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06712-F0FE-4942-960F-CBD8893A0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APP</a:t>
            </a:r>
          </a:p>
        </p:txBody>
      </p:sp>
    </p:spTree>
    <p:extLst>
      <p:ext uri="{BB962C8B-B14F-4D97-AF65-F5344CB8AC3E}">
        <p14:creationId xmlns:p14="http://schemas.microsoft.com/office/powerpoint/2010/main" val="426416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933A-E9A3-407F-A45F-29E2D8DA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Fishbowl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34736A-B97D-4EF2-A83E-BCB9F3EC8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r="18567"/>
          <a:stretch/>
        </p:blipFill>
        <p:spPr bwMode="auto">
          <a:xfrm>
            <a:off x="1060175" y="1629604"/>
            <a:ext cx="4843670" cy="44718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28A5A9-A936-4CAD-9526-4BEA2C0802DD}"/>
              </a:ext>
            </a:extLst>
          </p:cNvPr>
          <p:cNvSpPr txBox="1"/>
          <p:nvPr/>
        </p:nvSpPr>
        <p:spPr>
          <a:xfrm>
            <a:off x="6003235" y="1604756"/>
            <a:ext cx="595685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b="1" dirty="0">
                <a:solidFill>
                  <a:schemeClr val="dk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Gill Sans"/>
              </a:rPr>
              <a:t>5 </a:t>
            </a: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 CLIENTE traz o desafio ou relato, participantes apenas ouvem.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min por participante 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</a:t>
            </a: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PARTICIPANTES fazem perguntas de esclarecimento e “cliente” apenas anota.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FACILITADOR cuida do tempo  e anota as perguntas.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b="1" dirty="0">
                <a:solidFill>
                  <a:schemeClr val="dk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Gill Sans"/>
              </a:rPr>
              <a:t>5 </a:t>
            </a: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  CLIENTE esclarece as dúvidas.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 min por participante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PARTICIPANTES oferecem conselhos, recomendações, ideias, criticas (em rodada), facilitador cuida da rodada, cliente apenas anota.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pt-BR" b="1" dirty="0">
                <a:solidFill>
                  <a:schemeClr val="dk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Gill Sans"/>
              </a:rPr>
              <a:t>3 </a:t>
            </a: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</a:t>
            </a:r>
            <a:r>
              <a:rPr lang="pt-BR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diz o que lhe foi útil da consulta.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6216D-16CF-4E4E-80D5-6CA60113A7EB}"/>
              </a:ext>
            </a:extLst>
          </p:cNvPr>
          <p:cNvSpPr txBox="1"/>
          <p:nvPr/>
        </p:nvSpPr>
        <p:spPr>
          <a:xfrm>
            <a:off x="6891131" y="5663033"/>
            <a:ext cx="44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Ideal é ter entre </a:t>
            </a:r>
            <a:r>
              <a:rPr lang="pt-BR" b="1" i="1" dirty="0"/>
              <a:t>5 e 8 PARTICIPANTES</a:t>
            </a:r>
          </a:p>
        </p:txBody>
      </p:sp>
    </p:spTree>
    <p:extLst>
      <p:ext uri="{BB962C8B-B14F-4D97-AF65-F5344CB8AC3E}">
        <p14:creationId xmlns:p14="http://schemas.microsoft.com/office/powerpoint/2010/main" val="16710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803B-BA94-421C-A295-F809643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1452"/>
          </a:xfrm>
        </p:spPr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97A83-97C0-4827-935C-E5381240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Aplicativo &gt; plataforma de negócios que reúne profissionais que foram afetados pela pandemia e precisam se reinventar e divulgar seu trabalho ou produto.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Objetivo é ter um espaço para que estas pessoas divulguem seu negócio/produto/serviço e para que compradores que antes compravam de grandes comércios possam começar a fazer isso no seu bairro, recebendo o produto/serviço em casa ou indo retirar no local.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Na primeira versão o APP chegará até a encomenda e não contará com sistema de e-commerce e entrega. </a:t>
            </a:r>
          </a:p>
        </p:txBody>
      </p:sp>
    </p:spTree>
    <p:extLst>
      <p:ext uri="{BB962C8B-B14F-4D97-AF65-F5344CB8AC3E}">
        <p14:creationId xmlns:p14="http://schemas.microsoft.com/office/powerpoint/2010/main" val="31709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3FB8-399B-4C01-87C2-E2B4ABD6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7957"/>
          </a:xfrm>
        </p:spPr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C1969-BD83-449E-9F8B-5EFA5C71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035"/>
            <a:ext cx="3929270" cy="4131365"/>
          </a:xfrm>
          <a:prstGeom prst="snip1Rect">
            <a:avLst/>
          </a:prstGeom>
          <a:solidFill>
            <a:srgbClr val="FFC000"/>
          </a:solidFill>
        </p:spPr>
        <p:txBody>
          <a:bodyPr/>
          <a:lstStyle/>
          <a:p>
            <a:r>
              <a:rPr lang="pt-BR" b="1" spc="300" dirty="0"/>
              <a:t>QUERO VENDER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Profissional cria apresentação do seu negócio com imagens e texto em </a:t>
            </a:r>
            <a:r>
              <a:rPr lang="pt-BR" dirty="0" err="1"/>
              <a:t>template</a:t>
            </a:r>
            <a:r>
              <a:rPr lang="pt-BR" dirty="0"/>
              <a:t> já estabelecido pelo app.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EB142AA-F85C-4DDF-B9E9-EF40C002308F}"/>
              </a:ext>
            </a:extLst>
          </p:cNvPr>
          <p:cNvSpPr txBox="1">
            <a:spLocks/>
          </p:cNvSpPr>
          <p:nvPr/>
        </p:nvSpPr>
        <p:spPr>
          <a:xfrm>
            <a:off x="6096000" y="1736034"/>
            <a:ext cx="3929270" cy="4131365"/>
          </a:xfrm>
          <a:prstGeom prst="snip1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spc="300" dirty="0"/>
              <a:t>QUERO COMPRAR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Através da ferramenta de busca, pode procurar pelo produto ou serviço que deseja, separado por região da cidade.</a:t>
            </a:r>
          </a:p>
        </p:txBody>
      </p:sp>
    </p:spTree>
    <p:extLst>
      <p:ext uri="{BB962C8B-B14F-4D97-AF65-F5344CB8AC3E}">
        <p14:creationId xmlns:p14="http://schemas.microsoft.com/office/powerpoint/2010/main" val="900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7043-FCA7-480E-964A-B5BC5E58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4" y="182728"/>
            <a:ext cx="8090451" cy="1023730"/>
          </a:xfrm>
        </p:spPr>
        <p:txBody>
          <a:bodyPr>
            <a:normAutofit fontScale="90000"/>
          </a:bodyPr>
          <a:lstStyle/>
          <a:p>
            <a:r>
              <a:rPr lang="pt-BR" dirty="0"/>
              <a:t>Fazendo seu pedido de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E266B-651A-4AA8-A125-6584270C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4" y="1716984"/>
            <a:ext cx="6891131" cy="347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/>
              <a:t>NA PÁGINA DA LOJA DESEJADA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CARDÁPIO</a:t>
            </a:r>
          </a:p>
          <a:p>
            <a:r>
              <a:rPr lang="pt-BR" sz="1800" dirty="0"/>
              <a:t>Abre janela com foto + descritivo produto + preço</a:t>
            </a:r>
          </a:p>
          <a:p>
            <a:r>
              <a:rPr lang="pt-BR" sz="1800" dirty="0"/>
              <a:t>Clicar no produto desejado e escolhe quantidade – dá um clique</a:t>
            </a:r>
          </a:p>
          <a:p>
            <a:r>
              <a:rPr lang="pt-BR" sz="1800" dirty="0"/>
              <a:t>Mensagem: Seu pedido foi confirmado! </a:t>
            </a:r>
          </a:p>
          <a:p>
            <a:pPr marL="0" indent="0">
              <a:buNone/>
            </a:pPr>
            <a:r>
              <a:rPr lang="pt-BR" sz="1800" dirty="0"/>
              <a:t>Entre em contato com o vendedor para combinar formas de pagamento e entrega.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711E2-F503-4D34-9E82-2DF104CDF42A}"/>
              </a:ext>
            </a:extLst>
          </p:cNvPr>
          <p:cNvSpPr txBox="1"/>
          <p:nvPr/>
        </p:nvSpPr>
        <p:spPr>
          <a:xfrm>
            <a:off x="9912626" y="205918"/>
            <a:ext cx="1881809" cy="1041318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VOCÊ É O COMPRADOR</a:t>
            </a:r>
          </a:p>
        </p:txBody>
      </p:sp>
      <p:pic>
        <p:nvPicPr>
          <p:cNvPr id="1026" name="Picture 2" descr="Logo do Aplicativo Whatsapp | Icone whatsapp, Simbolo do whatsapp ...">
            <a:extLst>
              <a:ext uri="{FF2B5EF4-FFF2-40B4-BE49-F238E27FC236}">
                <a16:creationId xmlns:a16="http://schemas.microsoft.com/office/drawing/2014/main" id="{ED9A88C7-800C-4DD8-8754-FD79B1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4" y="5005489"/>
            <a:ext cx="643701" cy="65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A70FDD-8534-4E7C-B11C-0D36B9BB6CAE}"/>
              </a:ext>
            </a:extLst>
          </p:cNvPr>
          <p:cNvSpPr txBox="1"/>
          <p:nvPr/>
        </p:nvSpPr>
        <p:spPr>
          <a:xfrm>
            <a:off x="5738191" y="5088835"/>
            <a:ext cx="20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99999-1234</a:t>
            </a:r>
          </a:p>
        </p:txBody>
      </p:sp>
      <p:pic>
        <p:nvPicPr>
          <p:cNvPr id="8" name="Picture 2" descr="Mão segurando celular Fotografias de Banco de Imagens, Imagens ...">
            <a:extLst>
              <a:ext uri="{FF2B5EF4-FFF2-40B4-BE49-F238E27FC236}">
                <a16:creationId xmlns:a16="http://schemas.microsoft.com/office/drawing/2014/main" id="{A95B92EF-0701-40E1-8AF9-3E069E568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7622" r="6088" b="16145"/>
          <a:stretch/>
        </p:blipFill>
        <p:spPr bwMode="auto">
          <a:xfrm>
            <a:off x="594431" y="1166070"/>
            <a:ext cx="4492946" cy="56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7043-FCA7-480E-964A-B5BC5E58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1183"/>
            <a:ext cx="9601200" cy="1023730"/>
          </a:xfrm>
        </p:spPr>
        <p:txBody>
          <a:bodyPr/>
          <a:lstStyle/>
          <a:p>
            <a:r>
              <a:rPr lang="pt-BR" dirty="0"/>
              <a:t>Recebendo seu pedido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E266B-651A-4AA8-A125-6584270C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4" y="1730431"/>
            <a:ext cx="4784035" cy="2788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/>
              <a:t>NA SUA  PÁGINA </a:t>
            </a:r>
          </a:p>
          <a:p>
            <a:r>
              <a:rPr lang="pt-BR" sz="2200" dirty="0"/>
              <a:t>Recebe pedido com todos as especificações do produto e forma de pagamento.</a:t>
            </a:r>
          </a:p>
          <a:p>
            <a:endParaRPr lang="pt-BR" sz="2600" dirty="0"/>
          </a:p>
        </p:txBody>
      </p:sp>
      <p:pic>
        <p:nvPicPr>
          <p:cNvPr id="4098" name="Picture 2" descr="Mão segurando celular Fotografias de Banco de Imagens, Imagens ...">
            <a:extLst>
              <a:ext uri="{FF2B5EF4-FFF2-40B4-BE49-F238E27FC236}">
                <a16:creationId xmlns:a16="http://schemas.microsoft.com/office/drawing/2014/main" id="{3DC9F5B1-915F-4AD2-9E8F-5443B23FB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7622" r="6088" b="16145"/>
          <a:stretch/>
        </p:blipFill>
        <p:spPr bwMode="auto">
          <a:xfrm>
            <a:off x="594431" y="1166070"/>
            <a:ext cx="4492946" cy="56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2711E2-F503-4D34-9E82-2DF104CDF42A}"/>
              </a:ext>
            </a:extLst>
          </p:cNvPr>
          <p:cNvSpPr txBox="1"/>
          <p:nvPr/>
        </p:nvSpPr>
        <p:spPr>
          <a:xfrm>
            <a:off x="10078278" y="664899"/>
            <a:ext cx="1881809" cy="1041318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VOCÊ É O VENDEDOR</a:t>
            </a:r>
          </a:p>
        </p:txBody>
      </p:sp>
    </p:spTree>
    <p:extLst>
      <p:ext uri="{BB962C8B-B14F-4D97-AF65-F5344CB8AC3E}">
        <p14:creationId xmlns:p14="http://schemas.microsoft.com/office/powerpoint/2010/main" val="380151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56E9018-4677-4629-8FE7-9CD1CEDD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1987"/>
            <a:ext cx="9601200" cy="1041318"/>
          </a:xfrm>
        </p:spPr>
        <p:txBody>
          <a:bodyPr>
            <a:normAutofit/>
          </a:bodyPr>
          <a:lstStyle/>
          <a:p>
            <a:r>
              <a:rPr lang="pt-BR" dirty="0"/>
              <a:t>Fazendo seu pedido de SERVIÇO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F132442-8617-44AF-8167-F00AFE83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839" y="1807271"/>
            <a:ext cx="5221355" cy="33257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b="1" dirty="0"/>
              <a:t>NA PÁGINA DA LOJA /PROFISSIONAL DESEJADO </a:t>
            </a:r>
          </a:p>
          <a:p>
            <a:pPr marL="0" indent="0">
              <a:buNone/>
            </a:pPr>
            <a:endParaRPr lang="pt-BR" sz="6400" b="1" dirty="0"/>
          </a:p>
          <a:p>
            <a:pPr marL="0" indent="0">
              <a:buNone/>
            </a:pPr>
            <a:r>
              <a:rPr lang="pt-BR" sz="6400" dirty="0"/>
              <a:t>Estevão Cantos, </a:t>
            </a:r>
            <a:r>
              <a:rPr lang="pt-BR" sz="6400" dirty="0" err="1"/>
              <a:t>Personal</a:t>
            </a:r>
            <a:r>
              <a:rPr lang="pt-BR" sz="6400" dirty="0"/>
              <a:t> </a:t>
            </a:r>
            <a:r>
              <a:rPr lang="pt-BR" sz="6400" dirty="0" err="1"/>
              <a:t>Trainer</a:t>
            </a:r>
            <a:r>
              <a:rPr lang="pt-BR" sz="6400" dirty="0"/>
              <a:t>, formado em Educação Física pela FMU.</a:t>
            </a:r>
          </a:p>
          <a:p>
            <a:pPr marL="0" indent="0">
              <a:buNone/>
            </a:pPr>
            <a:r>
              <a:rPr lang="pt-BR" sz="6400" dirty="0"/>
              <a:t>Entre em forma com aulas personalizadas na sua casa.</a:t>
            </a:r>
          </a:p>
          <a:p>
            <a:pPr marL="0" indent="0">
              <a:buNone/>
            </a:pPr>
            <a:r>
              <a:rPr lang="pt-BR" sz="6400" dirty="0"/>
              <a:t>Preço por aula: R$</a:t>
            </a:r>
          </a:p>
          <a:p>
            <a:pPr marL="0" indent="0">
              <a:buNone/>
            </a:pPr>
            <a:r>
              <a:rPr lang="pt-BR" sz="6400" dirty="0"/>
              <a:t>Pacote 3x por semana: R$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Entre em contato com este profissional: 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 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C036B3-3594-4F52-A632-DC6C8C16256E}"/>
              </a:ext>
            </a:extLst>
          </p:cNvPr>
          <p:cNvSpPr txBox="1"/>
          <p:nvPr/>
        </p:nvSpPr>
        <p:spPr>
          <a:xfrm>
            <a:off x="10124660" y="1196325"/>
            <a:ext cx="1881809" cy="1041318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VOCÊ É O COMPRADOR</a:t>
            </a:r>
          </a:p>
        </p:txBody>
      </p:sp>
      <p:pic>
        <p:nvPicPr>
          <p:cNvPr id="9" name="Picture 2" descr="Logo do Aplicativo Whatsapp | Icone whatsapp, Simbolo do whatsapp ...">
            <a:extLst>
              <a:ext uri="{FF2B5EF4-FFF2-40B4-BE49-F238E27FC236}">
                <a16:creationId xmlns:a16="http://schemas.microsoft.com/office/drawing/2014/main" id="{2389D700-7664-406C-97C3-7F7CC795F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39" y="4818157"/>
            <a:ext cx="615071" cy="6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04E28E-9A7D-4043-AB93-175D301B7688}"/>
              </a:ext>
            </a:extLst>
          </p:cNvPr>
          <p:cNvSpPr txBox="1"/>
          <p:nvPr/>
        </p:nvSpPr>
        <p:spPr>
          <a:xfrm>
            <a:off x="5931927" y="5007645"/>
            <a:ext cx="20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99999-1234</a:t>
            </a:r>
          </a:p>
        </p:txBody>
      </p:sp>
      <p:pic>
        <p:nvPicPr>
          <p:cNvPr id="8" name="Picture 2" descr="Mão segurando celular Fotografias de Banco de Imagens, Imagens ...">
            <a:extLst>
              <a:ext uri="{FF2B5EF4-FFF2-40B4-BE49-F238E27FC236}">
                <a16:creationId xmlns:a16="http://schemas.microsoft.com/office/drawing/2014/main" id="{89209FAD-9324-44A9-B514-53A670E12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7622" r="6088" b="16145"/>
          <a:stretch/>
        </p:blipFill>
        <p:spPr bwMode="auto">
          <a:xfrm>
            <a:off x="594431" y="1166070"/>
            <a:ext cx="4492946" cy="56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2F1D-60BB-4481-B992-39F14F0A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9053"/>
            <a:ext cx="10714383" cy="1485900"/>
          </a:xfrm>
        </p:spPr>
        <p:txBody>
          <a:bodyPr/>
          <a:lstStyle/>
          <a:p>
            <a:r>
              <a:rPr lang="pt-BR" dirty="0"/>
              <a:t>PARTICIPANTES – FISHBOWL DIA 10/JULHO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4B79E-A15A-4E4D-B1D3-383806AB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Carina</a:t>
            </a:r>
          </a:p>
          <a:p>
            <a:r>
              <a:rPr lang="pt-BR" dirty="0"/>
              <a:t>Fernanda Pilão </a:t>
            </a:r>
          </a:p>
          <a:p>
            <a:r>
              <a:rPr lang="pt-BR" dirty="0"/>
              <a:t>Marina Mello </a:t>
            </a:r>
          </a:p>
          <a:p>
            <a:r>
              <a:rPr lang="pt-BR" dirty="0"/>
              <a:t>Ju</a:t>
            </a:r>
          </a:p>
        </p:txBody>
      </p:sp>
    </p:spTree>
    <p:extLst>
      <p:ext uri="{BB962C8B-B14F-4D97-AF65-F5344CB8AC3E}">
        <p14:creationId xmlns:p14="http://schemas.microsoft.com/office/powerpoint/2010/main" val="291874832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463</TotalTime>
  <Words>389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Courier New</vt:lpstr>
      <vt:lpstr>Franklin Gothic Book</vt:lpstr>
      <vt:lpstr>Gill Sans</vt:lpstr>
      <vt:lpstr>Segoe UI Historic</vt:lpstr>
      <vt:lpstr>Cortar</vt:lpstr>
      <vt:lpstr>DESENVOLVIMENTO DE APP</vt:lpstr>
      <vt:lpstr>Fishbowl</vt:lpstr>
      <vt:lpstr>Produto</vt:lpstr>
      <vt:lpstr>ESTRUTURA</vt:lpstr>
      <vt:lpstr>Fazendo seu pedido de PRODUTO</vt:lpstr>
      <vt:lpstr>Recebendo seu pedido</vt:lpstr>
      <vt:lpstr>Fazendo seu pedido de SERVIÇO</vt:lpstr>
      <vt:lpstr>PARTICIPANTES – FISHBOWL DIA 10/JULHO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APP</dc:title>
  <dc:creator>Andréia Assunção</dc:creator>
  <cp:lastModifiedBy>Clarity Solutions</cp:lastModifiedBy>
  <cp:revision>25</cp:revision>
  <dcterms:created xsi:type="dcterms:W3CDTF">2020-06-30T19:05:37Z</dcterms:created>
  <dcterms:modified xsi:type="dcterms:W3CDTF">2020-07-09T18:57:59Z</dcterms:modified>
</cp:coreProperties>
</file>