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93" r:id="rId3"/>
  </p:sldIdLst>
  <p:sldSz cx="12192000" cy="6858000"/>
  <p:notesSz cx="6858000" cy="9144000"/>
  <p:custDataLst>
    <p:tags r:id="rId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912"/>
    <a:srgbClr val="E5E7E6"/>
    <a:srgbClr val="124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2" autoAdjust="0"/>
    <p:restoredTop sz="86192"/>
  </p:normalViewPr>
  <p:slideViewPr>
    <p:cSldViewPr snapToGrid="0">
      <p:cViewPr varScale="1">
        <p:scale>
          <a:sx n="99" d="100"/>
          <a:sy n="99" d="100"/>
        </p:scale>
        <p:origin x="2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3D12-6368-BF41-9E0B-54094A60AAE9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3413-912C-F94A-AA5F-8BD035FE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83413-912C-F94A-AA5F-8BD035FEA04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62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77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09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1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8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1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6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D11D-FB55-4F65-87A7-D3570E0482AE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EA8BC-EE64-4399-8444-6FA6C6085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1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a_padra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600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6160168"/>
            <a:ext cx="12192000" cy="697832"/>
          </a:xfrm>
          <a:prstGeom prst="rect">
            <a:avLst/>
          </a:prstGeom>
          <a:solidFill>
            <a:srgbClr val="124A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0"/>
            <a:ext cx="12192000" cy="697832"/>
          </a:xfrm>
          <a:prstGeom prst="rect">
            <a:avLst/>
          </a:prstGeom>
          <a:solidFill>
            <a:srgbClr val="124A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Picture 25" descr="assinatura_p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007100"/>
            <a:ext cx="1943100" cy="8509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354" y="8405571"/>
            <a:ext cx="1795043" cy="56510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1890" y="9984"/>
            <a:ext cx="610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a typeface="+mj-ea"/>
                <a:cs typeface="Nirmala UI Semilight" panose="020B0402040204020203" pitchFamily="34" charset="0"/>
              </a:rPr>
              <a:t>Realidade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4000" b="1" dirty="0">
                <a:solidFill>
                  <a:schemeClr val="bg1"/>
                </a:solidFill>
                <a:ea typeface="+mj-ea"/>
                <a:cs typeface="Nirmala UI Semilight" panose="020B0402040204020203" pitchFamily="34" charset="0"/>
              </a:rPr>
              <a:t>Virtual - Conceito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5574090" y="1355410"/>
            <a:ext cx="64953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Tecnologia de interface entre um usuário e um sistema operacional através de recursos gráficos 3D ou imagens 360º cujo objetivo é criar a sensação de presença em um ambiente virtual diferente do real. </a:t>
            </a:r>
          </a:p>
          <a:p>
            <a:endParaRPr lang="pt-BR" sz="2400" dirty="0"/>
          </a:p>
          <a:p>
            <a:r>
              <a:rPr lang="pt-BR" sz="2400" dirty="0"/>
              <a:t>Realidade Virtual (VR) é o uso de alta tecnologia para convencer o usuário de que ele se encontra em outra realidade, provocando o seu envolvimento por completo.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" y="1198178"/>
            <a:ext cx="5537934" cy="4961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70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Gardesani Marques</dc:creator>
  <cp:lastModifiedBy>Clarity Solutions</cp:lastModifiedBy>
  <cp:revision>161</cp:revision>
  <dcterms:created xsi:type="dcterms:W3CDTF">2015-01-08T17:12:14Z</dcterms:created>
  <dcterms:modified xsi:type="dcterms:W3CDTF">2020-10-28T14:10:03Z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FA8CFCF7-5E88-425D-A077-397DA2BB9BF1</vt:lpwstr>
  </property>
  <property fmtid="{D5CDD505-2E9C-101B-9397-08002B2CF9AE}" pid="3" name="ArticulatePath">
    <vt:lpwstr>Nova Apresentação Clarity Solutions</vt:lpwstr>
  </property>
</Properties>
</file>