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5" r:id="rId15"/>
    <p:sldId id="272" r:id="rId16"/>
    <p:sldId id="282" r:id="rId17"/>
    <p:sldId id="281" r:id="rId18"/>
    <p:sldId id="280" r:id="rId19"/>
    <p:sldId id="279" r:id="rId20"/>
    <p:sldId id="278" r:id="rId21"/>
    <p:sldId id="277" r:id="rId22"/>
    <p:sldId id="276" r:id="rId23"/>
    <p:sldId id="283" r:id="rId24"/>
    <p:sldId id="286" r:id="rId25"/>
    <p:sldId id="288" r:id="rId26"/>
    <p:sldId id="287" r:id="rId27"/>
    <p:sldId id="290" r:id="rId28"/>
    <p:sldId id="291" r:id="rId2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9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96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6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0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05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1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7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3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36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36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27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F6C9-AABC-41EE-9DD6-5596F17F4ED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1A60-38FA-4CB8-8285-C5EC59B939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18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Alhálózatokra bontás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68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467612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3.</a:t>
                      </a:r>
                      <a:r>
                        <a:rPr lang="hu-HU" baseline="0" dirty="0"/>
                        <a:t> a</a:t>
                      </a:r>
                      <a:r>
                        <a:rPr lang="hu-HU" dirty="0"/>
                        <a:t>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192.168.100.65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192.168.100.94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192.168.100.97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192.168.100.126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2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73296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5.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192.168.100.129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192.168.100.158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192.168.100.162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192.168.100.190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87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82001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7.</a:t>
                      </a:r>
                      <a:r>
                        <a:rPr lang="hu-HU" baseline="0" dirty="0"/>
                        <a:t> 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192.168.100.193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192.168.100.222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8. 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192.168.100.225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192.168.100.254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255.255.255.224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11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192.168.100.0 /28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68559"/>
              </p:ext>
            </p:extLst>
          </p:nvPr>
        </p:nvGraphicFramePr>
        <p:xfrm>
          <a:off x="467544" y="2355805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>
            <a:off x="4139952" y="2168860"/>
            <a:ext cx="0" cy="44284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654699" y="103496"/>
            <a:ext cx="248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db állomás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95536" y="142685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 =&gt; 255.255.255.240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51520" y="84269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r>
              <a:rPr lang="hu-HU" baseline="30000" dirty="0"/>
              <a:t>4</a:t>
            </a:r>
            <a:r>
              <a:rPr lang="hu-HU" dirty="0"/>
              <a:t>= 16 alhálózat</a:t>
            </a:r>
          </a:p>
          <a:p>
            <a:r>
              <a:rPr lang="hu-HU" dirty="0"/>
              <a:t>2</a:t>
            </a:r>
            <a:r>
              <a:rPr lang="hu-HU" baseline="30000" dirty="0"/>
              <a:t>4</a:t>
            </a:r>
            <a:r>
              <a:rPr lang="hu-HU" dirty="0"/>
              <a:t>=16 – 2 = 14 kiosztható cím</a:t>
            </a:r>
          </a:p>
        </p:txBody>
      </p:sp>
    </p:spTree>
    <p:extLst>
      <p:ext uri="{BB962C8B-B14F-4D97-AF65-F5344CB8AC3E}">
        <p14:creationId xmlns:p14="http://schemas.microsoft.com/office/powerpoint/2010/main" val="51517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0503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>
            <a:off x="3923928" y="1484784"/>
            <a:ext cx="0" cy="31683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7020272" y="54452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Alhálózatok</a:t>
            </a:r>
            <a:endParaRPr lang="en-US" dirty="0"/>
          </a:p>
          <a:p>
            <a:r>
              <a:rPr lang="en-US" dirty="0" err="1"/>
              <a:t>címei</a:t>
            </a:r>
            <a:endParaRPr lang="en-US" dirty="0"/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7740352" y="4653136"/>
            <a:ext cx="36004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0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/ 2</a:t>
            </a:r>
            <a:r>
              <a:rPr lang="en-US" dirty="0"/>
              <a:t>8</a:t>
            </a:r>
            <a:r>
              <a:rPr lang="hu-HU" dirty="0"/>
              <a:t>-</a:t>
            </a:r>
            <a:r>
              <a:rPr lang="hu-HU" dirty="0" err="1"/>
              <a:t>nél</a:t>
            </a:r>
            <a:r>
              <a:rPr lang="hu-HU" dirty="0"/>
              <a:t> </a:t>
            </a:r>
            <a:r>
              <a:rPr lang="en-US" dirty="0"/>
              <a:t>16</a:t>
            </a:r>
            <a:r>
              <a:rPr lang="hu-HU" dirty="0"/>
              <a:t> alhálózat keletkezik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84465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192.168.100.14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2.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192.168.100.17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4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113656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3.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192.168.100.33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192.168.100.46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192.168.100.49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0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339737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5.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192.168.100.65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192.168.100.78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192.168.100.81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12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20188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7.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192.168.100.97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192.168.100.110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8.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192.168.100.113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8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17064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9.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192.168.100.129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192.168.100.142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192.168.100.145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192.168.100.158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3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192.168.100.0 /24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99982"/>
              </p:ext>
            </p:extLst>
          </p:nvPr>
        </p:nvGraphicFramePr>
        <p:xfrm>
          <a:off x="539552" y="2348880"/>
          <a:ext cx="8229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hálózat</a:t>
                      </a:r>
                    </a:p>
                    <a:p>
                      <a:pPr algn="ctr"/>
                      <a:r>
                        <a:rPr lang="hu-HU" dirty="0"/>
                        <a:t>0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 – </a:t>
                      </a:r>
                    </a:p>
                    <a:p>
                      <a:r>
                        <a:rPr lang="hu-HU" dirty="0"/>
                        <a:t>192.168.100.254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2699792" y="1398977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339752" y="479715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r>
              <a:rPr lang="hu-HU" baseline="30000" dirty="0"/>
              <a:t>0</a:t>
            </a:r>
            <a:r>
              <a:rPr lang="hu-HU" dirty="0"/>
              <a:t>=1 alhálózat</a:t>
            </a:r>
          </a:p>
          <a:p>
            <a:r>
              <a:rPr lang="hu-HU" dirty="0"/>
              <a:t>2</a:t>
            </a:r>
            <a:r>
              <a:rPr lang="hu-HU" baseline="30000" dirty="0"/>
              <a:t>8</a:t>
            </a:r>
            <a:r>
              <a:rPr lang="hu-HU" dirty="0"/>
              <a:t>=256 – 2 = 254 kiosztható cím</a:t>
            </a:r>
          </a:p>
        </p:txBody>
      </p:sp>
    </p:spTree>
    <p:extLst>
      <p:ext uri="{BB962C8B-B14F-4D97-AF65-F5344CB8AC3E}">
        <p14:creationId xmlns:p14="http://schemas.microsoft.com/office/powerpoint/2010/main" val="203880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638663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11.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192.168.100.161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192.168.100.174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12.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192.168.100.177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9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7948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13.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192.168.100.193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192.168.100.206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14.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192.168.100. 209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3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861825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15.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192.168.100.225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192.168.100.238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16.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192.168.100.241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56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192.168.100.0 /29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41200"/>
              </p:ext>
            </p:extLst>
          </p:nvPr>
        </p:nvGraphicFramePr>
        <p:xfrm>
          <a:off x="467544" y="2355805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 flipH="1">
            <a:off x="5004048" y="2168860"/>
            <a:ext cx="22595" cy="43564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654699" y="103496"/>
            <a:ext cx="248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db állomás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395536" y="142685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 =&gt; 255.255.255.248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115616" y="50131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írtam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variációt</a:t>
            </a:r>
            <a:r>
              <a:rPr lang="en-US" dirty="0"/>
              <a:t> (32)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604448" y="2852936"/>
            <a:ext cx="461665" cy="3528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Alhálózatok</a:t>
            </a:r>
            <a:r>
              <a:rPr lang="en-US" dirty="0"/>
              <a:t> </a:t>
            </a:r>
            <a:r>
              <a:rPr lang="en-US" dirty="0" err="1"/>
              <a:t>címei</a:t>
            </a:r>
            <a:r>
              <a:rPr lang="en-US" dirty="0"/>
              <a:t>: 1., 2., 3. ,</a:t>
            </a:r>
            <a:r>
              <a:rPr lang="en-US" dirty="0" err="1"/>
              <a:t>és</a:t>
            </a:r>
            <a:r>
              <a:rPr lang="en-US" dirty="0"/>
              <a:t> a 32.</a:t>
            </a:r>
          </a:p>
        </p:txBody>
      </p:sp>
      <p:cxnSp>
        <p:nvCxnSpPr>
          <p:cNvPr id="11" name="Egyenes összekötő nyíllal 10"/>
          <p:cNvCxnSpPr/>
          <p:nvPr/>
        </p:nvCxnSpPr>
        <p:spPr>
          <a:xfrm flipH="1" flipV="1">
            <a:off x="8244408" y="3645024"/>
            <a:ext cx="45273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flipH="1" flipV="1">
            <a:off x="8244408" y="4077072"/>
            <a:ext cx="5040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>
            <a:off x="8316416" y="4005064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8244408" y="3212976"/>
            <a:ext cx="50405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395536" y="83591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r>
              <a:rPr lang="hu-HU" baseline="30000" dirty="0"/>
              <a:t>5</a:t>
            </a:r>
            <a:r>
              <a:rPr lang="hu-HU" dirty="0"/>
              <a:t>=32 alhálózat</a:t>
            </a:r>
          </a:p>
          <a:p>
            <a:r>
              <a:rPr lang="hu-HU" dirty="0"/>
              <a:t>2</a:t>
            </a:r>
            <a:r>
              <a:rPr lang="hu-HU" baseline="30000" dirty="0"/>
              <a:t>3</a:t>
            </a:r>
            <a:r>
              <a:rPr lang="hu-HU" dirty="0"/>
              <a:t>=8 – 2 = 6 kiosztható cím</a:t>
            </a:r>
          </a:p>
        </p:txBody>
      </p:sp>
    </p:spTree>
    <p:extLst>
      <p:ext uri="{BB962C8B-B14F-4D97-AF65-F5344CB8AC3E}">
        <p14:creationId xmlns:p14="http://schemas.microsoft.com/office/powerpoint/2010/main" val="14655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/ 2</a:t>
            </a:r>
            <a:r>
              <a:rPr lang="en-US" dirty="0"/>
              <a:t>9</a:t>
            </a:r>
            <a:r>
              <a:rPr lang="hu-HU" dirty="0"/>
              <a:t>-</a:t>
            </a:r>
            <a:r>
              <a:rPr lang="hu-HU" dirty="0" err="1"/>
              <a:t>nél</a:t>
            </a:r>
            <a:r>
              <a:rPr lang="hu-HU" dirty="0"/>
              <a:t> </a:t>
            </a:r>
            <a:r>
              <a:rPr lang="en-US" dirty="0"/>
              <a:t>32</a:t>
            </a:r>
            <a:r>
              <a:rPr lang="hu-HU" dirty="0"/>
              <a:t> alhálózat keletkezik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720444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6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7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</a:t>
                      </a:r>
                      <a:r>
                        <a:rPr lang="en-US" dirty="0"/>
                        <a:t>8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2.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</a:t>
                      </a:r>
                      <a:r>
                        <a:rPr lang="en-US" b="1" dirty="0"/>
                        <a:t>8</a:t>
                      </a:r>
                      <a:endParaRPr lang="hu-H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9</a:t>
                      </a:r>
                      <a:r>
                        <a:rPr lang="hu-HU" dirty="0"/>
                        <a:t>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14</a:t>
                      </a:r>
                      <a:endParaRPr lang="hu-HU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15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</a:t>
                      </a:r>
                      <a:r>
                        <a:rPr lang="en-US" dirty="0"/>
                        <a:t>8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755576" y="594928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alhálózatot</a:t>
            </a:r>
            <a:r>
              <a:rPr lang="en-US" dirty="0"/>
              <a:t>,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dián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kettőt</a:t>
            </a:r>
            <a:r>
              <a:rPr lang="en-US" dirty="0"/>
              <a:t> </a:t>
            </a:r>
            <a:r>
              <a:rPr lang="en-US" dirty="0" err="1"/>
              <a:t>írtam</a:t>
            </a:r>
            <a:r>
              <a:rPr lang="en-US" dirty="0"/>
              <a:t> le</a:t>
            </a:r>
          </a:p>
        </p:txBody>
      </p:sp>
    </p:spTree>
    <p:extLst>
      <p:ext uri="{BB962C8B-B14F-4D97-AF65-F5344CB8AC3E}">
        <p14:creationId xmlns:p14="http://schemas.microsoft.com/office/powerpoint/2010/main" val="190822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725090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31</a:t>
                      </a:r>
                      <a:r>
                        <a:rPr lang="hu-HU" dirty="0"/>
                        <a:t>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</a:t>
                      </a:r>
                      <a:r>
                        <a:rPr lang="en-US" b="1" dirty="0"/>
                        <a:t>240</a:t>
                      </a:r>
                      <a:endParaRPr lang="hu-H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24</a:t>
                      </a:r>
                      <a:r>
                        <a:rPr lang="hu-HU" dirty="0"/>
                        <a:t>1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246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247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255.255.255.24</a:t>
                      </a:r>
                      <a:r>
                        <a:rPr lang="en-US" dirty="0"/>
                        <a:t>8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hu-HU" dirty="0"/>
                        <a:t>2.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</a:t>
                      </a:r>
                      <a:r>
                        <a:rPr lang="en-US" b="1" dirty="0"/>
                        <a:t>248</a:t>
                      </a:r>
                      <a:endParaRPr lang="hu-H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249</a:t>
                      </a:r>
                      <a:r>
                        <a:rPr lang="hu-HU" dirty="0"/>
                        <a:t>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254</a:t>
                      </a:r>
                      <a:endParaRPr lang="hu-HU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255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255.255.255.24</a:t>
                      </a:r>
                      <a:r>
                        <a:rPr lang="en-US" dirty="0"/>
                        <a:t>8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69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192.168.100.0 /</a:t>
            </a:r>
            <a:r>
              <a:rPr lang="en-US" b="1" dirty="0"/>
              <a:t>30</a:t>
            </a:r>
            <a:endParaRPr lang="hu-HU" b="1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886526"/>
              </p:ext>
            </p:extLst>
          </p:nvPr>
        </p:nvGraphicFramePr>
        <p:xfrm>
          <a:off x="467544" y="2355805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</a:t>
                      </a:r>
                      <a:r>
                        <a:rPr lang="en-US" dirty="0"/>
                        <a:t>4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</a:t>
                      </a:r>
                      <a:r>
                        <a:rPr lang="en-US" dirty="0"/>
                        <a:t>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</a:t>
                      </a:r>
                      <a:r>
                        <a:rPr lang="en-US" dirty="0"/>
                        <a:t>252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>
            <a:off x="5940152" y="2204864"/>
            <a:ext cx="0" cy="4230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654699" y="103496"/>
            <a:ext cx="248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 állomás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395536" y="142685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 =&gt; 255.255.255.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115616" y="49411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írtam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variációt</a:t>
            </a:r>
            <a:r>
              <a:rPr lang="en-US" dirty="0"/>
              <a:t> (64)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748464" y="2355805"/>
            <a:ext cx="461665" cy="40792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err="1"/>
              <a:t>Alhálózatok</a:t>
            </a:r>
            <a:r>
              <a:rPr lang="en-US" dirty="0"/>
              <a:t> </a:t>
            </a:r>
            <a:r>
              <a:rPr lang="en-US" dirty="0" err="1"/>
              <a:t>címei</a:t>
            </a:r>
            <a:r>
              <a:rPr lang="en-US" dirty="0"/>
              <a:t>: 1., 2., 3., </a:t>
            </a:r>
            <a:r>
              <a:rPr lang="en-US" dirty="0" err="1"/>
              <a:t>és</a:t>
            </a:r>
            <a:r>
              <a:rPr lang="en-US" dirty="0"/>
              <a:t> a 64.</a:t>
            </a:r>
          </a:p>
        </p:txBody>
      </p:sp>
      <p:cxnSp>
        <p:nvCxnSpPr>
          <p:cNvPr id="11" name="Egyenes összekötő nyíllal 10"/>
          <p:cNvCxnSpPr/>
          <p:nvPr/>
        </p:nvCxnSpPr>
        <p:spPr>
          <a:xfrm flipH="1" flipV="1">
            <a:off x="8172400" y="3645024"/>
            <a:ext cx="72008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flipH="1">
            <a:off x="8172400" y="3933056"/>
            <a:ext cx="72008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>
            <a:off x="8172400" y="3645024"/>
            <a:ext cx="720080" cy="72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8172400" y="2924944"/>
            <a:ext cx="720080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600152" y="77591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r>
              <a:rPr lang="hu-HU" baseline="30000" dirty="0"/>
              <a:t>6</a:t>
            </a:r>
            <a:r>
              <a:rPr lang="hu-HU" dirty="0"/>
              <a:t>=64 alhálózat</a:t>
            </a:r>
          </a:p>
          <a:p>
            <a:r>
              <a:rPr lang="hu-HU" dirty="0"/>
              <a:t>2</a:t>
            </a:r>
            <a:r>
              <a:rPr lang="hu-HU" baseline="30000" dirty="0"/>
              <a:t>2</a:t>
            </a:r>
            <a:r>
              <a:rPr lang="hu-HU" dirty="0"/>
              <a:t>=4 – 2 = 2 kiosztható cím</a:t>
            </a:r>
          </a:p>
        </p:txBody>
      </p:sp>
    </p:spTree>
    <p:extLst>
      <p:ext uri="{BB962C8B-B14F-4D97-AF65-F5344CB8AC3E}">
        <p14:creationId xmlns:p14="http://schemas.microsoft.com/office/powerpoint/2010/main" val="259917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/ </a:t>
            </a:r>
            <a:r>
              <a:rPr lang="en-US" dirty="0"/>
              <a:t>30</a:t>
            </a:r>
            <a:r>
              <a:rPr lang="hu-HU" dirty="0"/>
              <a:t>-</a:t>
            </a:r>
            <a:r>
              <a:rPr lang="hu-HU" dirty="0" err="1"/>
              <a:t>nél</a:t>
            </a:r>
            <a:r>
              <a:rPr lang="hu-HU" dirty="0"/>
              <a:t> </a:t>
            </a:r>
            <a:r>
              <a:rPr lang="en-US" dirty="0"/>
              <a:t>64</a:t>
            </a:r>
            <a:r>
              <a:rPr lang="hu-HU" dirty="0"/>
              <a:t> alhálózat keletkezik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871884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3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</a:t>
                      </a:r>
                      <a:r>
                        <a:rPr lang="en-US" dirty="0"/>
                        <a:t>252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2.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</a:t>
                      </a:r>
                      <a:r>
                        <a:rPr lang="en-US" b="1" dirty="0"/>
                        <a:t>4</a:t>
                      </a:r>
                      <a:endParaRPr lang="hu-H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5</a:t>
                      </a:r>
                      <a:r>
                        <a:rPr lang="hu-HU" dirty="0"/>
                        <a:t>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6</a:t>
                      </a:r>
                      <a:endParaRPr lang="hu-HU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7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</a:t>
                      </a:r>
                      <a:r>
                        <a:rPr lang="en-US" dirty="0"/>
                        <a:t>52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450858" y="5949280"/>
            <a:ext cx="80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alhálózatot</a:t>
            </a:r>
            <a:r>
              <a:rPr lang="en-US" dirty="0"/>
              <a:t>,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dián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kettőt</a:t>
            </a:r>
            <a:r>
              <a:rPr lang="en-US" dirty="0"/>
              <a:t> </a:t>
            </a:r>
            <a:r>
              <a:rPr lang="en-US" dirty="0" err="1"/>
              <a:t>írtam</a:t>
            </a:r>
            <a:r>
              <a:rPr lang="en-US" dirty="0"/>
              <a:t> le</a:t>
            </a:r>
          </a:p>
        </p:txBody>
      </p:sp>
    </p:spTree>
    <p:extLst>
      <p:ext uri="{BB962C8B-B14F-4D97-AF65-F5344CB8AC3E}">
        <p14:creationId xmlns:p14="http://schemas.microsoft.com/office/powerpoint/2010/main" val="144418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672511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63</a:t>
                      </a:r>
                      <a:r>
                        <a:rPr lang="hu-HU" dirty="0"/>
                        <a:t>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</a:t>
                      </a:r>
                      <a:r>
                        <a:rPr lang="en-US" b="1" dirty="0"/>
                        <a:t>248</a:t>
                      </a:r>
                      <a:endParaRPr lang="hu-H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249</a:t>
                      </a:r>
                      <a:r>
                        <a:rPr lang="hu-HU" dirty="0"/>
                        <a:t>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250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251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</a:t>
                      </a:r>
                      <a:r>
                        <a:rPr lang="en-US" dirty="0"/>
                        <a:t>252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r>
                        <a:rPr lang="hu-HU" dirty="0"/>
                        <a:t>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</a:t>
                      </a:r>
                      <a:r>
                        <a:rPr lang="en-US" b="1" dirty="0"/>
                        <a:t>252</a:t>
                      </a:r>
                      <a:endParaRPr lang="hu-H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253</a:t>
                      </a:r>
                      <a:r>
                        <a:rPr lang="hu-HU" dirty="0"/>
                        <a:t> 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</a:t>
                      </a:r>
                      <a:r>
                        <a:rPr lang="en-US" baseline="0" dirty="0"/>
                        <a:t>254</a:t>
                      </a:r>
                      <a:endParaRPr lang="hu-HU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</a:t>
                      </a:r>
                      <a:r>
                        <a:rPr lang="en-US" dirty="0"/>
                        <a:t>255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</a:t>
                      </a:r>
                      <a:r>
                        <a:rPr lang="en-US"/>
                        <a:t>52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9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192.168.100.0 /25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580392"/>
              </p:ext>
            </p:extLst>
          </p:nvPr>
        </p:nvGraphicFramePr>
        <p:xfrm>
          <a:off x="467544" y="2996952"/>
          <a:ext cx="822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>
            <a:off x="1373294" y="2780928"/>
            <a:ext cx="30354" cy="22322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3777648" y="5093948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 db állomás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95536" y="1790811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 =&gt; 255.255.255.128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092280" y="55172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Alhálózatok</a:t>
            </a:r>
            <a:r>
              <a:rPr lang="en-US" dirty="0"/>
              <a:t>  </a:t>
            </a:r>
            <a:r>
              <a:rPr lang="en-US" dirty="0" err="1"/>
              <a:t>címei</a:t>
            </a:r>
            <a:endParaRPr lang="en-US" dirty="0"/>
          </a:p>
        </p:txBody>
      </p:sp>
      <p:cxnSp>
        <p:nvCxnSpPr>
          <p:cNvPr id="13" name="Egyenes összekötő nyíllal 12"/>
          <p:cNvCxnSpPr>
            <a:stCxn id="11" idx="0"/>
          </p:cNvCxnSpPr>
          <p:nvPr/>
        </p:nvCxnSpPr>
        <p:spPr>
          <a:xfrm flipV="1">
            <a:off x="7812360" y="4941168"/>
            <a:ext cx="21602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393272" y="541258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r>
              <a:rPr lang="hu-HU" baseline="30000" dirty="0"/>
              <a:t>1</a:t>
            </a:r>
            <a:r>
              <a:rPr lang="hu-HU" dirty="0"/>
              <a:t>=2 alhálózat</a:t>
            </a:r>
          </a:p>
          <a:p>
            <a:r>
              <a:rPr lang="hu-HU" dirty="0"/>
              <a:t>2</a:t>
            </a:r>
            <a:r>
              <a:rPr lang="hu-HU" baseline="30000" dirty="0"/>
              <a:t>7</a:t>
            </a:r>
            <a:r>
              <a:rPr lang="hu-HU" dirty="0"/>
              <a:t>=128 – 2 = 126 kiosztható cím</a:t>
            </a:r>
          </a:p>
        </p:txBody>
      </p:sp>
    </p:spTree>
    <p:extLst>
      <p:ext uri="{BB962C8B-B14F-4D97-AF65-F5344CB8AC3E}">
        <p14:creationId xmlns:p14="http://schemas.microsoft.com/office/powerpoint/2010/main" val="170919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/ 25-nél 2 alhálózat keletkezik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7944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192.168.100.126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2.</a:t>
                      </a:r>
                      <a:r>
                        <a:rPr lang="hu-HU" baseline="0" dirty="0"/>
                        <a:t> a</a:t>
                      </a:r>
                      <a:r>
                        <a:rPr lang="hu-HU" dirty="0"/>
                        <a:t>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192.168.100.129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192.168.100.254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23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192.168.100.0 /26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887348"/>
              </p:ext>
            </p:extLst>
          </p:nvPr>
        </p:nvGraphicFramePr>
        <p:xfrm>
          <a:off x="467544" y="2996952"/>
          <a:ext cx="82296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>
            <a:off x="2267744" y="2607834"/>
            <a:ext cx="0" cy="3197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516216" y="260648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 db állomás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95536" y="142685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 =&gt; 255.255.255.192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7020272" y="60932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Alhálózatok</a:t>
            </a:r>
            <a:r>
              <a:rPr lang="en-US" dirty="0"/>
              <a:t> </a:t>
            </a:r>
            <a:r>
              <a:rPr lang="en-US" dirty="0" err="1"/>
              <a:t>címei</a:t>
            </a:r>
            <a:endParaRPr lang="en-US" dirty="0"/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7956376" y="5661248"/>
            <a:ext cx="14401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899592" y="584126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r>
              <a:rPr lang="hu-HU" baseline="30000" dirty="0"/>
              <a:t>2</a:t>
            </a:r>
            <a:r>
              <a:rPr lang="hu-HU" dirty="0"/>
              <a:t>=4 alhálózat</a:t>
            </a:r>
          </a:p>
          <a:p>
            <a:r>
              <a:rPr lang="hu-HU" dirty="0"/>
              <a:t>2</a:t>
            </a:r>
            <a:r>
              <a:rPr lang="hu-HU" baseline="30000" dirty="0"/>
              <a:t>6</a:t>
            </a:r>
            <a:r>
              <a:rPr lang="hu-HU" dirty="0"/>
              <a:t>=64 – 2 = 62 kiosztható cím</a:t>
            </a:r>
          </a:p>
        </p:txBody>
      </p:sp>
    </p:spTree>
    <p:extLst>
      <p:ext uri="{BB962C8B-B14F-4D97-AF65-F5344CB8AC3E}">
        <p14:creationId xmlns:p14="http://schemas.microsoft.com/office/powerpoint/2010/main" val="24812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/ 2</a:t>
            </a:r>
            <a:r>
              <a:rPr lang="en-US" dirty="0"/>
              <a:t>6</a:t>
            </a:r>
            <a:r>
              <a:rPr lang="hu-HU" dirty="0"/>
              <a:t>-</a:t>
            </a:r>
            <a:r>
              <a:rPr lang="hu-HU" dirty="0" err="1"/>
              <a:t>nél</a:t>
            </a:r>
            <a:r>
              <a:rPr lang="hu-HU" dirty="0"/>
              <a:t> </a:t>
            </a:r>
            <a:r>
              <a:rPr lang="en-US" dirty="0"/>
              <a:t>4</a:t>
            </a:r>
            <a:r>
              <a:rPr lang="hu-HU" dirty="0"/>
              <a:t> alhálózat keletkezik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79306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192.168.100.62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2.</a:t>
                      </a:r>
                      <a:r>
                        <a:rPr lang="hu-HU" baseline="0" dirty="0"/>
                        <a:t> a</a:t>
                      </a:r>
                      <a:r>
                        <a:rPr lang="hu-HU" dirty="0"/>
                        <a:t>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192.168.100.65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192.168.100.126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8544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3.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192.168.100.129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192.168.100.190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192.168.100.193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192.168.100.254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31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192.168.100.0 /27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245080"/>
              </p:ext>
            </p:extLst>
          </p:nvPr>
        </p:nvGraphicFramePr>
        <p:xfrm>
          <a:off x="467544" y="2355805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 flipH="1">
            <a:off x="3203848" y="2168860"/>
            <a:ext cx="17303" cy="43564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654699" y="103496"/>
            <a:ext cx="248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db állomás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95536" y="142685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 =&gt; 255.255.255.224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295165" y="6488668"/>
            <a:ext cx="18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Alhálózatok</a:t>
            </a:r>
            <a:r>
              <a:rPr lang="en-US" dirty="0"/>
              <a:t> </a:t>
            </a:r>
            <a:r>
              <a:rPr lang="en-US" dirty="0" err="1"/>
              <a:t>címei</a:t>
            </a:r>
            <a:endParaRPr lang="en-US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 flipV="1">
            <a:off x="8604448" y="6295529"/>
            <a:ext cx="288032" cy="13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395536" y="79719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r>
              <a:rPr lang="hu-HU" baseline="30000" dirty="0"/>
              <a:t>3</a:t>
            </a:r>
            <a:r>
              <a:rPr lang="hu-HU" dirty="0"/>
              <a:t>=8 alhálózat</a:t>
            </a:r>
          </a:p>
          <a:p>
            <a:r>
              <a:rPr lang="hu-HU" dirty="0"/>
              <a:t>2</a:t>
            </a:r>
            <a:r>
              <a:rPr lang="hu-HU" baseline="30000" dirty="0"/>
              <a:t>5</a:t>
            </a:r>
            <a:r>
              <a:rPr lang="hu-HU" dirty="0"/>
              <a:t>=32 – 2 = 30 kiosztható cím</a:t>
            </a:r>
          </a:p>
        </p:txBody>
      </p:sp>
    </p:spTree>
    <p:extLst>
      <p:ext uri="{BB962C8B-B14F-4D97-AF65-F5344CB8AC3E}">
        <p14:creationId xmlns:p14="http://schemas.microsoft.com/office/powerpoint/2010/main" val="294238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/ 2</a:t>
            </a:r>
            <a:r>
              <a:rPr lang="en-US" dirty="0"/>
              <a:t>7</a:t>
            </a:r>
            <a:r>
              <a:rPr lang="hu-HU" dirty="0"/>
              <a:t>-</a:t>
            </a:r>
            <a:r>
              <a:rPr lang="hu-HU" dirty="0" err="1"/>
              <a:t>nél</a:t>
            </a:r>
            <a:r>
              <a:rPr lang="hu-HU" dirty="0"/>
              <a:t> </a:t>
            </a:r>
            <a:r>
              <a:rPr lang="en-US" dirty="0"/>
              <a:t>8</a:t>
            </a:r>
            <a:r>
              <a:rPr lang="hu-HU" dirty="0"/>
              <a:t> alhálózat keletkezik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345409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u-HU" dirty="0"/>
                        <a:t>1. 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192.168.100.1</a:t>
                      </a:r>
                      <a:r>
                        <a:rPr lang="hu-HU" baseline="0" dirty="0"/>
                        <a:t> –</a:t>
                      </a:r>
                    </a:p>
                    <a:p>
                      <a:r>
                        <a:rPr lang="hu-HU" baseline="0" dirty="0"/>
                        <a:t>192.168.100.30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2.</a:t>
                      </a:r>
                      <a:r>
                        <a:rPr lang="hu-HU" baseline="0" dirty="0"/>
                        <a:t> </a:t>
                      </a:r>
                      <a:r>
                        <a:rPr lang="hu-HU" dirty="0"/>
                        <a:t>alhálózat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192.168.100.32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Hálózati cím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192.168.100.33</a:t>
                      </a:r>
                      <a:r>
                        <a:rPr lang="hu-HU" baseline="0" dirty="0"/>
                        <a:t>–</a:t>
                      </a:r>
                    </a:p>
                    <a:p>
                      <a:r>
                        <a:rPr lang="hu-HU" baseline="0" dirty="0"/>
                        <a:t>192.168.100.62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Kiosztható </a:t>
                      </a:r>
                      <a:r>
                        <a:rPr lang="hu-HU" dirty="0" err="1"/>
                        <a:t>hosztok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192.168.100.63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Szórási</a:t>
                      </a:r>
                      <a:r>
                        <a:rPr lang="hu-HU" baseline="0" dirty="0"/>
                        <a:t> cím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Subnet</a:t>
                      </a:r>
                      <a:r>
                        <a:rPr lang="hu-HU" baseline="0" dirty="0"/>
                        <a:t> maszk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1438</Words>
  <Application>Microsoft Office PowerPoint</Application>
  <PresentationFormat>Diavetítés a képernyőre (4:3 oldalarány)</PresentationFormat>
  <Paragraphs>881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Office-téma</vt:lpstr>
      <vt:lpstr>Alhálózatokra bontás</vt:lpstr>
      <vt:lpstr>192.168.100.0 /24</vt:lpstr>
      <vt:lpstr>192.168.100.0 /25</vt:lpstr>
      <vt:lpstr>/ 25-nél 2 alhálózat keletkezik</vt:lpstr>
      <vt:lpstr>192.168.100.0 /26</vt:lpstr>
      <vt:lpstr>/ 26-nél 4 alhálózat keletkezik</vt:lpstr>
      <vt:lpstr>PowerPoint-bemutató</vt:lpstr>
      <vt:lpstr>192.168.100.0 /27</vt:lpstr>
      <vt:lpstr>/ 27-nél 8 alhálózat keletkezik</vt:lpstr>
      <vt:lpstr>PowerPoint-bemutató</vt:lpstr>
      <vt:lpstr>PowerPoint-bemutató</vt:lpstr>
      <vt:lpstr>PowerPoint-bemutató</vt:lpstr>
      <vt:lpstr>192.168.100.0 /28</vt:lpstr>
      <vt:lpstr>PowerPoint-bemutató</vt:lpstr>
      <vt:lpstr>/ 28-nél 16 alhálózat keletkezik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192.168.100.0 /29</vt:lpstr>
      <vt:lpstr>/ 29-nél 32 alhálózat keletkezik</vt:lpstr>
      <vt:lpstr>PowerPoint-bemutató</vt:lpstr>
      <vt:lpstr>192.168.100.0 /30</vt:lpstr>
      <vt:lpstr>/ 30-nél 64 alhálózat keletkezik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Alhálózatokra bontás</dc:title>
  <dc:creator>GZ-VR</dc:creator>
  <cp:lastModifiedBy>Maza Szilvi</cp:lastModifiedBy>
  <cp:revision>20</cp:revision>
  <dcterms:created xsi:type="dcterms:W3CDTF">2018-10-02T09:00:29Z</dcterms:created>
  <dcterms:modified xsi:type="dcterms:W3CDTF">2023-12-14T10:29:39Z</dcterms:modified>
</cp:coreProperties>
</file>