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51E0F5-88F1-4C35-B82F-723573D55A43}" v="2" dt="2023-03-31T14:51:08.3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ato takaoka" userId="de8a067ab754c683" providerId="LiveId" clId="{6A51E0F5-88F1-4C35-B82F-723573D55A43}"/>
    <pc:docChg chg="custSel addSld modSld">
      <pc:chgData name="renato takaoka" userId="de8a067ab754c683" providerId="LiveId" clId="{6A51E0F5-88F1-4C35-B82F-723573D55A43}" dt="2023-03-31T14:51:09.034" v="9" actId="962"/>
      <pc:docMkLst>
        <pc:docMk/>
      </pc:docMkLst>
      <pc:sldChg chg="addSp delSp modSp new mod">
        <pc:chgData name="renato takaoka" userId="de8a067ab754c683" providerId="LiveId" clId="{6A51E0F5-88F1-4C35-B82F-723573D55A43}" dt="2023-03-31T14:50:42.994" v="6" actId="962"/>
        <pc:sldMkLst>
          <pc:docMk/>
          <pc:sldMk cId="1894795447" sldId="256"/>
        </pc:sldMkLst>
        <pc:spChg chg="del">
          <ac:chgData name="renato takaoka" userId="de8a067ab754c683" providerId="LiveId" clId="{6A51E0F5-88F1-4C35-B82F-723573D55A43}" dt="2023-03-31T14:50:33.600" v="1" actId="478"/>
          <ac:spMkLst>
            <pc:docMk/>
            <pc:sldMk cId="1894795447" sldId="256"/>
            <ac:spMk id="2" creationId="{D79EB5A6-0EDF-E1C9-F6FA-87AD54593FBF}"/>
          </ac:spMkLst>
        </pc:spChg>
        <pc:spChg chg="del">
          <ac:chgData name="renato takaoka" userId="de8a067ab754c683" providerId="LiveId" clId="{6A51E0F5-88F1-4C35-B82F-723573D55A43}" dt="2023-03-31T14:50:35.380" v="2" actId="478"/>
          <ac:spMkLst>
            <pc:docMk/>
            <pc:sldMk cId="1894795447" sldId="256"/>
            <ac:spMk id="3" creationId="{94D3EDDB-4594-9711-0AA1-7CF2F05A6667}"/>
          </ac:spMkLst>
        </pc:spChg>
        <pc:picChg chg="add mod">
          <ac:chgData name="renato takaoka" userId="de8a067ab754c683" providerId="LiveId" clId="{6A51E0F5-88F1-4C35-B82F-723573D55A43}" dt="2023-03-31T14:50:42.994" v="6" actId="962"/>
          <ac:picMkLst>
            <pc:docMk/>
            <pc:sldMk cId="1894795447" sldId="256"/>
            <ac:picMk id="5" creationId="{70AE16DC-7656-1466-3A2B-9CDB6042F377}"/>
          </ac:picMkLst>
        </pc:picChg>
      </pc:sldChg>
      <pc:sldChg chg="addSp modSp add mod">
        <pc:chgData name="renato takaoka" userId="de8a067ab754c683" providerId="LiveId" clId="{6A51E0F5-88F1-4C35-B82F-723573D55A43}" dt="2023-03-31T14:51:09.034" v="9" actId="962"/>
        <pc:sldMkLst>
          <pc:docMk/>
          <pc:sldMk cId="1163784207" sldId="257"/>
        </pc:sldMkLst>
        <pc:picChg chg="add mod">
          <ac:chgData name="renato takaoka" userId="de8a067ab754c683" providerId="LiveId" clId="{6A51E0F5-88F1-4C35-B82F-723573D55A43}" dt="2023-03-31T14:51:09.034" v="9" actId="962"/>
          <ac:picMkLst>
            <pc:docMk/>
            <pc:sldMk cId="1163784207" sldId="257"/>
            <ac:picMk id="3" creationId="{0167F943-C6D9-3E3B-C773-5B4DE2E104B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62BDD-1D1D-BEAE-7C4E-554ED2172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33FA47-126A-537C-7E8D-3FA9C85CC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777FFC-6C69-5751-3693-7E0CA2209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9EA32-BEE6-49DF-84DB-920A0EB983C3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9DF810-07DD-EDC8-9BF2-4F6D0B712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84F3D2-241A-8F6D-50F2-09F2EC06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3F60-DF85-4D07-98B7-B50CC5842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358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E0D3F-8492-E5A4-1F84-B0BEE13BA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EAAECDF-1D74-699A-6606-57E725DB2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F4582D-8336-273C-33F5-4B9DFF1F8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9EA32-BEE6-49DF-84DB-920A0EB983C3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2EF56F-8FB7-0C5D-17F7-3974A0FF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EB2C2A-C444-88A1-AD37-C5D09F5BF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3F60-DF85-4D07-98B7-B50CC5842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01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7D04BF4-914D-4868-55BB-C438B32E75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80A41B-8B76-2177-90C7-AED2D25FF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21FEAE-17B9-FE80-DF88-E6CB3979B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9EA32-BEE6-49DF-84DB-920A0EB983C3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2B1822-1354-00DA-316F-AC76FA9CC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DCED1A-C98B-7BEB-4015-256C1104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3F60-DF85-4D07-98B7-B50CC5842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19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CE85CE-B87D-1E1D-B0F5-5F184FEF1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99E267-F0EE-B69C-01A7-EC09FF9FA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79883A-5372-3B50-E7B5-7143704D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9EA32-BEE6-49DF-84DB-920A0EB983C3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5AA7D1-8C69-BAFA-1762-8BC0C3CC3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47B209-C16F-1EB8-EFBE-B55C669B7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3F60-DF85-4D07-98B7-B50CC5842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96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98BFC-2988-9A23-473A-0DB58D62D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F0AC23-6025-7823-3329-02B2208DD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D16AAD-C1B6-72EB-6C77-A49546941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9EA32-BEE6-49DF-84DB-920A0EB983C3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19481B-E6EF-F9B3-7C08-84E157BE1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8A6CCB-B8B1-BDDC-CCCD-49090D9FD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3F60-DF85-4D07-98B7-B50CC5842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57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8B09F-9428-945B-780B-A381A80FE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08569F-D4AB-7DCC-6D53-190584A4D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0F9338-855A-D2B2-BA06-3766A0B49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0BAB70-215F-ECE3-908C-68C86A947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9EA32-BEE6-49DF-84DB-920A0EB983C3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F97FC8-7A6F-0FB3-214B-C903351E6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700390-1B06-2854-8542-767E5815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3F60-DF85-4D07-98B7-B50CC5842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32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B0A5-FE50-64C2-2CF7-42D4848C3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3BA286-DF72-9CF2-FDD8-DD2A11FDB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C03F869-B45E-8EAE-7C96-07CD9A3AC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2D1E631-BFBA-975C-FFE2-840191EE7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4CF6105-71C0-0CBF-BC36-D4100E55B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CF870AB-3DB4-9657-311D-7CA112879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9EA32-BEE6-49DF-84DB-920A0EB983C3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9C8AE16-A834-B084-9CF5-4329B6E3A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1CA8AEF-7448-EB46-755F-A3C2CE9C5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3F60-DF85-4D07-98B7-B50CC5842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35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61EF2-F159-4B1A-2F86-DCFA5BBF2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347327E-03B9-D5D9-AD3B-4E1B95977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9EA32-BEE6-49DF-84DB-920A0EB983C3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E51DB2-884B-3B8A-E612-E785717E6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AA7B46C-8FFC-B952-B2B8-4EE19AC12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3F60-DF85-4D07-98B7-B50CC5842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75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1E61214-6B20-9202-57EF-6CCACFDBB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9EA32-BEE6-49DF-84DB-920A0EB983C3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8498D91-E31D-3941-FF7D-328E0A30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05534B-757F-DEB1-3CB2-294B77CE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3F60-DF85-4D07-98B7-B50CC5842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18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AC3671-ACDE-6245-6E51-595E83379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ADC926-955E-F9C5-2DA6-7A0D4B0DC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0C4E92-1560-7320-D213-D7903A086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D0E4A-FA9D-0A7E-BA6B-CA63A56D3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9EA32-BEE6-49DF-84DB-920A0EB983C3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F85927-A067-9624-A4F3-A99CF0969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0B2D8F-1EF0-3D4D-FE0C-C3FBBAE5A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3F60-DF85-4D07-98B7-B50CC5842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64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7A94A-486D-1DA8-C553-3D803AD47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3551463-F930-5934-6931-CA232E959A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D6A5FA-A2D7-0644-CD7B-16D2DBF2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F32A28-A3EE-AD71-7C17-F4736463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9EA32-BEE6-49DF-84DB-920A0EB983C3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34B40D-C8D5-BD23-500F-101EC782F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4CA598-FE22-7C2A-C308-206E7487D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3F60-DF85-4D07-98B7-B50CC5842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84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D760BDF-4F2A-DB1B-170E-1546B3330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D6F558-CB62-C09F-473D-631D2433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24006E-5A0D-412A-6995-D0A252857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9EA32-BEE6-49DF-84DB-920A0EB983C3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503367-BC63-0CEA-B86D-15226A07B3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41BF73-30C2-4C68-0988-B9A804EE8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E3F60-DF85-4D07-98B7-B50CC5842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930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Diagrama&#10;&#10;Descrição gerada automaticamente">
            <a:extLst>
              <a:ext uri="{FF2B5EF4-FFF2-40B4-BE49-F238E27FC236}">
                <a16:creationId xmlns:a16="http://schemas.microsoft.com/office/drawing/2014/main" id="{70AE16DC-7656-1466-3A2B-9CDB6042F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388" y="209100"/>
            <a:ext cx="9669224" cy="64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9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0167F943-C6D9-3E3B-C773-5B4DE2E10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20" y="1071233"/>
            <a:ext cx="8487960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842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 takaoka</dc:creator>
  <cp:lastModifiedBy>renato takaoka</cp:lastModifiedBy>
  <cp:revision>1</cp:revision>
  <dcterms:created xsi:type="dcterms:W3CDTF">2023-03-31T14:50:10Z</dcterms:created>
  <dcterms:modified xsi:type="dcterms:W3CDTF">2023-03-31T14:51:19Z</dcterms:modified>
</cp:coreProperties>
</file>