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E3C6-6666-4896-9A49-2FF23263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CCB4E-881E-488A-BB0B-E769774F4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9D43-91A8-4E51-9FE0-902785F1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AC4-033F-44F6-B08B-E2914A8AA1A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62C2B-6508-44FC-8946-FCC3AF67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ECDD9-F57A-4FE6-93A7-9B2B3F4F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B63A-7E7A-4A3B-BF51-5DD81D4A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3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A4C9-9060-43B3-82B0-679BE152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22864-32F9-45DB-925C-D546D9EE0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E093B-13BB-42BA-AAA5-93D40CEA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AC4-033F-44F6-B08B-E2914A8AA1A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B692-7034-4BC2-AA53-D433F5E9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0955-7477-4514-831C-9CAFBAC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B63A-7E7A-4A3B-BF51-5DD81D4A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4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E0819-BC3B-4F3A-A0C2-7C3964E85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AA525-568E-48C3-84B7-E8BC12924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020D3-D66A-4926-A4CA-1EE4A901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AC4-033F-44F6-B08B-E2914A8AA1A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F324-5211-4966-85D3-AF9AEFD3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C8358-EC38-4E64-A78C-54D7823B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B63A-7E7A-4A3B-BF51-5DD81D4A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7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9703-5A48-49DB-85E6-E4B70945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4DA8-C2BA-424E-83F8-EC567E57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DB1B-DEA8-40DE-AD91-D097865E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AC4-033F-44F6-B08B-E2914A8AA1A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EC45-4987-454E-ABEC-F265A891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75F5-6C55-40BF-AB8F-55827BEA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B63A-7E7A-4A3B-BF51-5DD81D4A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8169-657D-4FEE-AA02-5286E9B9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F068-0CEE-4AE6-ADFA-B9C405E63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8E863-8530-4D12-9D40-4E78C78F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AC4-033F-44F6-B08B-E2914A8AA1A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915AA-B1D6-4FAE-A910-F9BFB1DA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4AD55-4137-4DA7-845E-B5D347E3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B63A-7E7A-4A3B-BF51-5DD81D4A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90BC-0C6C-458D-BA79-F0DC31D1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346E-C029-4BC1-80DD-46F719DB6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93286-E805-4242-96C2-CC336B8A9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F80A-8DB4-4E91-A9B1-5C3A4E61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AC4-033F-44F6-B08B-E2914A8AA1A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9F178-D07B-413D-AFF5-20F28ED9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D344A-84B0-482C-B516-4395BD6C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B63A-7E7A-4A3B-BF51-5DD81D4A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6235-33A7-4A7F-A0D2-98E51B0B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27B77-8A35-4404-AB31-301D115E4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7310F-3EFA-4C6B-9D75-4C555AC76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D147B-1D43-4E65-969D-4CE4CDAC6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16631-DD37-4394-9CBC-36FB552D1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52E1F-E7B5-4F97-AE09-7F408E18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AC4-033F-44F6-B08B-E2914A8AA1A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24D5E-CDD4-43AC-A13C-DD7898CC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9DC6A-B19F-4F86-8598-1E485D10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B63A-7E7A-4A3B-BF51-5DD81D4A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E533-026B-4BE9-B9B7-01665861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7298E-81A1-47C9-AD17-93663759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AC4-033F-44F6-B08B-E2914A8AA1A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2F18F-8F53-47AD-B491-F9035F65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66949-21F4-415D-8AEB-7B1F6ADE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B63A-7E7A-4A3B-BF51-5DD81D4A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978B0-2A91-4550-A9C1-719ABE67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AC4-033F-44F6-B08B-E2914A8AA1A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3DE36-7D6C-4017-8288-9DE1909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2F4D7-04B8-43B1-8C50-034CB6FA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B63A-7E7A-4A3B-BF51-5DD81D4A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7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7D9A-3EBE-49EC-ACB3-E760009B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ED77-C6FC-42C5-B575-1AD1AE6E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21D80-FE5F-4CD5-AA82-99831355F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25800-D266-4B1D-9F5A-C1988EFB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AC4-033F-44F6-B08B-E2914A8AA1A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EB89E-DF4A-4370-938A-D5BD0DC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47D3B-AAFC-4D33-8451-66997D1E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B63A-7E7A-4A3B-BF51-5DD81D4A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8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62C2-DC4E-49B4-8EB0-0C4BD823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093FC-46E6-468A-B645-49F4444D2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E4442-648B-45FF-B02C-AA1193763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66D88-92DD-4E4E-A36C-4209F673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AC4-033F-44F6-B08B-E2914A8AA1A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9276-1A9F-4515-9032-6051F4B3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95A76-5EFD-4DB9-8708-1F546A4F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B63A-7E7A-4A3B-BF51-5DD81D4A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4E446-9669-4698-8A29-7ED78D0C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D8B3A-6186-4ED6-A05C-9973DFCA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52F6E-CFE6-4DAE-ADDB-9D1A0D16B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7AC4-033F-44F6-B08B-E2914A8AA1A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C6CFF-1D64-4ED0-B64E-4C060D07A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C2E7-D7C9-4CAA-B858-FEDC74884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B63A-7E7A-4A3B-BF51-5DD81D4A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9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8F53-AD0A-485B-82C6-EDFAA850E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0D9EA-AD5D-4BA4-826A-288509297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 QUISER SIM!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1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</dc:title>
  <dc:creator>Logon Aluno</dc:creator>
  <cp:lastModifiedBy>Logon Aluno</cp:lastModifiedBy>
  <cp:revision>1</cp:revision>
  <dcterms:created xsi:type="dcterms:W3CDTF">2024-03-18T12:41:44Z</dcterms:created>
  <dcterms:modified xsi:type="dcterms:W3CDTF">2024-03-18T12:41:48Z</dcterms:modified>
</cp:coreProperties>
</file>