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1" r:id="rId8"/>
    <p:sldId id="272" r:id="rId9"/>
    <p:sldId id="270" r:id="rId10"/>
    <p:sldId id="275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64" r:id="rId19"/>
    <p:sldId id="263" r:id="rId20"/>
    <p:sldId id="265" r:id="rId21"/>
    <p:sldId id="266" r:id="rId22"/>
    <p:sldId id="267" r:id="rId23"/>
    <p:sldId id="268" r:id="rId24"/>
    <p:sldId id="269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TP1: </a:t>
            </a:r>
            <a:r>
              <a:rPr lang="en-US" dirty="0" err="1" smtClean="0"/>
              <a:t>Raytracer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Renato </a:t>
            </a:r>
            <a:r>
              <a:rPr lang="en-US" dirty="0" err="1" smtClean="0"/>
              <a:t>utsch</a:t>
            </a:r>
            <a:r>
              <a:rPr lang="en-US" dirty="0" smtClean="0"/>
              <a:t>, DCC UFMG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Correct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1" y="938462"/>
            <a:ext cx="7900459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WAT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96" y="938462"/>
            <a:ext cx="7746334" cy="581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SHIT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90" y="938462"/>
            <a:ext cx="7519946" cy="582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Correct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33" y="938462"/>
            <a:ext cx="7900459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THANK GOD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33" y="938462"/>
            <a:ext cx="7900459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FINALLY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50" y="938462"/>
            <a:ext cx="7659825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CORRECT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84" y="938462"/>
            <a:ext cx="7753557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NOT… RIGHT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34" y="938462"/>
            <a:ext cx="8036457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69431" y="120315"/>
            <a:ext cx="8400464" cy="8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en-US" dirty="0" err="1" smtClean="0"/>
              <a:t>Raytracer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16664" y="938462"/>
            <a:ext cx="9905998" cy="3124201"/>
          </a:xfrm>
        </p:spPr>
        <p:txBody>
          <a:bodyPr/>
          <a:lstStyle/>
          <a:p>
            <a:r>
              <a:rPr lang="en-US" dirty="0" smtClean="0"/>
              <a:t>Anti Aliasing (</a:t>
            </a:r>
            <a:r>
              <a:rPr lang="en-US" dirty="0" err="1"/>
              <a:t>S</a:t>
            </a:r>
            <a:r>
              <a:rPr lang="en-US" dirty="0" err="1" smtClean="0"/>
              <a:t>upersampling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Soft Shadows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test4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84" y="938462"/>
            <a:ext cx="7753557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Sequential </a:t>
            </a:r>
            <a:r>
              <a:rPr lang="en-US" dirty="0" err="1" smtClean="0"/>
              <a:t>Raytracer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00" y="938462"/>
            <a:ext cx="7744326" cy="58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Test4 --</a:t>
            </a:r>
            <a:r>
              <a:rPr lang="en-US" dirty="0" err="1" smtClean="0"/>
              <a:t>ss</a:t>
            </a:r>
            <a:r>
              <a:rPr lang="en-US" dirty="0" smtClean="0"/>
              <a:t> 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84" y="938462"/>
            <a:ext cx="7753558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Test4 --</a:t>
            </a:r>
            <a:r>
              <a:rPr lang="en-US" dirty="0" err="1" smtClean="0"/>
              <a:t>ss</a:t>
            </a:r>
            <a:r>
              <a:rPr lang="en-US" dirty="0" smtClean="0"/>
              <a:t> 8 --AA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84" y="938462"/>
            <a:ext cx="7753557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Test5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84" y="938462"/>
            <a:ext cx="7753557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Test5 --SS8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84" y="938462"/>
            <a:ext cx="7753557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Test5 --SS8 --AA4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84" y="938462"/>
            <a:ext cx="7753557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55" y="1263315"/>
            <a:ext cx="2480092" cy="312420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Sequential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Test1: ~1100ms</a:t>
            </a:r>
          </a:p>
          <a:p>
            <a:r>
              <a:rPr lang="en-US" dirty="0" smtClean="0"/>
              <a:t>Test4: ~3700ms</a:t>
            </a:r>
          </a:p>
          <a:p>
            <a:r>
              <a:rPr lang="en-US" dirty="0" smtClean="0"/>
              <a:t>Test5: ~3800ms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69431" y="120315"/>
            <a:ext cx="8400464" cy="8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40593" y="1263315"/>
            <a:ext cx="2480092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err="1" smtClean="0"/>
              <a:t>OpenCL</a:t>
            </a:r>
            <a:endParaRPr lang="en-US" sz="2800" dirty="0" smtClean="0"/>
          </a:p>
          <a:p>
            <a:pPr marL="0" indent="0" algn="ctr">
              <a:buFont typeface="Arial"/>
              <a:buNone/>
            </a:pPr>
            <a:endParaRPr lang="en-US" dirty="0" smtClean="0"/>
          </a:p>
          <a:p>
            <a:r>
              <a:rPr lang="en-US" dirty="0" smtClean="0"/>
              <a:t>Test1: ~1100ms</a:t>
            </a:r>
          </a:p>
          <a:p>
            <a:r>
              <a:rPr lang="en-US" dirty="0" smtClean="0"/>
              <a:t>Test4: ~3700ms</a:t>
            </a:r>
          </a:p>
          <a:p>
            <a:r>
              <a:rPr lang="en-US" dirty="0" smtClean="0"/>
              <a:t>Test5: ~3800ms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4331" y="1263315"/>
            <a:ext cx="2480092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err="1" smtClean="0"/>
              <a:t>OpenCL</a:t>
            </a:r>
            <a:r>
              <a:rPr lang="en-US" sz="2800" dirty="0" smtClean="0"/>
              <a:t> --SS8</a:t>
            </a:r>
            <a:endParaRPr lang="en-US" sz="2800" dirty="0" smtClean="0"/>
          </a:p>
          <a:p>
            <a:pPr marL="0" indent="0" algn="ctr">
              <a:buFont typeface="Arial"/>
              <a:buNone/>
            </a:pPr>
            <a:endParaRPr lang="en-US" dirty="0" smtClean="0"/>
          </a:p>
          <a:p>
            <a:r>
              <a:rPr lang="en-US" dirty="0" smtClean="0"/>
              <a:t>Test1: ~1100ms</a:t>
            </a:r>
          </a:p>
          <a:p>
            <a:r>
              <a:rPr lang="en-US" dirty="0" smtClean="0"/>
              <a:t>Test4: ~3700ms</a:t>
            </a:r>
          </a:p>
          <a:p>
            <a:r>
              <a:rPr lang="en-US" dirty="0" smtClean="0"/>
              <a:t>Test5: ~3800ms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437310" y="1263315"/>
            <a:ext cx="351004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err="1" smtClean="0"/>
              <a:t>OpenCL</a:t>
            </a:r>
            <a:r>
              <a:rPr lang="en-US" sz="2800" dirty="0" smtClean="0"/>
              <a:t> --SS8 </a:t>
            </a:r>
            <a:r>
              <a:rPr lang="en-US" sz="2800" dirty="0" smtClean="0"/>
              <a:t>--</a:t>
            </a:r>
            <a:r>
              <a:rPr lang="en-US" sz="2800" dirty="0" smtClean="0"/>
              <a:t>AA4</a:t>
            </a:r>
            <a:endParaRPr lang="en-US" sz="2800" dirty="0" smtClean="0"/>
          </a:p>
          <a:p>
            <a:pPr marL="0" indent="0" algn="ctr">
              <a:buFont typeface="Arial"/>
              <a:buNone/>
            </a:pPr>
            <a:endParaRPr lang="en-US" dirty="0" smtClean="0"/>
          </a:p>
          <a:p>
            <a:r>
              <a:rPr lang="en-US" dirty="0" smtClean="0"/>
              <a:t>Test1: ~1100ms</a:t>
            </a:r>
          </a:p>
          <a:p>
            <a:r>
              <a:rPr lang="en-US" dirty="0" smtClean="0"/>
              <a:t>Test4: ~3700ms</a:t>
            </a:r>
          </a:p>
          <a:p>
            <a:r>
              <a:rPr lang="en-US" dirty="0" smtClean="0"/>
              <a:t>Test5: ~3800ms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Sequential </a:t>
            </a:r>
            <a:r>
              <a:rPr lang="en-US" dirty="0" err="1" smtClean="0"/>
              <a:t>Raytracer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84" y="938462"/>
            <a:ext cx="7753557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36" y="261420"/>
            <a:ext cx="4649536" cy="463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en-US" dirty="0" err="1" smtClean="0"/>
              <a:t>Raytracer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84" y="938462"/>
            <a:ext cx="7753557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en-US" dirty="0" err="1" smtClean="0"/>
              <a:t>Raytracer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84" y="938462"/>
            <a:ext cx="7753558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48" y="938462"/>
            <a:ext cx="7560830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431" y="120315"/>
            <a:ext cx="8400464" cy="818147"/>
          </a:xfrm>
        </p:spPr>
        <p:txBody>
          <a:bodyPr/>
          <a:lstStyle/>
          <a:p>
            <a:pPr algn="ctr"/>
            <a:r>
              <a:rPr lang="en-US" dirty="0" smtClean="0"/>
              <a:t>Correct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50" y="938462"/>
            <a:ext cx="7659825" cy="58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62</TotalTime>
  <Words>120</Words>
  <Application>Microsoft Macintosh PowerPoint</Application>
  <PresentationFormat>Widescreen</PresentationFormat>
  <Paragraphs>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Century Gothic</vt:lpstr>
      <vt:lpstr>Arial</vt:lpstr>
      <vt:lpstr>Mesh</vt:lpstr>
      <vt:lpstr>TP1: Raytracer</vt:lpstr>
      <vt:lpstr>Sequential Raytracer</vt:lpstr>
      <vt:lpstr>Sequential Raytracer</vt:lpstr>
      <vt:lpstr>PowerPoint Presentation</vt:lpstr>
      <vt:lpstr>OpenCL Raytracer</vt:lpstr>
      <vt:lpstr>OpenCL Raytracer</vt:lpstr>
      <vt:lpstr>PROBLEMS</vt:lpstr>
      <vt:lpstr>PROBLEMS</vt:lpstr>
      <vt:lpstr>Correct</vt:lpstr>
      <vt:lpstr>Correct</vt:lpstr>
      <vt:lpstr>WAT</vt:lpstr>
      <vt:lpstr>SHIT</vt:lpstr>
      <vt:lpstr>Correct</vt:lpstr>
      <vt:lpstr>THANK GOD</vt:lpstr>
      <vt:lpstr>FINALLY</vt:lpstr>
      <vt:lpstr>CORRECT</vt:lpstr>
      <vt:lpstr>NOT… RIGHT</vt:lpstr>
      <vt:lpstr>PowerPoint Presentation</vt:lpstr>
      <vt:lpstr>test4</vt:lpstr>
      <vt:lpstr>Test4 --ss 8</vt:lpstr>
      <vt:lpstr>Test4 --ss 8 --AA 4</vt:lpstr>
      <vt:lpstr>Test5</vt:lpstr>
      <vt:lpstr>Test5 --SS8</vt:lpstr>
      <vt:lpstr>Test5 --SS8 --AA4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 Utsch</dc:creator>
  <cp:lastModifiedBy>Denise Utsch</cp:lastModifiedBy>
  <cp:revision>10</cp:revision>
  <dcterms:created xsi:type="dcterms:W3CDTF">2015-10-25T19:11:08Z</dcterms:created>
  <dcterms:modified xsi:type="dcterms:W3CDTF">2015-10-25T20:15:03Z</dcterms:modified>
</cp:coreProperties>
</file>