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60" r:id="rId6"/>
    <p:sldId id="263" r:id="rId7"/>
    <p:sldId id="262" r:id="rId8"/>
    <p:sldId id="264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78F5-4177-437B-BBE2-ABA39777B0AE}" type="datetimeFigureOut">
              <a:rPr lang="pt-BR" smtClean="0"/>
              <a:pPr/>
              <a:t>01/09/2015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1F25C-EF8D-4B7F-8DD6-0253AB70DF0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1F25C-EF8D-4B7F-8DD6-0253AB70DF0E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B47E-EB87-4858-940C-57866C698BFE}" type="datetimeFigureOut">
              <a:rPr lang="pt-BR" smtClean="0"/>
              <a:pPr/>
              <a:t>01/09/2015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355A-E5C1-42DE-A55F-9AC7369F64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B47E-EB87-4858-940C-57866C698BFE}" type="datetimeFigureOut">
              <a:rPr lang="pt-BR" smtClean="0"/>
              <a:pPr/>
              <a:t>01/09/2015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355A-E5C1-42DE-A55F-9AC7369F64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B47E-EB87-4858-940C-57866C698BFE}" type="datetimeFigureOut">
              <a:rPr lang="pt-BR" smtClean="0"/>
              <a:pPr/>
              <a:t>01/09/2015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355A-E5C1-42DE-A55F-9AC7369F64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B47E-EB87-4858-940C-57866C698BFE}" type="datetimeFigureOut">
              <a:rPr lang="pt-BR" smtClean="0"/>
              <a:pPr/>
              <a:t>01/09/2015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355A-E5C1-42DE-A55F-9AC7369F64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B47E-EB87-4858-940C-57866C698BFE}" type="datetimeFigureOut">
              <a:rPr lang="pt-BR" smtClean="0"/>
              <a:pPr/>
              <a:t>01/09/2015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355A-E5C1-42DE-A55F-9AC7369F64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B47E-EB87-4858-940C-57866C698BFE}" type="datetimeFigureOut">
              <a:rPr lang="pt-BR" smtClean="0"/>
              <a:pPr/>
              <a:t>01/09/2015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355A-E5C1-42DE-A55F-9AC7369F64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B47E-EB87-4858-940C-57866C698BFE}" type="datetimeFigureOut">
              <a:rPr lang="pt-BR" smtClean="0"/>
              <a:pPr/>
              <a:t>01/09/2015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355A-E5C1-42DE-A55F-9AC7369F64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B47E-EB87-4858-940C-57866C698BFE}" type="datetimeFigureOut">
              <a:rPr lang="pt-BR" smtClean="0"/>
              <a:pPr/>
              <a:t>01/09/2015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355A-E5C1-42DE-A55F-9AC7369F64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B47E-EB87-4858-940C-57866C698BFE}" type="datetimeFigureOut">
              <a:rPr lang="pt-BR" smtClean="0"/>
              <a:pPr/>
              <a:t>01/09/2015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355A-E5C1-42DE-A55F-9AC7369F64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B47E-EB87-4858-940C-57866C698BFE}" type="datetimeFigureOut">
              <a:rPr lang="pt-BR" smtClean="0"/>
              <a:pPr/>
              <a:t>01/09/2015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355A-E5C1-42DE-A55F-9AC7369F64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B47E-EB87-4858-940C-57866C698BFE}" type="datetimeFigureOut">
              <a:rPr lang="pt-BR" smtClean="0"/>
              <a:pPr/>
              <a:t>01/09/2015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355A-E5C1-42DE-A55F-9AC7369F64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FB47E-EB87-4858-940C-57866C698BFE}" type="datetimeFigureOut">
              <a:rPr lang="pt-BR" smtClean="0"/>
              <a:pPr/>
              <a:t>01/09/2015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E355A-E5C1-42DE-A55F-9AC7369F64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l.altera.com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l.altera.com/education/univ/materials/boards/de2-115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Aula 1 – Descrição do TP 1 </a:t>
            </a:r>
            <a:br>
              <a:rPr lang="pt-BR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&amp;</a:t>
            </a:r>
            <a:br>
              <a:rPr lang="pt-BR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Verilog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Thiago Rodrigues Barros da Silva Soares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843148" y="585789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27/08/2015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O que vocês tem!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t-BR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0174"/>
            <a:ext cx="819150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aixaDeTexto 5"/>
          <p:cNvSpPr txBox="1"/>
          <p:nvPr/>
        </p:nvSpPr>
        <p:spPr>
          <a:xfrm>
            <a:off x="2052494" y="6357958"/>
            <a:ext cx="5019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https://en.wikipedia.org/wiki/MIPS_instruction_set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O que vocês tem!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</p:nvPr>
        </p:nvGraphicFramePr>
        <p:xfrm>
          <a:off x="428596" y="1285860"/>
          <a:ext cx="8358246" cy="5286408"/>
        </p:xfrm>
        <a:graphic>
          <a:graphicData uri="http://schemas.openxmlformats.org/drawingml/2006/table">
            <a:tbl>
              <a:tblPr/>
              <a:tblGrid>
                <a:gridCol w="2692589"/>
                <a:gridCol w="5665657"/>
              </a:tblGrid>
              <a:tr h="22026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SLLV</a:t>
                      </a:r>
                    </a:p>
                  </a:txBody>
                  <a:tcPr marL="9429" marR="9429" marT="9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rs, rt, rd, 0</a:t>
                      </a:r>
                    </a:p>
                  </a:txBody>
                  <a:tcPr marL="9429" marR="9429" marT="9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2026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SRLV</a:t>
                      </a:r>
                    </a:p>
                  </a:txBody>
                  <a:tcPr marL="9429" marR="9429" marT="9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rs, rt, rd, 0</a:t>
                      </a:r>
                    </a:p>
                  </a:txBody>
                  <a:tcPr marL="9429" marR="9429" marT="9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2026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SRAV</a:t>
                      </a:r>
                    </a:p>
                  </a:txBody>
                  <a:tcPr marL="9429" marR="9429" marT="9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rs, rt, rd, 0</a:t>
                      </a:r>
                    </a:p>
                  </a:txBody>
                  <a:tcPr marL="9429" marR="9429" marT="9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2026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JR</a:t>
                      </a:r>
                    </a:p>
                  </a:txBody>
                  <a:tcPr marL="9429" marR="9429" marT="9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rs</a:t>
                      </a:r>
                    </a:p>
                  </a:txBody>
                  <a:tcPr marL="9429" marR="9429" marT="9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</a:tr>
              <a:tr h="22026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ADD</a:t>
                      </a:r>
                    </a:p>
                  </a:txBody>
                  <a:tcPr marL="9429" marR="9429" marT="9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rs, rt, rd, 0</a:t>
                      </a:r>
                    </a:p>
                  </a:txBody>
                  <a:tcPr marL="9429" marR="9429" marT="9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2026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ADDU</a:t>
                      </a:r>
                    </a:p>
                  </a:txBody>
                  <a:tcPr marL="9429" marR="9429" marT="9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rs, rt, rd, 0</a:t>
                      </a:r>
                    </a:p>
                  </a:txBody>
                  <a:tcPr marL="9429" marR="9429" marT="9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2026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SUB</a:t>
                      </a:r>
                    </a:p>
                  </a:txBody>
                  <a:tcPr marL="9429" marR="9429" marT="9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rs, rt, rd, 0</a:t>
                      </a:r>
                    </a:p>
                  </a:txBody>
                  <a:tcPr marL="9429" marR="9429" marT="9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2026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SUBU</a:t>
                      </a:r>
                    </a:p>
                  </a:txBody>
                  <a:tcPr marL="9429" marR="9429" marT="9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rs, rt, rd, 0</a:t>
                      </a:r>
                    </a:p>
                  </a:txBody>
                  <a:tcPr marL="9429" marR="9429" marT="9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2026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AND</a:t>
                      </a:r>
                    </a:p>
                  </a:txBody>
                  <a:tcPr marL="9429" marR="9429" marT="9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rs, rt, rd, 0</a:t>
                      </a:r>
                    </a:p>
                  </a:txBody>
                  <a:tcPr marL="9429" marR="9429" marT="9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2026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OR</a:t>
                      </a:r>
                    </a:p>
                  </a:txBody>
                  <a:tcPr marL="9429" marR="9429" marT="9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rs, rt, rd, 0</a:t>
                      </a:r>
                    </a:p>
                  </a:txBody>
                  <a:tcPr marL="9429" marR="9429" marT="9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2026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XOR</a:t>
                      </a:r>
                    </a:p>
                  </a:txBody>
                  <a:tcPr marL="9429" marR="9429" marT="9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rs, rt, rd, 0</a:t>
                      </a:r>
                    </a:p>
                  </a:txBody>
                  <a:tcPr marL="9429" marR="9429" marT="9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2026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NOR</a:t>
                      </a:r>
                    </a:p>
                  </a:txBody>
                  <a:tcPr marL="9429" marR="9429" marT="9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rs, rt, rd, 0</a:t>
                      </a:r>
                    </a:p>
                  </a:txBody>
                  <a:tcPr marL="9429" marR="9429" marT="9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2026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</a:t>
                      </a:r>
                    </a:p>
                  </a:txBody>
                  <a:tcPr marL="9429" marR="9429" marT="9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 bits &lt;&lt; 2 + PC</a:t>
                      </a:r>
                    </a:p>
                  </a:txBody>
                  <a:tcPr marL="9429" marR="9429" marT="9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</a:tr>
              <a:tr h="22026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BEQ</a:t>
                      </a:r>
                    </a:p>
                  </a:txBody>
                  <a:tcPr marL="9429" marR="9429" marT="9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rs, rt, offset (16)</a:t>
                      </a:r>
                    </a:p>
                  </a:txBody>
                  <a:tcPr marL="9429" marR="9429" marT="9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</a:tr>
              <a:tr h="22026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BNE</a:t>
                      </a:r>
                    </a:p>
                  </a:txBody>
                  <a:tcPr marL="9429" marR="9429" marT="9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rs, rt, offset (16)</a:t>
                      </a:r>
                    </a:p>
                  </a:txBody>
                  <a:tcPr marL="9429" marR="9429" marT="9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</a:tr>
              <a:tr h="22026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BLEZ</a:t>
                      </a:r>
                    </a:p>
                  </a:txBody>
                  <a:tcPr marL="9429" marR="9429" marT="9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rs, x, offset (16)</a:t>
                      </a:r>
                    </a:p>
                  </a:txBody>
                  <a:tcPr marL="9429" marR="9429" marT="9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</a:tr>
              <a:tr h="22026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BGTZ</a:t>
                      </a:r>
                    </a:p>
                  </a:txBody>
                  <a:tcPr marL="9429" marR="9429" marT="9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rs, x, offset (16)</a:t>
                      </a:r>
                    </a:p>
                  </a:txBody>
                  <a:tcPr marL="9429" marR="9429" marT="9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</a:tr>
              <a:tr h="22026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ADDI</a:t>
                      </a:r>
                    </a:p>
                  </a:txBody>
                  <a:tcPr marL="9429" marR="9429" marT="9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rs, rt, offset (16)</a:t>
                      </a:r>
                    </a:p>
                  </a:txBody>
                  <a:tcPr marL="9429" marR="9429" marT="9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2026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ADDIU</a:t>
                      </a:r>
                    </a:p>
                  </a:txBody>
                  <a:tcPr marL="9429" marR="9429" marT="9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rs, rt, offset (16)</a:t>
                      </a:r>
                    </a:p>
                  </a:txBody>
                  <a:tcPr marL="9429" marR="9429" marT="9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2026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ANDI</a:t>
                      </a:r>
                    </a:p>
                  </a:txBody>
                  <a:tcPr marL="9429" marR="9429" marT="9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rs, rt, offset (16)</a:t>
                      </a:r>
                    </a:p>
                  </a:txBody>
                  <a:tcPr marL="9429" marR="9429" marT="9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2026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ORI</a:t>
                      </a:r>
                    </a:p>
                  </a:txBody>
                  <a:tcPr marL="9429" marR="9429" marT="9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rs, rt, offset (16)</a:t>
                      </a:r>
                    </a:p>
                  </a:txBody>
                  <a:tcPr marL="9429" marR="9429" marT="9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2026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XORI</a:t>
                      </a:r>
                    </a:p>
                  </a:txBody>
                  <a:tcPr marL="9429" marR="9429" marT="9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rs, rt, offset (16)</a:t>
                      </a:r>
                    </a:p>
                  </a:txBody>
                  <a:tcPr marL="9429" marR="9429" marT="9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2026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LW</a:t>
                      </a:r>
                    </a:p>
                  </a:txBody>
                  <a:tcPr marL="9429" marR="9429" marT="9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base, rt, offset (16)</a:t>
                      </a:r>
                    </a:p>
                  </a:txBody>
                  <a:tcPr marL="9429" marR="9429" marT="9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</a:tr>
              <a:tr h="22026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SW</a:t>
                      </a:r>
                    </a:p>
                  </a:txBody>
                  <a:tcPr marL="9429" marR="9429" marT="9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base, </a:t>
                      </a:r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rt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offset (16)</a:t>
                      </a:r>
                    </a:p>
                  </a:txBody>
                  <a:tcPr marL="9429" marR="9429" marT="94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O que vocês vão fazer!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Dividir a memória em duas menores.</a:t>
            </a:r>
          </a:p>
          <a:p>
            <a:pPr lvl="1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128 palavras de 32 bits cada.</a:t>
            </a:r>
          </a:p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Alterar o código para que as instruções de LW e SW usem a nova memória</a:t>
            </a:r>
          </a:p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Inserir o projeto na placa</a:t>
            </a:r>
          </a:p>
          <a:p>
            <a:pPr lvl="1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Usar KEY[3] como 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clock</a:t>
            </a:r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Usar KEY[2] como reset</a:t>
            </a:r>
          </a:p>
          <a:p>
            <a:pPr lvl="1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Usar KEY[1] e Switches[4:0] para selecionar registrador a ser exibido no display de 7 segmentos.</a:t>
            </a:r>
          </a:p>
          <a:p>
            <a:pPr lvl="1"/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Entrega via </a:t>
            </a:r>
            <a:r>
              <a:rPr lang="pt-BR" b="1" dirty="0" err="1" smtClean="0">
                <a:latin typeface="Times New Roman" pitchFamily="18" charset="0"/>
                <a:cs typeface="Times New Roman" pitchFamily="18" charset="0"/>
              </a:rPr>
              <a:t>Moodle</a:t>
            </a:r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 – 22/09/15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Ferramentas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Quartus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II</a:t>
            </a:r>
          </a:p>
          <a:p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ModelSim</a:t>
            </a:r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4" name="Picture 2" descr="C:\Users\Thiago Rodrigues\Downloads\dl-software-logo-quartu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5" y="1714488"/>
            <a:ext cx="3125413" cy="1071570"/>
          </a:xfrm>
          <a:prstGeom prst="rect">
            <a:avLst/>
          </a:prstGeom>
          <a:noFill/>
        </p:spPr>
      </p:pic>
      <p:pic>
        <p:nvPicPr>
          <p:cNvPr id="18435" name="Picture 3" descr="C:\Users\Thiago Rodrigues\Downloads\software-ModelSim-logo-200px-clea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8992" y="3357562"/>
            <a:ext cx="2970064" cy="1643074"/>
          </a:xfrm>
          <a:prstGeom prst="rect">
            <a:avLst/>
          </a:prstGeom>
          <a:noFill/>
        </p:spPr>
      </p:pic>
      <p:sp>
        <p:nvSpPr>
          <p:cNvPr id="8" name="CaixaDeTexto 7"/>
          <p:cNvSpPr txBox="1"/>
          <p:nvPr/>
        </p:nvSpPr>
        <p:spPr>
          <a:xfrm>
            <a:off x="642910" y="4857760"/>
            <a:ext cx="2500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  <a:hlinkClick r:id="rId5"/>
              </a:rPr>
              <a:t>http://dl.altera.com/</a:t>
            </a:r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Release date: May, 2015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Latest Release: v15.0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2354" y="274638"/>
            <a:ext cx="6855794" cy="978306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Placas de desenvolvimento – DE2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86" name="Picture 6" descr="C:\Users\Thiago Rodrigues\Downloads\de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571612"/>
            <a:ext cx="4454513" cy="3490212"/>
          </a:xfrm>
          <a:prstGeom prst="rect">
            <a:avLst/>
          </a:prstGeom>
          <a:noFill/>
        </p:spPr>
      </p:pic>
      <p:sp>
        <p:nvSpPr>
          <p:cNvPr id="10" name="CaixaDeTexto 9"/>
          <p:cNvSpPr txBox="1"/>
          <p:nvPr/>
        </p:nvSpPr>
        <p:spPr>
          <a:xfrm>
            <a:off x="500034" y="5497313"/>
            <a:ext cx="7321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DE2</a:t>
            </a:r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http://wl.altera.com/education/univ/materials/boards/de2/unv-de2-board.html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7" name="Picture 7" descr="C:\Users\Thiago Rodrigues\Downloads\de2_11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285860"/>
            <a:ext cx="5500694" cy="3969251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652434" y="5345684"/>
            <a:ext cx="67488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De2-115</a:t>
            </a:r>
          </a:p>
          <a:p>
            <a:r>
              <a:rPr lang="pt-BR" dirty="0" smtClean="0">
                <a:latin typeface="Times New Roman" pitchFamily="18" charset="0"/>
                <a:cs typeface="Times New Roman" pitchFamily="18" charset="0"/>
                <a:hlinkClick r:id="rId3"/>
              </a:rPr>
              <a:t>http://wl.altera.com/education/univ/materials/boards/de2-115/</a:t>
            </a:r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unv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-de2-115-board.html?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GSA_pos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=1&amp;WT.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oss_r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=1&amp;WT.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oss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=de2-115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1002354" y="274638"/>
            <a:ext cx="6855794" cy="978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Placas de desenvolvimento – DE2-115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Verilog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wl.altera.com/education/training/courses/OHDL1120</a:t>
            </a:r>
          </a:p>
          <a:p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https://</a:t>
            </a:r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www.youtube.com/watch?v=5R5Tw_zSKZM</a:t>
            </a:r>
          </a:p>
          <a:p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https://www.youtube.com/watch?v=qrWP2IsD9w0</a:t>
            </a:r>
            <a:endParaRPr lang="pt-BR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Prática</a:t>
            </a:r>
          </a:p>
          <a:p>
            <a:pPr lvl="1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Exemplo em sala: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:\Users\Thiago Rodrigues\Dropbox\aXXPNwP_700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4429132"/>
            <a:ext cx="1897042" cy="2121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351</Words>
  <Application>Microsoft Office PowerPoint</Application>
  <PresentationFormat>Apresentação na tela (4:3)</PresentationFormat>
  <Paragraphs>86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Aula 1 – Descrição do TP 1  &amp; Verilog</vt:lpstr>
      <vt:lpstr>O que vocês tem!</vt:lpstr>
      <vt:lpstr>O que vocês tem!</vt:lpstr>
      <vt:lpstr>O que vocês vão fazer!</vt:lpstr>
      <vt:lpstr>Ferramentas</vt:lpstr>
      <vt:lpstr>Placas de desenvolvimento – DE2</vt:lpstr>
      <vt:lpstr>Slide 7</vt:lpstr>
      <vt:lpstr>Verilog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Thiago Soares</dc:creator>
  <cp:lastModifiedBy>Thiago Soares</cp:lastModifiedBy>
  <cp:revision>55</cp:revision>
  <dcterms:created xsi:type="dcterms:W3CDTF">2015-08-26T11:29:20Z</dcterms:created>
  <dcterms:modified xsi:type="dcterms:W3CDTF">2015-09-01T10:47:05Z</dcterms:modified>
</cp:coreProperties>
</file>