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Martins" initials="RM" lastIdx="1" clrIdx="0">
    <p:extLst>
      <p:ext uri="{19B8F6BF-5375-455C-9EA6-DF929625EA0E}">
        <p15:presenceInfo xmlns:p15="http://schemas.microsoft.com/office/powerpoint/2012/main" userId="3b086e29346e6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631D-450F-4168-A09B-7D7E4D3B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85432-7283-41EE-863E-9CAC81AE6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44671-4A07-48F3-9493-705D14AF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62036-FE5B-4FCD-ABA1-6D36E29A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E8407-6165-4E5C-82D9-2673764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5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3535-E9AB-4E5F-9DA0-7BC95055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0C4E2-4B7C-4054-99F6-17A1465EC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64A53-A50B-4152-82B5-7357E8A8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3A6D0-072A-4BBE-99ED-C1B81CE4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83616-595E-4C87-A27C-C82C520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22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AFEF29-0837-4A2A-B2B1-30690AD0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78AB1A-EB64-4F1C-97F7-8748F686A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B4128-958B-49FE-B9CF-8160DC1E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03FA7-7FF5-48C8-99A0-8CEDE3A4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DE301-1E7E-4827-A913-E325760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7BC2-6703-4EDA-8A2B-165C91E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27B5A-7AB3-42B8-B991-78ED7313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5DFC0-7944-4B2E-813F-2A693EDD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88AF-4CDB-457D-B8B4-AD22FA68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4A87E-2A31-4A41-A7F5-49DAAD29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1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2F49-39CC-4FC9-B25C-2F1FC210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EA796F-CDD9-4E80-B7D5-3C654527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59703-69C2-4A1B-A20E-621B0724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81776-ABEC-4E4A-837B-6C1FF1F9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1B51E-E6A2-4601-8400-A9AA198C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7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94F3-90D1-4515-BC9D-EDDB1CFB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EB0C1-9A4D-490F-A012-93335685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4EF5F-1520-4091-95FD-C81487ED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8BA85A-4F47-40D6-B918-0DC7F4C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8382B-3B9E-4118-91A8-BEBBEB7F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9FCFCC-456C-4C95-BA1E-D0C1E826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5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3614-35E4-41EB-8445-4EBDED5B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D7A4EE-827E-4360-B02C-6BE256B9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5A089E-AD8D-4A6F-9E90-25DA5DDA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4D3540-89FA-4E91-86E1-0849162EA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16E0FF-05E7-4E04-9A46-D5D744B0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D44EAE-35F1-4239-9A04-B20B9DB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610013-2D64-427B-8E57-38277D1D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FDA19B-78A3-4F41-89BB-EFAC4635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92A4-4DE1-4094-8EF2-AD7737AB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E00444-9E8F-49ED-9190-EA72B63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94BE38-62DD-4E4E-8EEF-DD23198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7891CC-C982-4DA8-A147-A464334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0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6B818A-A58F-498F-91D7-19DDC4D1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DC3495-9A44-452A-98B1-0BCAA8BF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BDD95-F6D9-4A37-84CA-25E91EAD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3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7D1AD-1687-4C71-9C77-8E5E721C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593E3-A4CB-44C8-B4E6-F66EA186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17D24-8BDE-4738-B56D-ABA10CDF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BB016-8C2C-4F67-A9D4-1D05E16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71309D-A317-46DE-B8CC-DB226719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DEFBF0-4D02-470A-87A7-AC2179C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3049-5498-466B-A039-D5E22A38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41C5CE-D4EA-4550-AAD3-8E9FEE3FF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44B54-7A5F-4803-8EE0-2A0B7D96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55CDD-D5C7-4B78-AE42-9F7CF09C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C6CF0-85C6-43DD-88B7-A8E07EE8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E51A75-3554-4A6D-BE1B-C3D16531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64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18A824-DD76-48FF-BD88-CC7F399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1358A-7CC3-4143-958E-BA53BCDF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6A852-53A7-496B-A04B-6268A8679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74C6-5108-4949-95E8-45B87603D8CC}" type="datetimeFigureOut">
              <a:rPr lang="pt-BR" smtClean="0"/>
              <a:t>27/08/2019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5364B5-C0C4-4AE3-9BFE-B12FA0C59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3C14D-4BF5-45DA-A65A-B2AA2075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F347-25DA-484F-A030-A6A03A32F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AE467-1193-428F-9B3A-B48622CA4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FFD3A0-252B-45EC-8183-905952BDB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2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565B-A7A4-4DD8-BF87-ABB8219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BI (Business </a:t>
            </a:r>
            <a:r>
              <a:rPr lang="pt-BR" dirty="0" err="1"/>
              <a:t>Intelligence</a:t>
            </a:r>
            <a:r>
              <a:rPr lang="pt-BR" dirty="0"/>
              <a:t>)?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FEAD7-2B7D-4271-91B6-FC16E24B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BI não é uma ferramenta </a:t>
            </a:r>
          </a:p>
          <a:p>
            <a:r>
              <a:rPr lang="pt-BR" dirty="0"/>
              <a:t>BI nada mais é que um processo, um conjunto de técnicas e ferramentas que permite a organização fazer análise das informações para suporte a tomada de decisão. </a:t>
            </a:r>
          </a:p>
          <a:p>
            <a:r>
              <a:rPr lang="pt-BR" dirty="0"/>
              <a:t>Esse processo passa por uma coleta, organização, análise dos dados, compartilhamento e  monitoramento de informações que oferecem suporte a gestão de negócio </a:t>
            </a:r>
          </a:p>
          <a:p>
            <a:r>
              <a:rPr lang="pt-BR" dirty="0"/>
              <a:t>(Conjuntos de Técnicas e Conceitos,  Coleta e organização, Análise e visualização,  compartilhamento e monitoramento, suporte a tomada de decisão, decisões com base em evidências, medir o desempenho passado, planejar)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4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7565B-A7A4-4DD8-BF87-ABB8219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0FEAD7-2B7D-4271-91B6-FC16E24B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Tomada de decisão de forma mais pautada</a:t>
            </a:r>
          </a:p>
          <a:p>
            <a:r>
              <a:rPr lang="pt-BR" dirty="0"/>
              <a:t>Minimização de riscos</a:t>
            </a:r>
          </a:p>
          <a:p>
            <a:r>
              <a:rPr lang="pt-BR" dirty="0"/>
              <a:t>Utilização de fatos ao invés da subjetividade</a:t>
            </a:r>
          </a:p>
          <a:p>
            <a:r>
              <a:rPr lang="pt-BR" dirty="0"/>
              <a:t>Velocidade de respostas</a:t>
            </a:r>
          </a:p>
          <a:p>
            <a:r>
              <a:rPr lang="pt-BR" dirty="0"/>
              <a:t>Previsão através de tendências</a:t>
            </a:r>
          </a:p>
          <a:p>
            <a:r>
              <a:rPr lang="pt-BR" dirty="0"/>
              <a:t>Diminuição de custos</a:t>
            </a:r>
          </a:p>
          <a:p>
            <a:r>
              <a:rPr lang="pt-BR" dirty="0"/>
              <a:t>Aumento dos lucros</a:t>
            </a:r>
          </a:p>
        </p:txBody>
      </p:sp>
    </p:spTree>
    <p:extLst>
      <p:ext uri="{BB962C8B-B14F-4D97-AF65-F5344CB8AC3E}">
        <p14:creationId xmlns:p14="http://schemas.microsoft.com/office/powerpoint/2010/main" val="22356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8D3AC-5189-40DD-ACE7-A91B739E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 de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43DA6-7349-4A7F-9B14-E10FBDA4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ETL(Extração, Transformação e Carregamento) </a:t>
            </a:r>
          </a:p>
          <a:p>
            <a:pPr lvl="1"/>
            <a:r>
              <a:rPr lang="pt-BR" dirty="0"/>
              <a:t>O processo de ETL envolve os seguintes passos:</a:t>
            </a:r>
          </a:p>
          <a:p>
            <a:pPr lvl="2"/>
            <a:r>
              <a:rPr lang="pt-BR" dirty="0"/>
              <a:t>Extração dos dados de fontes externas</a:t>
            </a:r>
          </a:p>
          <a:p>
            <a:pPr lvl="2"/>
            <a:r>
              <a:rPr lang="pt-BR" dirty="0"/>
              <a:t>Transformação dos dados para a realidade de cada negócio</a:t>
            </a:r>
          </a:p>
          <a:p>
            <a:pPr lvl="2"/>
            <a:r>
              <a:rPr lang="pt-BR" dirty="0"/>
              <a:t>Carregamento de dados no Data Mart </a:t>
            </a:r>
          </a:p>
          <a:p>
            <a:r>
              <a:rPr lang="pt-BR" dirty="0"/>
              <a:t>ODS (Armazenamento de dados operacionais)</a:t>
            </a:r>
          </a:p>
          <a:p>
            <a:pPr lvl="1"/>
            <a:r>
              <a:rPr lang="pt-BR" dirty="0"/>
              <a:t>É a camada onde são colocados os dados que a empresa trabalha no dia a dia, para que sejam consultados por outros sistemas, ou por áreas  de inteligência.</a:t>
            </a:r>
          </a:p>
          <a:p>
            <a:r>
              <a:rPr lang="pt-BR" dirty="0"/>
              <a:t>Data Mart</a:t>
            </a:r>
          </a:p>
          <a:p>
            <a:r>
              <a:rPr lang="pt-BR" dirty="0" err="1"/>
              <a:t>Tablueu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25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8362-66F7-4513-A33F-527F7A37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3A1F-C1C1-4C18-A15D-9D39D3E1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03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8362-66F7-4513-A33F-527F7A37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3A1F-C1C1-4C18-A15D-9D39D3E1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MIS</a:t>
            </a:r>
          </a:p>
          <a:p>
            <a:r>
              <a:rPr lang="pt-BR" dirty="0"/>
              <a:t>Performance</a:t>
            </a:r>
          </a:p>
          <a:p>
            <a:r>
              <a:rPr lang="pt-BR" dirty="0"/>
              <a:t>Dia a dia</a:t>
            </a:r>
          </a:p>
        </p:txBody>
      </p:sp>
    </p:spTree>
    <p:extLst>
      <p:ext uri="{BB962C8B-B14F-4D97-AF65-F5344CB8AC3E}">
        <p14:creationId xmlns:p14="http://schemas.microsoft.com/office/powerpoint/2010/main" val="380954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Arquitetura de BI</vt:lpstr>
      <vt:lpstr>O que é BI (Business Intelligence)?</vt:lpstr>
      <vt:lpstr>Benefícios?</vt:lpstr>
      <vt:lpstr>Framework de BI</vt:lpstr>
      <vt:lpstr>Arquitetura Atual</vt:lpstr>
      <vt:lpstr>Progresso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BI</dc:title>
  <dc:creator>Renato Martins</dc:creator>
  <cp:lastModifiedBy>Renato Martins</cp:lastModifiedBy>
  <cp:revision>10</cp:revision>
  <dcterms:created xsi:type="dcterms:W3CDTF">2019-08-28T02:04:32Z</dcterms:created>
  <dcterms:modified xsi:type="dcterms:W3CDTF">2019-08-28T03:47:35Z</dcterms:modified>
</cp:coreProperties>
</file>