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57" r:id="rId8"/>
    <p:sldId id="261" r:id="rId9"/>
    <p:sldId id="25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AE9-A321-4CA5-9928-8F9F15ADAA62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BDBC-D974-49CF-BFE1-14A6A2936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95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AE9-A321-4CA5-9928-8F9F15ADAA62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BDBC-D974-49CF-BFE1-14A6A2936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4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AE9-A321-4CA5-9928-8F9F15ADAA62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BDBC-D974-49CF-BFE1-14A6A2936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20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AE9-A321-4CA5-9928-8F9F15ADAA62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BDBC-D974-49CF-BFE1-14A6A2936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77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AE9-A321-4CA5-9928-8F9F15ADAA62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BDBC-D974-49CF-BFE1-14A6A2936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05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AE9-A321-4CA5-9928-8F9F15ADAA62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BDBC-D974-49CF-BFE1-14A6A2936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0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AE9-A321-4CA5-9928-8F9F15ADAA62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BDBC-D974-49CF-BFE1-14A6A2936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58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AE9-A321-4CA5-9928-8F9F15ADAA62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BDBC-D974-49CF-BFE1-14A6A2936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56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AE9-A321-4CA5-9928-8F9F15ADAA62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BDBC-D974-49CF-BFE1-14A6A2936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40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AE9-A321-4CA5-9928-8F9F15ADAA62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BDBC-D974-49CF-BFE1-14A6A2936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73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AE9-A321-4CA5-9928-8F9F15ADAA62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BDBC-D974-49CF-BFE1-14A6A2936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1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89AE9-A321-4CA5-9928-8F9F15ADAA62}" type="datetimeFigureOut">
              <a:rPr lang="pt-BR" smtClean="0"/>
              <a:t>27/01/2015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BDBC-D974-49CF-BFE1-14A6A2936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06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623293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8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06121" y="2564670"/>
            <a:ext cx="56780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WebPack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pt-B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- Soluções 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em </a:t>
            </a:r>
            <a:r>
              <a:rPr lang="pt-B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embalagens 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é uma representação comercial no ramo de embalagens e tem </a:t>
            </a:r>
            <a:r>
              <a:rPr lang="pt-B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como foco o desenvolvimento 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 soluções que satisfaçam as </a:t>
            </a:r>
            <a:r>
              <a:rPr lang="pt-B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diversas 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necessidades de seus clientes. </a:t>
            </a:r>
          </a:p>
        </p:txBody>
      </p:sp>
      <p:sp>
        <p:nvSpPr>
          <p:cNvPr id="2" name="Retângulo 1"/>
          <p:cNvSpPr/>
          <p:nvPr/>
        </p:nvSpPr>
        <p:spPr>
          <a:xfrm>
            <a:off x="406121" y="4543960"/>
            <a:ext cx="73266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Nosso intuito é oferecer através de nossos serviços uma proposta diferenciada para o mercado, buscando não só entregar produtos de qualidade, mas agregar serviço a essa entrega, ajudando nossos clientes na redução de custos, no desenvolvimento, na produção e no controle de seus estoques em embalagens.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969" y="61028"/>
            <a:ext cx="3180462" cy="320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2051720" y="672146"/>
            <a:ext cx="25651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smtClean="0">
                <a:solidFill>
                  <a:srgbClr val="FF7200"/>
                </a:solidFill>
                <a:latin typeface="Comfortaa" pitchFamily="34" charset="0"/>
                <a:ea typeface="Open Sans Extrabold" pitchFamily="34" charset="0"/>
                <a:cs typeface="Open Sans Extrabold" pitchFamily="34" charset="0"/>
              </a:rPr>
              <a:t>empresa </a:t>
            </a:r>
            <a:endParaRPr lang="pt-BR" sz="4000" b="1" dirty="0">
              <a:solidFill>
                <a:srgbClr val="FF72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424716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302789" y="40263"/>
            <a:ext cx="3819570" cy="6768000"/>
            <a:chOff x="5288934" y="54118"/>
            <a:chExt cx="3819570" cy="67680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934" y="54118"/>
              <a:ext cx="3819570" cy="67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6062853"/>
              <a:ext cx="607755" cy="585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Retângulo 9"/>
          <p:cNvSpPr/>
          <p:nvPr/>
        </p:nvSpPr>
        <p:spPr>
          <a:xfrm>
            <a:off x="251520" y="980728"/>
            <a:ext cx="56598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Superar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expectativas de nossos clientes e parceiros de negócios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através da prestação de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serviços, de modo a criar parcerias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que gerem relacionamentos comerciais de longo prazo e que possibilitem o crescimento contínuo da empresa.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59288" y="432374"/>
            <a:ext cx="1597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FF7200"/>
                </a:solidFill>
                <a:latin typeface="Comfortaa" pitchFamily="34" charset="0"/>
                <a:ea typeface="Open Sans Extrabold" pitchFamily="34" charset="0"/>
                <a:cs typeface="Open Sans Extrabold" pitchFamily="34" charset="0"/>
              </a:rPr>
              <a:t>objetivo</a:t>
            </a:r>
            <a:endParaRPr lang="pt-BR" sz="2800" b="1" dirty="0">
              <a:solidFill>
                <a:srgbClr val="FF72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51520" y="3151392"/>
            <a:ext cx="5310399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Compromisso com a qualidade, pontualidade nas entregas, parceiros altamente qualificados e prestação de serviços de acordo com as necessidades de nossos clientes.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59288" y="2617748"/>
            <a:ext cx="1507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FF7200"/>
                </a:solidFill>
                <a:latin typeface="Comfortaa" pitchFamily="34" charset="0"/>
                <a:ea typeface="Open Sans Extrabold" pitchFamily="34" charset="0"/>
                <a:cs typeface="Open Sans Extrabold" pitchFamily="34" charset="0"/>
              </a:rPr>
              <a:t>valores</a:t>
            </a:r>
            <a:endParaRPr lang="pt-BR" sz="2800" b="1" dirty="0">
              <a:solidFill>
                <a:srgbClr val="FF7200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51520" y="5083562"/>
            <a:ext cx="53103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Proporcionar um atendimento diferenciado ao mercado, oferecendo produtos e serviços de grande qualidade e confiabilidade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com o intuito de satisfazer e suprir as necessidades de nossos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clientes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 parceiros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 negócios.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59288" y="4561964"/>
            <a:ext cx="1399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FF7200"/>
                </a:solidFill>
                <a:latin typeface="Comfortaa" pitchFamily="34" charset="0"/>
                <a:ea typeface="Open Sans Extrabold" pitchFamily="34" charset="0"/>
                <a:cs typeface="Open Sans Extrabold" pitchFamily="34" charset="0"/>
              </a:rPr>
              <a:t>missão</a:t>
            </a:r>
            <a:endParaRPr lang="pt-BR" sz="2800" b="1" dirty="0">
              <a:solidFill>
                <a:srgbClr val="FF7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0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969" y="61028"/>
            <a:ext cx="3180462" cy="320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051720" y="672146"/>
            <a:ext cx="4079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smtClean="0">
                <a:solidFill>
                  <a:srgbClr val="FF7200"/>
                </a:solidFill>
                <a:latin typeface="Comfortaa" pitchFamily="34" charset="0"/>
                <a:ea typeface="Open Sans Extrabold" pitchFamily="34" charset="0"/>
                <a:cs typeface="Open Sans Extrabold" pitchFamily="34" charset="0"/>
              </a:rPr>
              <a:t>representadas </a:t>
            </a:r>
            <a:endParaRPr lang="pt-BR" sz="4000" b="1" dirty="0">
              <a:solidFill>
                <a:srgbClr val="FF72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424716" cy="129614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26904" y="1844824"/>
            <a:ext cx="6117304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Localizada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em Itaquaquecetuba, sua área fabril foi toda concebida para atender as mais exigentes normas de "Boas Praticas de Fabricação - </a:t>
            </a:r>
            <a:r>
              <a:rPr lang="pt-B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BPF´s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“. 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555210"/>
            <a:ext cx="3424642" cy="1610094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26903" y="4437112"/>
            <a:ext cx="4821161" cy="1996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WebPack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e a Waco estabelecem uma parceria para oferecer embalagens personalizadas, como blisters, berços e bandejas, produzidas pelos processos de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termoformagem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e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Vacuum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Forming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que atendem às necessidades dos nossos clientes de forma específica e diferenciada.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6904" y="2996952"/>
            <a:ext cx="6045296" cy="1350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 seu projeto de layout e a isolação do local propiciam um ambiente fabril controlado, ideal para produção de embalagens e outros produtos </a:t>
            </a:r>
            <a:r>
              <a:rPr lang="pt-BR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termoformados</a:t>
            </a: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com exigências superiores de higiene e limpeza.</a:t>
            </a:r>
          </a:p>
        </p:txBody>
      </p:sp>
    </p:spTree>
    <p:extLst>
      <p:ext uri="{BB962C8B-B14F-4D97-AF65-F5344CB8AC3E}">
        <p14:creationId xmlns:p14="http://schemas.microsoft.com/office/powerpoint/2010/main" val="10324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148064" y="1856992"/>
            <a:ext cx="3948021" cy="494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563888" y="508125"/>
            <a:ext cx="49685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Trabalhamos sob encomenda no desenvolvimento de produtos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exclusivos para nossos clientes. Utilizamos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modernos recursos para produção de desenhos em 3D e amostras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que são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projetados por uma equipe técnica capacitada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utilizando. </a:t>
            </a:r>
          </a:p>
          <a:p>
            <a:pPr fontAlgn="base">
              <a:lnSpc>
                <a:spcPct val="150000"/>
              </a:lnSpc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1579"/>
            <a:ext cx="3170952" cy="39977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tângulo 4"/>
          <p:cNvSpPr/>
          <p:nvPr/>
        </p:nvSpPr>
        <p:spPr>
          <a:xfrm>
            <a:off x="3581012" y="2299434"/>
            <a:ext cx="315122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produção pode ser feita nos mais diversos materiais, como PSAI, PET, PET-</a:t>
            </a:r>
            <a:r>
              <a:rPr lang="pt-BR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termoselável</a:t>
            </a: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PVC, PE, PP, </a:t>
            </a:r>
            <a:r>
              <a:rPr lang="pt-BR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antiestático</a:t>
            </a: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e </a:t>
            </a:r>
            <a:r>
              <a:rPr lang="pt-BR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co-laminados</a:t>
            </a: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multicamadas.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5" y="508125"/>
            <a:ext cx="2745740" cy="129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969" y="61028"/>
            <a:ext cx="3180462" cy="320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051720" y="672146"/>
            <a:ext cx="4079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smtClean="0">
                <a:solidFill>
                  <a:srgbClr val="FF7200"/>
                </a:solidFill>
                <a:latin typeface="Comfortaa" pitchFamily="34" charset="0"/>
                <a:ea typeface="Open Sans Extrabold" pitchFamily="34" charset="0"/>
                <a:cs typeface="Open Sans Extrabold" pitchFamily="34" charset="0"/>
              </a:rPr>
              <a:t>representadas </a:t>
            </a:r>
            <a:endParaRPr lang="pt-BR" sz="4000" b="1" dirty="0">
              <a:solidFill>
                <a:srgbClr val="FF72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424716" cy="129614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26904" y="1844824"/>
            <a:ext cx="6117304" cy="167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Localizada na cidade de Birigui em São Paulo,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capital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nacional do calçado infantil, a </a:t>
            </a:r>
            <a:r>
              <a:rPr lang="pt-B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Vicor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não se especializou somente na produção de embalagens para calçados, mas também em embalagens para outros segmentos como eletrônico, brinquedos, vestuário, promocionais, entre outros.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362909" y="3515740"/>
            <a:ext cx="47851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empresa produz embalagens com impressão em até 6 cores e trabalha com diversos tipos de acabamentos, como </a:t>
            </a:r>
            <a:r>
              <a:rPr lang="pt-BR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plastificação</a:t>
            </a: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laminação BOPP, Verniz UV total e localizado, aplicação de Hot </a:t>
            </a:r>
            <a:r>
              <a:rPr lang="pt-BR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Stamping</a:t>
            </a: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entre outros. Atualmente, sua produção está direcionada para as embalagens em cartão duplex e tríplex, face simples (micro ondulado) ondas E, F e B, e chapas ondas B, BB e BC.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48" b="72816"/>
          <a:stretch/>
        </p:blipFill>
        <p:spPr>
          <a:xfrm>
            <a:off x="5543995" y="3861048"/>
            <a:ext cx="3564436" cy="22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598040" y="2420888"/>
            <a:ext cx="3498045" cy="438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48" b="72816"/>
          <a:stretch/>
        </p:blipFill>
        <p:spPr>
          <a:xfrm>
            <a:off x="369609" y="548680"/>
            <a:ext cx="3015642" cy="187220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77959"/>
            <a:ext cx="3456384" cy="22159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3" y="4830004"/>
            <a:ext cx="3047748" cy="19566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50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52314" y="4221088"/>
            <a:ext cx="4020987" cy="2592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339752" y="672146"/>
            <a:ext cx="48572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 smtClean="0">
                <a:solidFill>
                  <a:srgbClr val="FF7200"/>
                </a:solidFill>
                <a:latin typeface="Comfortaa" pitchFamily="34" charset="0"/>
                <a:ea typeface="Open Sans Extrabold" pitchFamily="34" charset="0"/>
                <a:cs typeface="Open Sans Extrabold" pitchFamily="34" charset="0"/>
              </a:rPr>
              <a:t>representadas </a:t>
            </a:r>
            <a:endParaRPr lang="pt-BR" sz="4800" b="1" dirty="0">
              <a:solidFill>
                <a:srgbClr val="FF72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3" y="188640"/>
            <a:ext cx="1976365" cy="179801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85650" y="2204864"/>
            <a:ext cx="87754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Waco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Thermoforming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Solutions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-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Localizada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em Itaquaquecetuba, sua área fabril foi toda concebida para atender as mais exigentes normas de "Boas Praticas de Fabricação - </a:t>
            </a:r>
            <a:r>
              <a:rPr lang="pt-B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BPF´s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“. 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seu projeto de layout e a isolação do local propiciam um ambiente fabril controlado, ideal para produção de embalagens e outros produtos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termoformados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com exigências superiores de higiene e limpeza.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15" y="5517159"/>
            <a:ext cx="1912634" cy="899224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2809" y="3687408"/>
            <a:ext cx="72102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WebPack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e a Waco estabelecem uma parceria para oferecer embalagens personalizadas, como blisters, berços e bandejas, produzidas pelos processos de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termoformagem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e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Vacuum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Forming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que atendem às necessidades dos nossos clientes de forma específica e diferenciada.</a:t>
            </a:r>
          </a:p>
        </p:txBody>
      </p:sp>
    </p:spTree>
    <p:extLst>
      <p:ext uri="{BB962C8B-B14F-4D97-AF65-F5344CB8AC3E}">
        <p14:creationId xmlns:p14="http://schemas.microsoft.com/office/powerpoint/2010/main" val="13992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08720"/>
            <a:ext cx="77724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573</Words>
  <Application>Microsoft Office PowerPoint</Application>
  <PresentationFormat>Apresentação na tela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w7</dc:creator>
  <cp:lastModifiedBy>w7</cp:lastModifiedBy>
  <cp:revision>11</cp:revision>
  <dcterms:created xsi:type="dcterms:W3CDTF">2015-01-08T17:42:13Z</dcterms:created>
  <dcterms:modified xsi:type="dcterms:W3CDTF">2015-01-27T17:44:02Z</dcterms:modified>
</cp:coreProperties>
</file>