
<file path=[Content_Types].xml><?xml version="1.0" encoding="utf-8"?>
<Types xmlns="http://schemas.openxmlformats.org/package/2006/content-types">
  <Default Extension="bin" ContentType="application/vnd.ms-office.activeX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ppt/activeX/activeX9.xml" ContentType="application/vnd.ms-office.activeX+xml"/>
  <Override PartName="/ppt/activeX/activeX10.xml" ContentType="application/vnd.ms-office.activeX+xml"/>
  <Override PartName="/ppt/activeX/activeX11.xml" ContentType="application/vnd.ms-office.activeX+xml"/>
  <Override PartName="/ppt/activeX/activeX12.xml" ContentType="application/vnd.ms-office.activeX+xml"/>
  <Override PartName="/ppt/activeX/activeX13.xml" ContentType="application/vnd.ms-office.activeX+xml"/>
  <Override PartName="/ppt/activeX/activeX14.xml" ContentType="application/vnd.ms-office.activeX+xml"/>
  <Override PartName="/ppt/activeX/activeX15.xml" ContentType="application/vnd.ms-office.activeX+xml"/>
  <Override PartName="/ppt/activeX/activeX16.xml" ContentType="application/vnd.ms-office.activeX+xml"/>
  <Override PartName="/ppt/activeX/activeX17.xml" ContentType="application/vnd.ms-office.activeX+xml"/>
  <Override PartName="/ppt/activeX/activeX18.xml" ContentType="application/vnd.ms-office.activeX+xml"/>
  <Override PartName="/ppt/activeX/activeX19.xml" ContentType="application/vnd.ms-office.activeX+xml"/>
  <Override PartName="/ppt/activeX/activeX20.xml" ContentType="application/vnd.ms-office.activeX+xml"/>
  <Override PartName="/ppt/activeX/activeX21.xml" ContentType="application/vnd.ms-office.activeX+xml"/>
  <Override PartName="/ppt/activeX/activeX22.xml" ContentType="application/vnd.ms-office.activeX+xml"/>
  <Override PartName="/ppt/activeX/activeX23.xml" ContentType="application/vnd.ms-office.activeX+xml"/>
  <Override PartName="/ppt/activeX/activeX24.xml" ContentType="application/vnd.ms-office.activeX+xml"/>
  <Override PartName="/ppt/activeX/activeX25.xml" ContentType="application/vnd.ms-office.activeX+xml"/>
  <Override PartName="/ppt/activeX/activeX26.xml" ContentType="application/vnd.ms-office.activeX+xml"/>
  <Override PartName="/ppt/activeX/activeX27.xml" ContentType="application/vnd.ms-office.activeX+xml"/>
  <Override PartName="/ppt/activeX/activeX28.xml" ContentType="application/vnd.ms-office.activeX+xml"/>
  <Override PartName="/ppt/activeX/activeX29.xml" ContentType="application/vnd.ms-office.activeX+xml"/>
  <Override PartName="/ppt/activeX/activeX30.xml" ContentType="application/vnd.ms-office.activeX+xml"/>
  <Override PartName="/ppt/activeX/activeX31.xml" ContentType="application/vnd.ms-office.activeX+xml"/>
  <Override PartName="/ppt/activeX/activeX32.xml" ContentType="application/vnd.ms-office.activeX+xml"/>
  <Override PartName="/ppt/activeX/activeX33.xml" ContentType="application/vnd.ms-office.activeX+xml"/>
  <Override PartName="/ppt/activeX/activeX34.xml" ContentType="application/vnd.ms-office.activeX+xml"/>
  <Override PartName="/ppt/activeX/activeX35.xml" ContentType="application/vnd.ms-office.activeX+xml"/>
  <Override PartName="/ppt/activeX/activeX36.xml" ContentType="application/vnd.ms-office.activeX+xml"/>
  <Override PartName="/ppt/activeX/activeX37.xml" ContentType="application/vnd.ms-office.activeX+xml"/>
  <Override PartName="/ppt/activeX/activeX38.xml" ContentType="application/vnd.ms-office.activeX+xml"/>
  <Override PartName="/ppt/activeX/activeX39.xml" ContentType="application/vnd.ms-office.activeX+xml"/>
  <Override PartName="/ppt/activeX/activeX40.xml" ContentType="application/vnd.ms-office.activeX+xml"/>
  <Override PartName="/ppt/activeX/activeX41.xml" ContentType="application/vnd.ms-office.activeX+xml"/>
  <Override PartName="/ppt/activeX/activeX42.xml" ContentType="application/vnd.ms-office.activeX+xml"/>
  <Override PartName="/ppt/activeX/activeX43.xml" ContentType="application/vnd.ms-office.activeX+xml"/>
  <Override PartName="/ppt/activeX/activeX44.xml" ContentType="application/vnd.ms-office.activeX+xml"/>
  <Override PartName="/ppt/activeX/activeX45.xml" ContentType="application/vnd.ms-office.activeX+xml"/>
  <Override PartName="/ppt/activeX/activeX46.xml" ContentType="application/vnd.ms-office.activeX+xml"/>
  <Override PartName="/ppt/activeX/activeX47.xml" ContentType="application/vnd.ms-office.activeX+xml"/>
  <Override PartName="/ppt/activeX/activeX48.xml" ContentType="application/vnd.ms-office.activeX+xml"/>
  <Override PartName="/ppt/activeX/activeX49.xml" ContentType="application/vnd.ms-office.activeX+xml"/>
  <Override PartName="/ppt/activeX/activeX50.xml" ContentType="application/vnd.ms-office.activeX+xml"/>
  <Override PartName="/ppt/activeX/activeX51.xml" ContentType="application/vnd.ms-office.activeX+xml"/>
  <Override PartName="/ppt/activeX/activeX52.xml" ContentType="application/vnd.ms-office.activeX+xml"/>
  <Override PartName="/ppt/activeX/activeX53.xml" ContentType="application/vnd.ms-office.activeX+xml"/>
  <Override PartName="/ppt/activeX/activeX54.xml" ContentType="application/vnd.ms-office.activeX+xml"/>
  <Override PartName="/ppt/activeX/activeX55.xml" ContentType="application/vnd.ms-office.activeX+xml"/>
  <Override PartName="/ppt/activeX/activeX56.xml" ContentType="application/vnd.ms-office.activeX+xml"/>
  <Override PartName="/ppt/activeX/activeX57.xml" ContentType="application/vnd.ms-office.activeX+xml"/>
  <Override PartName="/ppt/activeX/activeX58.xml" ContentType="application/vnd.ms-office.activeX+xml"/>
  <Override PartName="/ppt/activeX/activeX59.xml" ContentType="application/vnd.ms-office.activeX+xml"/>
  <Override PartName="/ppt/activeX/activeX60.xml" ContentType="application/vnd.ms-office.activeX+xml"/>
  <Override PartName="/ppt/activeX/activeX61.xml" ContentType="application/vnd.ms-office.activeX+xml"/>
  <Override PartName="/ppt/activeX/activeX62.xml" ContentType="application/vnd.ms-office.activeX+xml"/>
  <Override PartName="/ppt/activeX/activeX63.xml" ContentType="application/vnd.ms-office.activeX+xml"/>
  <Override PartName="/ppt/activeX/activeX64.xml" ContentType="application/vnd.ms-office.activeX+xml"/>
  <Override PartName="/ppt/activeX/activeX65.xml" ContentType="application/vnd.ms-office.activeX+xml"/>
  <Override PartName="/ppt/activeX/activeX66.xml" ContentType="application/vnd.ms-office.activeX+xml"/>
  <Override PartName="/ppt/activeX/activeX67.xml" ContentType="application/vnd.ms-office.activeX+xml"/>
  <Override PartName="/ppt/activeX/activeX68.xml" ContentType="application/vnd.ms-office.activeX+xml"/>
  <Override PartName="/ppt/activeX/activeX69.xml" ContentType="application/vnd.ms-office.activeX+xml"/>
  <Override PartName="/ppt/activeX/activeX70.xml" ContentType="application/vnd.ms-office.activeX+xml"/>
  <Override PartName="/ppt/activeX/activeX71.xml" ContentType="application/vnd.ms-office.activeX+xml"/>
  <Override PartName="/ppt/activeX/activeX72.xml" ContentType="application/vnd.ms-office.activeX+xml"/>
  <Override PartName="/ppt/activeX/activeX73.xml" ContentType="application/vnd.ms-office.activeX+xml"/>
  <Override PartName="/ppt/activeX/activeX74.xml" ContentType="application/vnd.ms-office.activeX+xml"/>
  <Override PartName="/ppt/activeX/activeX75.xml" ContentType="application/vnd.ms-office.activeX+xml"/>
  <Override PartName="/ppt/activeX/activeX76.xml" ContentType="application/vnd.ms-office.activeX+xml"/>
  <Override PartName="/ppt/activeX/activeX77.xml" ContentType="application/vnd.ms-office.activeX+xml"/>
  <Override PartName="/ppt/activeX/activeX78.xml" ContentType="application/vnd.ms-office.activeX+xml"/>
  <Override PartName="/ppt/activeX/activeX79.xml" ContentType="application/vnd.ms-office.activeX+xml"/>
  <Override PartName="/ppt/activeX/activeX80.xml" ContentType="application/vnd.ms-office.activeX+xml"/>
  <Override PartName="/ppt/activeX/activeX81.xml" ContentType="application/vnd.ms-office.activeX+xml"/>
  <Override PartName="/ppt/activeX/activeX82.xml" ContentType="application/vnd.ms-office.activeX+xml"/>
  <Override PartName="/ppt/activeX/activeX83.xml" ContentType="application/vnd.ms-office.activeX+xml"/>
  <Override PartName="/ppt/activeX/activeX84.xml" ContentType="application/vnd.ms-office.activeX+xml"/>
  <Override PartName="/ppt/activeX/activeX85.xml" ContentType="application/vnd.ms-office.activeX+xml"/>
  <Override PartName="/ppt/activeX/activeX86.xml" ContentType="application/vnd.ms-office.activeX+xml"/>
  <Override PartName="/ppt/activeX/activeX87.xml" ContentType="application/vnd.ms-office.activeX+xml"/>
  <Override PartName="/ppt/activeX/activeX88.xml" ContentType="application/vnd.ms-office.activeX+xml"/>
  <Override PartName="/ppt/activeX/activeX89.xml" ContentType="application/vnd.ms-office.activeX+xml"/>
  <Override PartName="/ppt/activeX/activeX90.xml" ContentType="application/vnd.ms-office.activeX+xml"/>
  <Override PartName="/ppt/activeX/activeX91.xml" ContentType="application/vnd.ms-office.activeX+xml"/>
  <Override PartName="/ppt/activeX/activeX92.xml" ContentType="application/vnd.ms-office.activeX+xml"/>
  <Override PartName="/ppt/activeX/activeX93.xml" ContentType="application/vnd.ms-office.activeX+xml"/>
  <Override PartName="/ppt/activeX/activeX94.xml" ContentType="application/vnd.ms-office.activeX+xml"/>
  <Override PartName="/ppt/activeX/activeX95.xml" ContentType="application/vnd.ms-office.activeX+xml"/>
  <Override PartName="/ppt/activeX/activeX96.xml" ContentType="application/vnd.ms-office.activeX+xml"/>
  <Override PartName="/ppt/activeX/activeX97.xml" ContentType="application/vnd.ms-office.activeX+xml"/>
  <Override PartName="/ppt/activeX/activeX98.xml" ContentType="application/vnd.ms-office.activeX+xml"/>
  <Override PartName="/ppt/activeX/activeX99.xml" ContentType="application/vnd.ms-office.activeX+xml"/>
  <Override PartName="/ppt/activeX/activeX100.xml" ContentType="application/vnd.ms-office.activeX+xml"/>
  <Override PartName="/ppt/activeX/activeX101.xml" ContentType="application/vnd.ms-office.activeX+xml"/>
  <Override PartName="/ppt/activeX/activeX102.xml" ContentType="application/vnd.ms-office.activeX+xml"/>
  <Override PartName="/ppt/activeX/activeX103.xml" ContentType="application/vnd.ms-office.activeX+xml"/>
  <Override PartName="/ppt/activeX/activeX104.xml" ContentType="application/vnd.ms-office.activeX+xml"/>
  <Override PartName="/ppt/activeX/activeX105.xml" ContentType="application/vnd.ms-office.activeX+xml"/>
  <Override PartName="/ppt/activeX/activeX106.xml" ContentType="application/vnd.ms-office.activeX+xml"/>
  <Override PartName="/ppt/activeX/activeX107.xml" ContentType="application/vnd.ms-office.activeX+xml"/>
  <Override PartName="/ppt/activeX/activeX108.xml" ContentType="application/vnd.ms-office.activeX+xml"/>
  <Override PartName="/ppt/activeX/activeX109.xml" ContentType="application/vnd.ms-office.activeX+xml"/>
  <Override PartName="/ppt/activeX/activeX110.xml" ContentType="application/vnd.ms-office.activeX+xml"/>
  <Override PartName="/ppt/activeX/activeX111.xml" ContentType="application/vnd.ms-office.activeX+xml"/>
  <Override PartName="/ppt/activeX/activeX112.xml" ContentType="application/vnd.ms-office.activeX+xml"/>
  <Override PartName="/ppt/activeX/activeX113.xml" ContentType="application/vnd.ms-office.activeX+xml"/>
  <Override PartName="/ppt/activeX/activeX114.xml" ContentType="application/vnd.ms-office.activeX+xml"/>
  <Override PartName="/ppt/activeX/activeX115.xml" ContentType="application/vnd.ms-office.activeX+xml"/>
  <Override PartName="/ppt/activeX/activeX116.xml" ContentType="application/vnd.ms-office.activeX+xml"/>
  <Override PartName="/ppt/activeX/activeX117.xml" ContentType="application/vnd.ms-office.activeX+xml"/>
  <Override PartName="/ppt/activeX/activeX118.xml" ContentType="application/vnd.ms-office.activeX+xml"/>
  <Override PartName="/ppt/activeX/activeX119.xml" ContentType="application/vnd.ms-office.activeX+xml"/>
  <Override PartName="/ppt/activeX/activeX120.xml" ContentType="application/vnd.ms-office.activeX+xml"/>
  <Override PartName="/ppt/activeX/activeX121.xml" ContentType="application/vnd.ms-office.activeX+xml"/>
  <Override PartName="/ppt/activeX/activeX122.xml" ContentType="application/vnd.ms-office.activeX+xml"/>
  <Override PartName="/ppt/activeX/activeX123.xml" ContentType="application/vnd.ms-office.activeX+xml"/>
  <Override PartName="/ppt/activeX/activeX124.xml" ContentType="application/vnd.ms-office.activeX+xml"/>
  <Override PartName="/ppt/activeX/activeX125.xml" ContentType="application/vnd.ms-office.activeX+xml"/>
  <Override PartName="/ppt/activeX/activeX126.xml" ContentType="application/vnd.ms-office.activeX+xml"/>
  <Override PartName="/ppt/activeX/activeX127.xml" ContentType="application/vnd.ms-office.activeX+xml"/>
  <Override PartName="/ppt/activeX/activeX128.xml" ContentType="application/vnd.ms-office.activeX+xml"/>
  <Override PartName="/ppt/activeX/activeX129.xml" ContentType="application/vnd.ms-office.activeX+xml"/>
  <Override PartName="/ppt/activeX/activeX130.xml" ContentType="application/vnd.ms-office.activeX+xml"/>
  <Override PartName="/ppt/activeX/activeX131.xml" ContentType="application/vnd.ms-office.activeX+xml"/>
  <Override PartName="/ppt/activeX/activeX132.xml" ContentType="application/vnd.ms-office.activeX+xml"/>
  <Override PartName="/ppt/activeX/activeX133.xml" ContentType="application/vnd.ms-office.activeX+xml"/>
  <Override PartName="/ppt/activeX/activeX134.xml" ContentType="application/vnd.ms-office.activeX+xml"/>
  <Override PartName="/ppt/activeX/activeX135.xml" ContentType="application/vnd.ms-office.activeX+xml"/>
  <Override PartName="/ppt/activeX/activeX136.xml" ContentType="application/vnd.ms-office.activeX+xml"/>
  <Override PartName="/ppt/activeX/activeX137.xml" ContentType="application/vnd.ms-office.activeX+xml"/>
  <Override PartName="/ppt/activeX/activeX138.xml" ContentType="application/vnd.ms-office.activeX+xml"/>
  <Override PartName="/ppt/activeX/activeX139.xml" ContentType="application/vnd.ms-office.activeX+xml"/>
  <Override PartName="/ppt/activeX/activeX140.xml" ContentType="application/vnd.ms-office.activeX+xml"/>
  <Override PartName="/ppt/activeX/activeX141.xml" ContentType="application/vnd.ms-office.activeX+xml"/>
  <Override PartName="/ppt/activeX/activeX142.xml" ContentType="application/vnd.ms-office.activeX+xml"/>
  <Override PartName="/ppt/activeX/activeX143.xml" ContentType="application/vnd.ms-office.activeX+xml"/>
  <Override PartName="/ppt/activeX/activeX144.xml" ContentType="application/vnd.ms-office.activeX+xml"/>
  <Override PartName="/ppt/activeX/activeX145.xml" ContentType="application/vnd.ms-office.activeX+xml"/>
  <Override PartName="/ppt/activeX/activeX146.xml" ContentType="application/vnd.ms-office.activeX+xml"/>
  <Override PartName="/ppt/activeX/activeX147.xml" ContentType="application/vnd.ms-office.activeX+xml"/>
  <Override PartName="/ppt/activeX/activeX148.xml" ContentType="application/vnd.ms-office.activeX+xml"/>
  <Override PartName="/ppt/activeX/activeX149.xml" ContentType="application/vnd.ms-office.activeX+xml"/>
  <Override PartName="/ppt/activeX/activeX150.xml" ContentType="application/vnd.ms-office.activeX+xml"/>
  <Override PartName="/ppt/activeX/activeX151.xml" ContentType="application/vnd.ms-office.activeX+xml"/>
  <Override PartName="/ppt/activeX/activeX152.xml" ContentType="application/vnd.ms-office.activeX+xml"/>
  <Override PartName="/ppt/activeX/activeX153.xml" ContentType="application/vnd.ms-office.activeX+xml"/>
  <Override PartName="/ppt/activeX/activeX154.xml" ContentType="application/vnd.ms-office.activeX+xml"/>
  <Override PartName="/ppt/activeX/activeX155.xml" ContentType="application/vnd.ms-office.activeX+xml"/>
  <Override PartName="/ppt/activeX/activeX156.xml" ContentType="application/vnd.ms-office.activeX+xml"/>
  <Override PartName="/ppt/activeX/activeX157.xml" ContentType="application/vnd.ms-office.activeX+xml"/>
  <Override PartName="/ppt/activeX/activeX158.xml" ContentType="application/vnd.ms-office.activeX+xml"/>
  <Override PartName="/ppt/activeX/activeX159.xml" ContentType="application/vnd.ms-office.activeX+xml"/>
  <Override PartName="/ppt/activeX/activeX160.xml" ContentType="application/vnd.ms-office.activeX+xml"/>
  <Override PartName="/ppt/activeX/activeX161.xml" ContentType="application/vnd.ms-office.activeX+xml"/>
  <Override PartName="/ppt/activeX/activeX162.xml" ContentType="application/vnd.ms-office.activeX+xml"/>
  <Override PartName="/ppt/activeX/activeX163.xml" ContentType="application/vnd.ms-office.activeX+xml"/>
  <Override PartName="/ppt/activeX/activeX164.xml" ContentType="application/vnd.ms-office.activeX+xml"/>
  <Override PartName="/ppt/activeX/activeX165.xml" ContentType="application/vnd.ms-office.activeX+xml"/>
  <Override PartName="/ppt/activeX/activeX166.xml" ContentType="application/vnd.ms-office.activeX+xml"/>
  <Override PartName="/ppt/activeX/activeX167.xml" ContentType="application/vnd.ms-office.activeX+xml"/>
  <Override PartName="/ppt/activeX/activeX168.xml" ContentType="application/vnd.ms-office.activeX+xml"/>
  <Override PartName="/ppt/activeX/activeX169.xml" ContentType="application/vnd.ms-office.activeX+xml"/>
  <Override PartName="/ppt/activeX/activeX170.xml" ContentType="application/vnd.ms-office.activeX+xml"/>
  <Override PartName="/ppt/activeX/activeX171.xml" ContentType="application/vnd.ms-office.activeX+xml"/>
  <Override PartName="/ppt/activeX/activeX172.xml" ContentType="application/vnd.ms-office.activeX+xml"/>
  <Override PartName="/ppt/activeX/activeX173.xml" ContentType="application/vnd.ms-office.activeX+xml"/>
  <Override PartName="/ppt/activeX/activeX174.xml" ContentType="application/vnd.ms-office.activeX+xml"/>
  <Override PartName="/ppt/activeX/activeX175.xml" ContentType="application/vnd.ms-office.activeX+xml"/>
  <Override PartName="/ppt/activeX/activeX176.xml" ContentType="application/vnd.ms-office.activeX+xml"/>
  <Override PartName="/ppt/activeX/activeX177.xml" ContentType="application/vnd.ms-office.activeX+xml"/>
  <Override PartName="/ppt/activeX/activeX178.xml" ContentType="application/vnd.ms-office.activeX+xml"/>
  <Override PartName="/ppt/activeX/activeX179.xml" ContentType="application/vnd.ms-office.activeX+xml"/>
  <Override PartName="/ppt/activeX/activeX180.xml" ContentType="application/vnd.ms-office.activeX+xml"/>
  <Override PartName="/ppt/activeX/activeX181.xml" ContentType="application/vnd.ms-office.activeX+xml"/>
  <Override PartName="/ppt/activeX/activeX182.xml" ContentType="application/vnd.ms-office.activeX+xml"/>
  <Override PartName="/ppt/activeX/activeX183.xml" ContentType="application/vnd.ms-office.activeX+xml"/>
  <Override PartName="/ppt/activeX/activeX184.xml" ContentType="application/vnd.ms-office.activeX+xml"/>
  <Override PartName="/ppt/activeX/activeX185.xml" ContentType="application/vnd.ms-office.activeX+xml"/>
  <Override PartName="/ppt/activeX/activeX186.xml" ContentType="application/vnd.ms-office.activeX+xml"/>
  <Override PartName="/ppt/activeX/activeX187.xml" ContentType="application/vnd.ms-office.activeX+xml"/>
  <Override PartName="/ppt/activeX/activeX188.xml" ContentType="application/vnd.ms-office.activeX+xml"/>
  <Override PartName="/ppt/activeX/activeX189.xml" ContentType="application/vnd.ms-office.activeX+xml"/>
  <Override PartName="/ppt/activeX/activeX190.xml" ContentType="application/vnd.ms-office.activeX+xml"/>
  <Override PartName="/ppt/activeX/activeX191.xml" ContentType="application/vnd.ms-office.activeX+xml"/>
  <Override PartName="/ppt/activeX/activeX192.xml" ContentType="application/vnd.ms-office.activeX+xml"/>
  <Override PartName="/ppt/activeX/activeX193.xml" ContentType="application/vnd.ms-office.activeX+xml"/>
  <Override PartName="/ppt/activeX/activeX194.xml" ContentType="application/vnd.ms-office.activeX+xml"/>
  <Override PartName="/ppt/activeX/activeX195.xml" ContentType="application/vnd.ms-office.activeX+xml"/>
  <Override PartName="/ppt/activeX/activeX196.xml" ContentType="application/vnd.ms-office.activeX+xml"/>
  <Override PartName="/ppt/activeX/activeX197.xml" ContentType="application/vnd.ms-office.activeX+xml"/>
  <Override PartName="/ppt/activeX/activeX198.xml" ContentType="application/vnd.ms-office.activeX+xml"/>
  <Override PartName="/ppt/activeX/activeX199.xml" ContentType="application/vnd.ms-office.activeX+xml"/>
  <Override PartName="/ppt/activeX/activeX200.xml" ContentType="application/vnd.ms-office.activeX+xml"/>
  <Override PartName="/ppt/activeX/activeX201.xml" ContentType="application/vnd.ms-office.activeX+xml"/>
  <Override PartName="/ppt/activeX/activeX202.xml" ContentType="application/vnd.ms-office.activeX+xml"/>
  <Override PartName="/ppt/activeX/activeX203.xml" ContentType="application/vnd.ms-office.activeX+xml"/>
  <Override PartName="/ppt/activeX/activeX204.xml" ContentType="application/vnd.ms-office.activeX+xml"/>
  <Override PartName="/ppt/activeX/activeX205.xml" ContentType="application/vnd.ms-office.activeX+xml"/>
  <Override PartName="/ppt/activeX/activeX206.xml" ContentType="application/vnd.ms-office.activeX+xml"/>
  <Override PartName="/ppt/activeX/activeX207.xml" ContentType="application/vnd.ms-office.activeX+xml"/>
  <Override PartName="/ppt/activeX/activeX208.xml" ContentType="application/vnd.ms-office.activeX+xml"/>
  <Override PartName="/ppt/activeX/activeX209.xml" ContentType="application/vnd.ms-office.activeX+xml"/>
  <Override PartName="/ppt/activeX/activeX210.xml" ContentType="application/vnd.ms-office.activeX+xml"/>
  <Override PartName="/ppt/activeX/activeX211.xml" ContentType="application/vnd.ms-office.activeX+xml"/>
  <Override PartName="/ppt/activeX/activeX212.xml" ContentType="application/vnd.ms-office.activeX+xml"/>
  <Override PartName="/ppt/activeX/activeX213.xml" ContentType="application/vnd.ms-office.activeX+xml"/>
  <Override PartName="/ppt/activeX/activeX214.xml" ContentType="application/vnd.ms-office.activeX+xml"/>
  <Override PartName="/ppt/activeX/activeX215.xml" ContentType="application/vnd.ms-office.activeX+xml"/>
  <Override PartName="/ppt/activeX/activeX216.xml" ContentType="application/vnd.ms-office.activeX+xml"/>
  <Override PartName="/ppt/activeX/activeX217.xml" ContentType="application/vnd.ms-office.activeX+xml"/>
  <Override PartName="/ppt/activeX/activeX218.xml" ContentType="application/vnd.ms-office.activeX+xml"/>
  <Override PartName="/ppt/activeX/activeX219.xml" ContentType="application/vnd.ms-office.activeX+xml"/>
  <Override PartName="/ppt/activeX/activeX220.xml" ContentType="application/vnd.ms-office.activeX+xml"/>
  <Override PartName="/ppt/activeX/activeX221.xml" ContentType="application/vnd.ms-office.activeX+xml"/>
  <Override PartName="/ppt/activeX/activeX222.xml" ContentType="application/vnd.ms-office.activeX+xml"/>
  <Override PartName="/ppt/activeX/activeX223.xml" ContentType="application/vnd.ms-office.activeX+xml"/>
  <Override PartName="/ppt/activeX/activeX224.xml" ContentType="application/vnd.ms-office.activeX+xml"/>
  <Override PartName="/ppt/activeX/activeX225.xml" ContentType="application/vnd.ms-office.activeX+xml"/>
  <Override PartName="/ppt/activeX/activeX226.xml" ContentType="application/vnd.ms-office.activeX+xml"/>
  <Override PartName="/ppt/activeX/activeX227.xml" ContentType="application/vnd.ms-office.activeX+xml"/>
  <Override PartName="/ppt/activeX/activeX228.xml" ContentType="application/vnd.ms-office.activeX+xml"/>
  <Override PartName="/ppt/activeX/activeX229.xml" ContentType="application/vnd.ms-office.activeX+xml"/>
  <Override PartName="/ppt/activeX/activeX230.xml" ContentType="application/vnd.ms-office.activeX+xml"/>
  <Override PartName="/ppt/activeX/activeX231.xml" ContentType="application/vnd.ms-office.activeX+xml"/>
  <Override PartName="/ppt/activeX/activeX232.xml" ContentType="application/vnd.ms-office.activeX+xml"/>
  <Override PartName="/ppt/activeX/activeX233.xml" ContentType="application/vnd.ms-office.activeX+xml"/>
  <Override PartName="/ppt/activeX/activeX234.xml" ContentType="application/vnd.ms-office.activeX+xml"/>
  <Override PartName="/ppt/activeX/activeX235.xml" ContentType="application/vnd.ms-office.activeX+xml"/>
  <Override PartName="/ppt/activeX/activeX236.xml" ContentType="application/vnd.ms-office.activeX+xml"/>
  <Override PartName="/ppt/activeX/activeX237.xml" ContentType="application/vnd.ms-office.activeX+xml"/>
  <Override PartName="/ppt/activeX/activeX238.xml" ContentType="application/vnd.ms-office.activeX+xml"/>
  <Override PartName="/ppt/activeX/activeX239.xml" ContentType="application/vnd.ms-office.activeX+xml"/>
  <Override PartName="/ppt/activeX/activeX240.xml" ContentType="application/vnd.ms-office.activeX+xml"/>
  <Override PartName="/ppt/activeX/activeX241.xml" ContentType="application/vnd.ms-office.activeX+xml"/>
  <Override PartName="/ppt/activeX/activeX242.xml" ContentType="application/vnd.ms-office.activeX+xml"/>
  <Override PartName="/ppt/activeX/activeX243.xml" ContentType="application/vnd.ms-office.activeX+xml"/>
  <Override PartName="/ppt/activeX/activeX244.xml" ContentType="application/vnd.ms-office.activeX+xml"/>
  <Override PartName="/ppt/activeX/activeX245.xml" ContentType="application/vnd.ms-office.activeX+xml"/>
  <Override PartName="/ppt/activeX/activeX246.xml" ContentType="application/vnd.ms-office.activeX+xml"/>
  <Override PartName="/ppt/activeX/activeX247.xml" ContentType="application/vnd.ms-office.activeX+xml"/>
  <Override PartName="/ppt/activeX/activeX248.xml" ContentType="application/vnd.ms-office.activeX+xml"/>
  <Override PartName="/ppt/activeX/activeX249.xml" ContentType="application/vnd.ms-office.activeX+xml"/>
  <Override PartName="/ppt/activeX/activeX250.xml" ContentType="application/vnd.ms-office.activeX+xml"/>
  <Override PartName="/ppt/activeX/activeX251.xml" ContentType="application/vnd.ms-office.activeX+xml"/>
  <Override PartName="/ppt/activeX/activeX252.xml" ContentType="application/vnd.ms-office.activeX+xml"/>
  <Override PartName="/ppt/activeX/activeX253.xml" ContentType="application/vnd.ms-office.activeX+xml"/>
  <Override PartName="/ppt/activeX/activeX254.xml" ContentType="application/vnd.ms-office.activeX+xml"/>
  <Override PartName="/ppt/activeX/activeX255.xml" ContentType="application/vnd.ms-office.activeX+xml"/>
  <Override PartName="/ppt/activeX/activeX256.xml" ContentType="application/vnd.ms-office.activeX+xml"/>
  <Override PartName="/ppt/activeX/activeX257.xml" ContentType="application/vnd.ms-office.activeX+xml"/>
  <Override PartName="/ppt/activeX/activeX258.xml" ContentType="application/vnd.ms-office.activeX+xml"/>
  <Override PartName="/ppt/activeX/activeX259.xml" ContentType="application/vnd.ms-office.activeX+xml"/>
  <Override PartName="/ppt/activeX/activeX260.xml" ContentType="application/vnd.ms-office.activeX+xml"/>
  <Override PartName="/ppt/activeX/activeX261.xml" ContentType="application/vnd.ms-office.activeX+xml"/>
  <Override PartName="/ppt/activeX/activeX262.xml" ContentType="application/vnd.ms-office.activeX+xml"/>
  <Override PartName="/ppt/activeX/activeX263.xml" ContentType="application/vnd.ms-office.activeX+xml"/>
  <Override PartName="/ppt/activeX/activeX264.xml" ContentType="application/vnd.ms-office.activeX+xml"/>
  <Override PartName="/ppt/activeX/activeX265.xml" ContentType="application/vnd.ms-office.activeX+xml"/>
  <Override PartName="/ppt/activeX/activeX266.xml" ContentType="application/vnd.ms-office.activeX+xml"/>
  <Override PartName="/ppt/activeX/activeX267.xml" ContentType="application/vnd.ms-office.activeX+xml"/>
  <Override PartName="/ppt/activeX/activeX268.xml" ContentType="application/vnd.ms-office.activeX+xml"/>
  <Override PartName="/ppt/activeX/activeX269.xml" ContentType="application/vnd.ms-office.activeX+xml"/>
  <Override PartName="/ppt/activeX/activeX270.xml" ContentType="application/vnd.ms-office.activeX+xml"/>
  <Override PartName="/ppt/activeX/activeX271.xml" ContentType="application/vnd.ms-office.activeX+xml"/>
  <Override PartName="/ppt/activeX/activeX272.xml" ContentType="application/vnd.ms-office.activeX+xml"/>
  <Override PartName="/ppt/activeX/activeX273.xml" ContentType="application/vnd.ms-office.activeX+xml"/>
  <Override PartName="/ppt/activeX/activeX274.xml" ContentType="application/vnd.ms-office.activeX+xml"/>
  <Override PartName="/ppt/activeX/activeX275.xml" ContentType="application/vnd.ms-office.activeX+xml"/>
  <Override PartName="/ppt/activeX/activeX276.xml" ContentType="application/vnd.ms-office.activeX+xml"/>
  <Override PartName="/ppt/activeX/activeX277.xml" ContentType="application/vnd.ms-office.activeX+xml"/>
  <Override PartName="/ppt/activeX/activeX278.xml" ContentType="application/vnd.ms-office.activeX+xml"/>
  <Override PartName="/ppt/activeX/activeX279.xml" ContentType="application/vnd.ms-office.activeX+xml"/>
  <Override PartName="/ppt/activeX/activeX280.xml" ContentType="application/vnd.ms-office.activeX+xml"/>
  <Override PartName="/ppt/activeX/activeX281.xml" ContentType="application/vnd.ms-office.activeX+xml"/>
  <Override PartName="/ppt/activeX/activeX282.xml" ContentType="application/vnd.ms-office.activeX+xml"/>
  <Override PartName="/ppt/activeX/activeX283.xml" ContentType="application/vnd.ms-office.activeX+xml"/>
  <Override PartName="/ppt/activeX/activeX284.xml" ContentType="application/vnd.ms-office.activeX+xml"/>
  <Override PartName="/ppt/activeX/activeX285.xml" ContentType="application/vnd.ms-office.activeX+xml"/>
  <Override PartName="/ppt/activeX/activeX286.xml" ContentType="application/vnd.ms-office.activeX+xml"/>
  <Override PartName="/ppt/activeX/activeX287.xml" ContentType="application/vnd.ms-office.activeX+xml"/>
  <Override PartName="/ppt/activeX/activeX288.xml" ContentType="application/vnd.ms-office.activeX+xml"/>
  <Override PartName="/ppt/activeX/activeX289.xml" ContentType="application/vnd.ms-office.activeX+xml"/>
  <Override PartName="/ppt/activeX/activeX290.xml" ContentType="application/vnd.ms-office.activeX+xml"/>
  <Override PartName="/ppt/activeX/activeX291.xml" ContentType="application/vnd.ms-office.activeX+xml"/>
  <Override PartName="/ppt/activeX/activeX292.xml" ContentType="application/vnd.ms-office.activeX+xml"/>
  <Override PartName="/ppt/activeX/activeX293.xml" ContentType="application/vnd.ms-office.activeX+xml"/>
  <Override PartName="/ppt/activeX/activeX294.xml" ContentType="application/vnd.ms-office.activeX+xml"/>
  <Override PartName="/ppt/activeX/activeX295.xml" ContentType="application/vnd.ms-office.activeX+xml"/>
  <Override PartName="/ppt/activeX/activeX296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00.xml.rels><?xml version="1.0" encoding="UTF-8" standalone="yes"?>
<Relationships xmlns="http://schemas.openxmlformats.org/package/2006/relationships"><Relationship Id="rId1" Type="http://schemas.microsoft.com/office/2006/relationships/activeXControlBinary" Target="activeX100.bin"/></Relationships>
</file>

<file path=ppt/activeX/_rels/activeX101.xml.rels><?xml version="1.0" encoding="UTF-8" standalone="yes"?>
<Relationships xmlns="http://schemas.openxmlformats.org/package/2006/relationships"><Relationship Id="rId1" Type="http://schemas.microsoft.com/office/2006/relationships/activeXControlBinary" Target="activeX101.bin"/></Relationships>
</file>

<file path=ppt/activeX/_rels/activeX102.xml.rels><?xml version="1.0" encoding="UTF-8" standalone="yes"?>
<Relationships xmlns="http://schemas.openxmlformats.org/package/2006/relationships"><Relationship Id="rId1" Type="http://schemas.microsoft.com/office/2006/relationships/activeXControlBinary" Target="activeX102.bin"/></Relationships>
</file>

<file path=ppt/activeX/_rels/activeX103.xml.rels><?xml version="1.0" encoding="UTF-8" standalone="yes"?>
<Relationships xmlns="http://schemas.openxmlformats.org/package/2006/relationships"><Relationship Id="rId1" Type="http://schemas.microsoft.com/office/2006/relationships/activeXControlBinary" Target="activeX103.bin"/></Relationships>
</file>

<file path=ppt/activeX/_rels/activeX104.xml.rels><?xml version="1.0" encoding="UTF-8" standalone="yes"?>
<Relationships xmlns="http://schemas.openxmlformats.org/package/2006/relationships"><Relationship Id="rId1" Type="http://schemas.microsoft.com/office/2006/relationships/activeXControlBinary" Target="activeX104.bin"/></Relationships>
</file>

<file path=ppt/activeX/_rels/activeX105.xml.rels><?xml version="1.0" encoding="UTF-8" standalone="yes"?>
<Relationships xmlns="http://schemas.openxmlformats.org/package/2006/relationships"><Relationship Id="rId1" Type="http://schemas.microsoft.com/office/2006/relationships/activeXControlBinary" Target="activeX105.bin"/></Relationships>
</file>

<file path=ppt/activeX/_rels/activeX106.xml.rels><?xml version="1.0" encoding="UTF-8" standalone="yes"?>
<Relationships xmlns="http://schemas.openxmlformats.org/package/2006/relationships"><Relationship Id="rId1" Type="http://schemas.microsoft.com/office/2006/relationships/activeXControlBinary" Target="activeX106.bin"/></Relationships>
</file>

<file path=ppt/activeX/_rels/activeX107.xml.rels><?xml version="1.0" encoding="UTF-8" standalone="yes"?>
<Relationships xmlns="http://schemas.openxmlformats.org/package/2006/relationships"><Relationship Id="rId1" Type="http://schemas.microsoft.com/office/2006/relationships/activeXControlBinary" Target="activeX107.bin"/></Relationships>
</file>

<file path=ppt/activeX/_rels/activeX108.xml.rels><?xml version="1.0" encoding="UTF-8" standalone="yes"?>
<Relationships xmlns="http://schemas.openxmlformats.org/package/2006/relationships"><Relationship Id="rId1" Type="http://schemas.microsoft.com/office/2006/relationships/activeXControlBinary" Target="activeX108.bin"/></Relationships>
</file>

<file path=ppt/activeX/_rels/activeX109.xml.rels><?xml version="1.0" encoding="UTF-8" standalone="yes"?>
<Relationships xmlns="http://schemas.openxmlformats.org/package/2006/relationships"><Relationship Id="rId1" Type="http://schemas.microsoft.com/office/2006/relationships/activeXControlBinary" Target="activeX109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10.xml.rels><?xml version="1.0" encoding="UTF-8" standalone="yes"?>
<Relationships xmlns="http://schemas.openxmlformats.org/package/2006/relationships"><Relationship Id="rId1" Type="http://schemas.microsoft.com/office/2006/relationships/activeXControlBinary" Target="activeX110.bin"/></Relationships>
</file>

<file path=ppt/activeX/_rels/activeX111.xml.rels><?xml version="1.0" encoding="UTF-8" standalone="yes"?>
<Relationships xmlns="http://schemas.openxmlformats.org/package/2006/relationships"><Relationship Id="rId1" Type="http://schemas.microsoft.com/office/2006/relationships/activeXControlBinary" Target="activeX111.bin"/></Relationships>
</file>

<file path=ppt/activeX/_rels/activeX112.xml.rels><?xml version="1.0" encoding="UTF-8" standalone="yes"?>
<Relationships xmlns="http://schemas.openxmlformats.org/package/2006/relationships"><Relationship Id="rId1" Type="http://schemas.microsoft.com/office/2006/relationships/activeXControlBinary" Target="activeX112.bin"/></Relationships>
</file>

<file path=ppt/activeX/_rels/activeX113.xml.rels><?xml version="1.0" encoding="UTF-8" standalone="yes"?>
<Relationships xmlns="http://schemas.openxmlformats.org/package/2006/relationships"><Relationship Id="rId1" Type="http://schemas.microsoft.com/office/2006/relationships/activeXControlBinary" Target="activeX113.bin"/></Relationships>
</file>

<file path=ppt/activeX/_rels/activeX114.xml.rels><?xml version="1.0" encoding="UTF-8" standalone="yes"?>
<Relationships xmlns="http://schemas.openxmlformats.org/package/2006/relationships"><Relationship Id="rId1" Type="http://schemas.microsoft.com/office/2006/relationships/activeXControlBinary" Target="activeX114.bin"/></Relationships>
</file>

<file path=ppt/activeX/_rels/activeX115.xml.rels><?xml version="1.0" encoding="UTF-8" standalone="yes"?>
<Relationships xmlns="http://schemas.openxmlformats.org/package/2006/relationships"><Relationship Id="rId1" Type="http://schemas.microsoft.com/office/2006/relationships/activeXControlBinary" Target="activeX115.bin"/></Relationships>
</file>

<file path=ppt/activeX/_rels/activeX116.xml.rels><?xml version="1.0" encoding="UTF-8" standalone="yes"?>
<Relationships xmlns="http://schemas.openxmlformats.org/package/2006/relationships"><Relationship Id="rId1" Type="http://schemas.microsoft.com/office/2006/relationships/activeXControlBinary" Target="activeX116.bin"/></Relationships>
</file>

<file path=ppt/activeX/_rels/activeX117.xml.rels><?xml version="1.0" encoding="UTF-8" standalone="yes"?>
<Relationships xmlns="http://schemas.openxmlformats.org/package/2006/relationships"><Relationship Id="rId1" Type="http://schemas.microsoft.com/office/2006/relationships/activeXControlBinary" Target="activeX117.bin"/></Relationships>
</file>

<file path=ppt/activeX/_rels/activeX118.xml.rels><?xml version="1.0" encoding="UTF-8" standalone="yes"?>
<Relationships xmlns="http://schemas.openxmlformats.org/package/2006/relationships"><Relationship Id="rId1" Type="http://schemas.microsoft.com/office/2006/relationships/activeXControlBinary" Target="activeX118.bin"/></Relationships>
</file>

<file path=ppt/activeX/_rels/activeX119.xml.rels><?xml version="1.0" encoding="UTF-8" standalone="yes"?>
<Relationships xmlns="http://schemas.openxmlformats.org/package/2006/relationships"><Relationship Id="rId1" Type="http://schemas.microsoft.com/office/2006/relationships/activeXControlBinary" Target="activeX119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120.xml.rels><?xml version="1.0" encoding="UTF-8" standalone="yes"?>
<Relationships xmlns="http://schemas.openxmlformats.org/package/2006/relationships"><Relationship Id="rId1" Type="http://schemas.microsoft.com/office/2006/relationships/activeXControlBinary" Target="activeX120.bin"/></Relationships>
</file>

<file path=ppt/activeX/_rels/activeX121.xml.rels><?xml version="1.0" encoding="UTF-8" standalone="yes"?>
<Relationships xmlns="http://schemas.openxmlformats.org/package/2006/relationships"><Relationship Id="rId1" Type="http://schemas.microsoft.com/office/2006/relationships/activeXControlBinary" Target="activeX121.bin"/></Relationships>
</file>

<file path=ppt/activeX/_rels/activeX122.xml.rels><?xml version="1.0" encoding="UTF-8" standalone="yes"?>
<Relationships xmlns="http://schemas.openxmlformats.org/package/2006/relationships"><Relationship Id="rId1" Type="http://schemas.microsoft.com/office/2006/relationships/activeXControlBinary" Target="activeX122.bin"/></Relationships>
</file>

<file path=ppt/activeX/_rels/activeX123.xml.rels><?xml version="1.0" encoding="UTF-8" standalone="yes"?>
<Relationships xmlns="http://schemas.openxmlformats.org/package/2006/relationships"><Relationship Id="rId1" Type="http://schemas.microsoft.com/office/2006/relationships/activeXControlBinary" Target="activeX123.bin"/></Relationships>
</file>

<file path=ppt/activeX/_rels/activeX124.xml.rels><?xml version="1.0" encoding="UTF-8" standalone="yes"?>
<Relationships xmlns="http://schemas.openxmlformats.org/package/2006/relationships"><Relationship Id="rId1" Type="http://schemas.microsoft.com/office/2006/relationships/activeXControlBinary" Target="activeX124.bin"/></Relationships>
</file>

<file path=ppt/activeX/_rels/activeX125.xml.rels><?xml version="1.0" encoding="UTF-8" standalone="yes"?>
<Relationships xmlns="http://schemas.openxmlformats.org/package/2006/relationships"><Relationship Id="rId1" Type="http://schemas.microsoft.com/office/2006/relationships/activeXControlBinary" Target="activeX125.bin"/></Relationships>
</file>

<file path=ppt/activeX/_rels/activeX126.xml.rels><?xml version="1.0" encoding="UTF-8" standalone="yes"?>
<Relationships xmlns="http://schemas.openxmlformats.org/package/2006/relationships"><Relationship Id="rId1" Type="http://schemas.microsoft.com/office/2006/relationships/activeXControlBinary" Target="activeX126.bin"/></Relationships>
</file>

<file path=ppt/activeX/_rels/activeX127.xml.rels><?xml version="1.0" encoding="UTF-8" standalone="yes"?>
<Relationships xmlns="http://schemas.openxmlformats.org/package/2006/relationships"><Relationship Id="rId1" Type="http://schemas.microsoft.com/office/2006/relationships/activeXControlBinary" Target="activeX127.bin"/></Relationships>
</file>

<file path=ppt/activeX/_rels/activeX128.xml.rels><?xml version="1.0" encoding="UTF-8" standalone="yes"?>
<Relationships xmlns="http://schemas.openxmlformats.org/package/2006/relationships"><Relationship Id="rId1" Type="http://schemas.microsoft.com/office/2006/relationships/activeXControlBinary" Target="activeX128.bin"/></Relationships>
</file>

<file path=ppt/activeX/_rels/activeX129.xml.rels><?xml version="1.0" encoding="UTF-8" standalone="yes"?>
<Relationships xmlns="http://schemas.openxmlformats.org/package/2006/relationships"><Relationship Id="rId1" Type="http://schemas.microsoft.com/office/2006/relationships/activeXControlBinary" Target="activeX129.bin"/></Relationships>
</file>

<file path=ppt/activeX/_rels/activeX13.xml.rels><?xml version="1.0" encoding="UTF-8" standalone="yes"?>
<Relationships xmlns="http://schemas.openxmlformats.org/package/2006/relationships"><Relationship Id="rId1" Type="http://schemas.microsoft.com/office/2006/relationships/activeXControlBinary" Target="activeX13.bin"/></Relationships>
</file>

<file path=ppt/activeX/_rels/activeX130.xml.rels><?xml version="1.0" encoding="UTF-8" standalone="yes"?>
<Relationships xmlns="http://schemas.openxmlformats.org/package/2006/relationships"><Relationship Id="rId1" Type="http://schemas.microsoft.com/office/2006/relationships/activeXControlBinary" Target="activeX130.bin"/></Relationships>
</file>

<file path=ppt/activeX/_rels/activeX131.xml.rels><?xml version="1.0" encoding="UTF-8" standalone="yes"?>
<Relationships xmlns="http://schemas.openxmlformats.org/package/2006/relationships"><Relationship Id="rId1" Type="http://schemas.microsoft.com/office/2006/relationships/activeXControlBinary" Target="activeX131.bin"/></Relationships>
</file>

<file path=ppt/activeX/_rels/activeX132.xml.rels><?xml version="1.0" encoding="UTF-8" standalone="yes"?>
<Relationships xmlns="http://schemas.openxmlformats.org/package/2006/relationships"><Relationship Id="rId1" Type="http://schemas.microsoft.com/office/2006/relationships/activeXControlBinary" Target="activeX132.bin"/></Relationships>
</file>

<file path=ppt/activeX/_rels/activeX133.xml.rels><?xml version="1.0" encoding="UTF-8" standalone="yes"?>
<Relationships xmlns="http://schemas.openxmlformats.org/package/2006/relationships"><Relationship Id="rId1" Type="http://schemas.microsoft.com/office/2006/relationships/activeXControlBinary" Target="activeX133.bin"/></Relationships>
</file>

<file path=ppt/activeX/_rels/activeX134.xml.rels><?xml version="1.0" encoding="UTF-8" standalone="yes"?>
<Relationships xmlns="http://schemas.openxmlformats.org/package/2006/relationships"><Relationship Id="rId1" Type="http://schemas.microsoft.com/office/2006/relationships/activeXControlBinary" Target="activeX134.bin"/></Relationships>
</file>

<file path=ppt/activeX/_rels/activeX135.xml.rels><?xml version="1.0" encoding="UTF-8" standalone="yes"?>
<Relationships xmlns="http://schemas.openxmlformats.org/package/2006/relationships"><Relationship Id="rId1" Type="http://schemas.microsoft.com/office/2006/relationships/activeXControlBinary" Target="activeX135.bin"/></Relationships>
</file>

<file path=ppt/activeX/_rels/activeX136.xml.rels><?xml version="1.0" encoding="UTF-8" standalone="yes"?>
<Relationships xmlns="http://schemas.openxmlformats.org/package/2006/relationships"><Relationship Id="rId1" Type="http://schemas.microsoft.com/office/2006/relationships/activeXControlBinary" Target="activeX136.bin"/></Relationships>
</file>

<file path=ppt/activeX/_rels/activeX137.xml.rels><?xml version="1.0" encoding="UTF-8" standalone="yes"?>
<Relationships xmlns="http://schemas.openxmlformats.org/package/2006/relationships"><Relationship Id="rId1" Type="http://schemas.microsoft.com/office/2006/relationships/activeXControlBinary" Target="activeX137.bin"/></Relationships>
</file>

<file path=ppt/activeX/_rels/activeX138.xml.rels><?xml version="1.0" encoding="UTF-8" standalone="yes"?>
<Relationships xmlns="http://schemas.openxmlformats.org/package/2006/relationships"><Relationship Id="rId1" Type="http://schemas.microsoft.com/office/2006/relationships/activeXControlBinary" Target="activeX138.bin"/></Relationships>
</file>

<file path=ppt/activeX/_rels/activeX139.xml.rels><?xml version="1.0" encoding="UTF-8" standalone="yes"?>
<Relationships xmlns="http://schemas.openxmlformats.org/package/2006/relationships"><Relationship Id="rId1" Type="http://schemas.microsoft.com/office/2006/relationships/activeXControlBinary" Target="activeX139.bin"/></Relationships>
</file>

<file path=ppt/activeX/_rels/activeX14.xml.rels><?xml version="1.0" encoding="UTF-8" standalone="yes"?>
<Relationships xmlns="http://schemas.openxmlformats.org/package/2006/relationships"><Relationship Id="rId1" Type="http://schemas.microsoft.com/office/2006/relationships/activeXControlBinary" Target="activeX14.bin"/></Relationships>
</file>

<file path=ppt/activeX/_rels/activeX140.xml.rels><?xml version="1.0" encoding="UTF-8" standalone="yes"?>
<Relationships xmlns="http://schemas.openxmlformats.org/package/2006/relationships"><Relationship Id="rId1" Type="http://schemas.microsoft.com/office/2006/relationships/activeXControlBinary" Target="activeX140.bin"/></Relationships>
</file>

<file path=ppt/activeX/_rels/activeX141.xml.rels><?xml version="1.0" encoding="UTF-8" standalone="yes"?>
<Relationships xmlns="http://schemas.openxmlformats.org/package/2006/relationships"><Relationship Id="rId1" Type="http://schemas.microsoft.com/office/2006/relationships/activeXControlBinary" Target="activeX141.bin"/></Relationships>
</file>

<file path=ppt/activeX/_rels/activeX142.xml.rels><?xml version="1.0" encoding="UTF-8" standalone="yes"?>
<Relationships xmlns="http://schemas.openxmlformats.org/package/2006/relationships"><Relationship Id="rId1" Type="http://schemas.microsoft.com/office/2006/relationships/activeXControlBinary" Target="activeX142.bin"/></Relationships>
</file>

<file path=ppt/activeX/_rels/activeX143.xml.rels><?xml version="1.0" encoding="UTF-8" standalone="yes"?>
<Relationships xmlns="http://schemas.openxmlformats.org/package/2006/relationships"><Relationship Id="rId1" Type="http://schemas.microsoft.com/office/2006/relationships/activeXControlBinary" Target="activeX143.bin"/></Relationships>
</file>

<file path=ppt/activeX/_rels/activeX144.xml.rels><?xml version="1.0" encoding="UTF-8" standalone="yes"?>
<Relationships xmlns="http://schemas.openxmlformats.org/package/2006/relationships"><Relationship Id="rId1" Type="http://schemas.microsoft.com/office/2006/relationships/activeXControlBinary" Target="activeX144.bin"/></Relationships>
</file>

<file path=ppt/activeX/_rels/activeX145.xml.rels><?xml version="1.0" encoding="UTF-8" standalone="yes"?>
<Relationships xmlns="http://schemas.openxmlformats.org/package/2006/relationships"><Relationship Id="rId1" Type="http://schemas.microsoft.com/office/2006/relationships/activeXControlBinary" Target="activeX145.bin"/></Relationships>
</file>

<file path=ppt/activeX/_rels/activeX146.xml.rels><?xml version="1.0" encoding="UTF-8" standalone="yes"?>
<Relationships xmlns="http://schemas.openxmlformats.org/package/2006/relationships"><Relationship Id="rId1" Type="http://schemas.microsoft.com/office/2006/relationships/activeXControlBinary" Target="activeX146.bin"/></Relationships>
</file>

<file path=ppt/activeX/_rels/activeX147.xml.rels><?xml version="1.0" encoding="UTF-8" standalone="yes"?>
<Relationships xmlns="http://schemas.openxmlformats.org/package/2006/relationships"><Relationship Id="rId1" Type="http://schemas.microsoft.com/office/2006/relationships/activeXControlBinary" Target="activeX147.bin"/></Relationships>
</file>

<file path=ppt/activeX/_rels/activeX148.xml.rels><?xml version="1.0" encoding="UTF-8" standalone="yes"?>
<Relationships xmlns="http://schemas.openxmlformats.org/package/2006/relationships"><Relationship Id="rId1" Type="http://schemas.microsoft.com/office/2006/relationships/activeXControlBinary" Target="activeX148.bin"/></Relationships>
</file>

<file path=ppt/activeX/_rels/activeX149.xml.rels><?xml version="1.0" encoding="UTF-8" standalone="yes"?>
<Relationships xmlns="http://schemas.openxmlformats.org/package/2006/relationships"><Relationship Id="rId1" Type="http://schemas.microsoft.com/office/2006/relationships/activeXControlBinary" Target="activeX149.bin"/></Relationships>
</file>

<file path=ppt/activeX/_rels/activeX15.xml.rels><?xml version="1.0" encoding="UTF-8" standalone="yes"?>
<Relationships xmlns="http://schemas.openxmlformats.org/package/2006/relationships"><Relationship Id="rId1" Type="http://schemas.microsoft.com/office/2006/relationships/activeXControlBinary" Target="activeX15.bin"/></Relationships>
</file>

<file path=ppt/activeX/_rels/activeX150.xml.rels><?xml version="1.0" encoding="UTF-8" standalone="yes"?>
<Relationships xmlns="http://schemas.openxmlformats.org/package/2006/relationships"><Relationship Id="rId1" Type="http://schemas.microsoft.com/office/2006/relationships/activeXControlBinary" Target="activeX150.bin"/></Relationships>
</file>

<file path=ppt/activeX/_rels/activeX151.xml.rels><?xml version="1.0" encoding="UTF-8" standalone="yes"?>
<Relationships xmlns="http://schemas.openxmlformats.org/package/2006/relationships"><Relationship Id="rId1" Type="http://schemas.microsoft.com/office/2006/relationships/activeXControlBinary" Target="activeX151.bin"/></Relationships>
</file>

<file path=ppt/activeX/_rels/activeX152.xml.rels><?xml version="1.0" encoding="UTF-8" standalone="yes"?>
<Relationships xmlns="http://schemas.openxmlformats.org/package/2006/relationships"><Relationship Id="rId1" Type="http://schemas.microsoft.com/office/2006/relationships/activeXControlBinary" Target="activeX152.bin"/></Relationships>
</file>

<file path=ppt/activeX/_rels/activeX153.xml.rels><?xml version="1.0" encoding="UTF-8" standalone="yes"?>
<Relationships xmlns="http://schemas.openxmlformats.org/package/2006/relationships"><Relationship Id="rId1" Type="http://schemas.microsoft.com/office/2006/relationships/activeXControlBinary" Target="activeX153.bin"/></Relationships>
</file>

<file path=ppt/activeX/_rels/activeX154.xml.rels><?xml version="1.0" encoding="UTF-8" standalone="yes"?>
<Relationships xmlns="http://schemas.openxmlformats.org/package/2006/relationships"><Relationship Id="rId1" Type="http://schemas.microsoft.com/office/2006/relationships/activeXControlBinary" Target="activeX154.bin"/></Relationships>
</file>

<file path=ppt/activeX/_rels/activeX155.xml.rels><?xml version="1.0" encoding="UTF-8" standalone="yes"?>
<Relationships xmlns="http://schemas.openxmlformats.org/package/2006/relationships"><Relationship Id="rId1" Type="http://schemas.microsoft.com/office/2006/relationships/activeXControlBinary" Target="activeX155.bin"/></Relationships>
</file>

<file path=ppt/activeX/_rels/activeX156.xml.rels><?xml version="1.0" encoding="UTF-8" standalone="yes"?>
<Relationships xmlns="http://schemas.openxmlformats.org/package/2006/relationships"><Relationship Id="rId1" Type="http://schemas.microsoft.com/office/2006/relationships/activeXControlBinary" Target="activeX156.bin"/></Relationships>
</file>

<file path=ppt/activeX/_rels/activeX157.xml.rels><?xml version="1.0" encoding="UTF-8" standalone="yes"?>
<Relationships xmlns="http://schemas.openxmlformats.org/package/2006/relationships"><Relationship Id="rId1" Type="http://schemas.microsoft.com/office/2006/relationships/activeXControlBinary" Target="activeX157.bin"/></Relationships>
</file>

<file path=ppt/activeX/_rels/activeX158.xml.rels><?xml version="1.0" encoding="UTF-8" standalone="yes"?>
<Relationships xmlns="http://schemas.openxmlformats.org/package/2006/relationships"><Relationship Id="rId1" Type="http://schemas.microsoft.com/office/2006/relationships/activeXControlBinary" Target="activeX158.bin"/></Relationships>
</file>

<file path=ppt/activeX/_rels/activeX159.xml.rels><?xml version="1.0" encoding="UTF-8" standalone="yes"?>
<Relationships xmlns="http://schemas.openxmlformats.org/package/2006/relationships"><Relationship Id="rId1" Type="http://schemas.microsoft.com/office/2006/relationships/activeXControlBinary" Target="activeX159.bin"/></Relationships>
</file>

<file path=ppt/activeX/_rels/activeX16.xml.rels><?xml version="1.0" encoding="UTF-8" standalone="yes"?>
<Relationships xmlns="http://schemas.openxmlformats.org/package/2006/relationships"><Relationship Id="rId1" Type="http://schemas.microsoft.com/office/2006/relationships/activeXControlBinary" Target="activeX16.bin"/></Relationships>
</file>

<file path=ppt/activeX/_rels/activeX160.xml.rels><?xml version="1.0" encoding="UTF-8" standalone="yes"?>
<Relationships xmlns="http://schemas.openxmlformats.org/package/2006/relationships"><Relationship Id="rId1" Type="http://schemas.microsoft.com/office/2006/relationships/activeXControlBinary" Target="activeX160.bin"/></Relationships>
</file>

<file path=ppt/activeX/_rels/activeX161.xml.rels><?xml version="1.0" encoding="UTF-8" standalone="yes"?>
<Relationships xmlns="http://schemas.openxmlformats.org/package/2006/relationships"><Relationship Id="rId1" Type="http://schemas.microsoft.com/office/2006/relationships/activeXControlBinary" Target="activeX161.bin"/></Relationships>
</file>

<file path=ppt/activeX/_rels/activeX162.xml.rels><?xml version="1.0" encoding="UTF-8" standalone="yes"?>
<Relationships xmlns="http://schemas.openxmlformats.org/package/2006/relationships"><Relationship Id="rId1" Type="http://schemas.microsoft.com/office/2006/relationships/activeXControlBinary" Target="activeX162.bin"/></Relationships>
</file>

<file path=ppt/activeX/_rels/activeX163.xml.rels><?xml version="1.0" encoding="UTF-8" standalone="yes"?>
<Relationships xmlns="http://schemas.openxmlformats.org/package/2006/relationships"><Relationship Id="rId1" Type="http://schemas.microsoft.com/office/2006/relationships/activeXControlBinary" Target="activeX163.bin"/></Relationships>
</file>

<file path=ppt/activeX/_rels/activeX164.xml.rels><?xml version="1.0" encoding="UTF-8" standalone="yes"?>
<Relationships xmlns="http://schemas.openxmlformats.org/package/2006/relationships"><Relationship Id="rId1" Type="http://schemas.microsoft.com/office/2006/relationships/activeXControlBinary" Target="activeX164.bin"/></Relationships>
</file>

<file path=ppt/activeX/_rels/activeX165.xml.rels><?xml version="1.0" encoding="UTF-8" standalone="yes"?>
<Relationships xmlns="http://schemas.openxmlformats.org/package/2006/relationships"><Relationship Id="rId1" Type="http://schemas.microsoft.com/office/2006/relationships/activeXControlBinary" Target="activeX165.bin"/></Relationships>
</file>

<file path=ppt/activeX/_rels/activeX166.xml.rels><?xml version="1.0" encoding="UTF-8" standalone="yes"?>
<Relationships xmlns="http://schemas.openxmlformats.org/package/2006/relationships"><Relationship Id="rId1" Type="http://schemas.microsoft.com/office/2006/relationships/activeXControlBinary" Target="activeX166.bin"/></Relationships>
</file>

<file path=ppt/activeX/_rels/activeX167.xml.rels><?xml version="1.0" encoding="UTF-8" standalone="yes"?>
<Relationships xmlns="http://schemas.openxmlformats.org/package/2006/relationships"><Relationship Id="rId1" Type="http://schemas.microsoft.com/office/2006/relationships/activeXControlBinary" Target="activeX167.bin"/></Relationships>
</file>

<file path=ppt/activeX/_rels/activeX168.xml.rels><?xml version="1.0" encoding="UTF-8" standalone="yes"?>
<Relationships xmlns="http://schemas.openxmlformats.org/package/2006/relationships"><Relationship Id="rId1" Type="http://schemas.microsoft.com/office/2006/relationships/activeXControlBinary" Target="activeX168.bin"/></Relationships>
</file>

<file path=ppt/activeX/_rels/activeX169.xml.rels><?xml version="1.0" encoding="UTF-8" standalone="yes"?>
<Relationships xmlns="http://schemas.openxmlformats.org/package/2006/relationships"><Relationship Id="rId1" Type="http://schemas.microsoft.com/office/2006/relationships/activeXControlBinary" Target="activeX169.bin"/></Relationships>
</file>

<file path=ppt/activeX/_rels/activeX17.xml.rels><?xml version="1.0" encoding="UTF-8" standalone="yes"?>
<Relationships xmlns="http://schemas.openxmlformats.org/package/2006/relationships"><Relationship Id="rId1" Type="http://schemas.microsoft.com/office/2006/relationships/activeXControlBinary" Target="activeX17.bin"/></Relationships>
</file>

<file path=ppt/activeX/_rels/activeX170.xml.rels><?xml version="1.0" encoding="UTF-8" standalone="yes"?>
<Relationships xmlns="http://schemas.openxmlformats.org/package/2006/relationships"><Relationship Id="rId1" Type="http://schemas.microsoft.com/office/2006/relationships/activeXControlBinary" Target="activeX170.bin"/></Relationships>
</file>

<file path=ppt/activeX/_rels/activeX171.xml.rels><?xml version="1.0" encoding="UTF-8" standalone="yes"?>
<Relationships xmlns="http://schemas.openxmlformats.org/package/2006/relationships"><Relationship Id="rId1" Type="http://schemas.microsoft.com/office/2006/relationships/activeXControlBinary" Target="activeX171.bin"/></Relationships>
</file>

<file path=ppt/activeX/_rels/activeX172.xml.rels><?xml version="1.0" encoding="UTF-8" standalone="yes"?>
<Relationships xmlns="http://schemas.openxmlformats.org/package/2006/relationships"><Relationship Id="rId1" Type="http://schemas.microsoft.com/office/2006/relationships/activeXControlBinary" Target="activeX172.bin"/></Relationships>
</file>

<file path=ppt/activeX/_rels/activeX173.xml.rels><?xml version="1.0" encoding="UTF-8" standalone="yes"?>
<Relationships xmlns="http://schemas.openxmlformats.org/package/2006/relationships"><Relationship Id="rId1" Type="http://schemas.microsoft.com/office/2006/relationships/activeXControlBinary" Target="activeX173.bin"/></Relationships>
</file>

<file path=ppt/activeX/_rels/activeX174.xml.rels><?xml version="1.0" encoding="UTF-8" standalone="yes"?>
<Relationships xmlns="http://schemas.openxmlformats.org/package/2006/relationships"><Relationship Id="rId1" Type="http://schemas.microsoft.com/office/2006/relationships/activeXControlBinary" Target="activeX174.bin"/></Relationships>
</file>

<file path=ppt/activeX/_rels/activeX175.xml.rels><?xml version="1.0" encoding="UTF-8" standalone="yes"?>
<Relationships xmlns="http://schemas.openxmlformats.org/package/2006/relationships"><Relationship Id="rId1" Type="http://schemas.microsoft.com/office/2006/relationships/activeXControlBinary" Target="activeX175.bin"/></Relationships>
</file>

<file path=ppt/activeX/_rels/activeX176.xml.rels><?xml version="1.0" encoding="UTF-8" standalone="yes"?>
<Relationships xmlns="http://schemas.openxmlformats.org/package/2006/relationships"><Relationship Id="rId1" Type="http://schemas.microsoft.com/office/2006/relationships/activeXControlBinary" Target="activeX176.bin"/></Relationships>
</file>

<file path=ppt/activeX/_rels/activeX177.xml.rels><?xml version="1.0" encoding="UTF-8" standalone="yes"?>
<Relationships xmlns="http://schemas.openxmlformats.org/package/2006/relationships"><Relationship Id="rId1" Type="http://schemas.microsoft.com/office/2006/relationships/activeXControlBinary" Target="activeX177.bin"/></Relationships>
</file>

<file path=ppt/activeX/_rels/activeX178.xml.rels><?xml version="1.0" encoding="UTF-8" standalone="yes"?>
<Relationships xmlns="http://schemas.openxmlformats.org/package/2006/relationships"><Relationship Id="rId1" Type="http://schemas.microsoft.com/office/2006/relationships/activeXControlBinary" Target="activeX178.bin"/></Relationships>
</file>

<file path=ppt/activeX/_rels/activeX179.xml.rels><?xml version="1.0" encoding="UTF-8" standalone="yes"?>
<Relationships xmlns="http://schemas.openxmlformats.org/package/2006/relationships"><Relationship Id="rId1" Type="http://schemas.microsoft.com/office/2006/relationships/activeXControlBinary" Target="activeX179.bin"/></Relationships>
</file>

<file path=ppt/activeX/_rels/activeX18.xml.rels><?xml version="1.0" encoding="UTF-8" standalone="yes"?>
<Relationships xmlns="http://schemas.openxmlformats.org/package/2006/relationships"><Relationship Id="rId1" Type="http://schemas.microsoft.com/office/2006/relationships/activeXControlBinary" Target="activeX18.bin"/></Relationships>
</file>

<file path=ppt/activeX/_rels/activeX180.xml.rels><?xml version="1.0" encoding="UTF-8" standalone="yes"?>
<Relationships xmlns="http://schemas.openxmlformats.org/package/2006/relationships"><Relationship Id="rId1" Type="http://schemas.microsoft.com/office/2006/relationships/activeXControlBinary" Target="activeX180.bin"/></Relationships>
</file>

<file path=ppt/activeX/_rels/activeX181.xml.rels><?xml version="1.0" encoding="UTF-8" standalone="yes"?>
<Relationships xmlns="http://schemas.openxmlformats.org/package/2006/relationships"><Relationship Id="rId1" Type="http://schemas.microsoft.com/office/2006/relationships/activeXControlBinary" Target="activeX181.bin"/></Relationships>
</file>

<file path=ppt/activeX/_rels/activeX182.xml.rels><?xml version="1.0" encoding="UTF-8" standalone="yes"?>
<Relationships xmlns="http://schemas.openxmlformats.org/package/2006/relationships"><Relationship Id="rId1" Type="http://schemas.microsoft.com/office/2006/relationships/activeXControlBinary" Target="activeX182.bin"/></Relationships>
</file>

<file path=ppt/activeX/_rels/activeX183.xml.rels><?xml version="1.0" encoding="UTF-8" standalone="yes"?>
<Relationships xmlns="http://schemas.openxmlformats.org/package/2006/relationships"><Relationship Id="rId1" Type="http://schemas.microsoft.com/office/2006/relationships/activeXControlBinary" Target="activeX183.bin"/></Relationships>
</file>

<file path=ppt/activeX/_rels/activeX184.xml.rels><?xml version="1.0" encoding="UTF-8" standalone="yes"?>
<Relationships xmlns="http://schemas.openxmlformats.org/package/2006/relationships"><Relationship Id="rId1" Type="http://schemas.microsoft.com/office/2006/relationships/activeXControlBinary" Target="activeX184.bin"/></Relationships>
</file>

<file path=ppt/activeX/_rels/activeX185.xml.rels><?xml version="1.0" encoding="UTF-8" standalone="yes"?>
<Relationships xmlns="http://schemas.openxmlformats.org/package/2006/relationships"><Relationship Id="rId1" Type="http://schemas.microsoft.com/office/2006/relationships/activeXControlBinary" Target="activeX185.bin"/></Relationships>
</file>

<file path=ppt/activeX/_rels/activeX186.xml.rels><?xml version="1.0" encoding="UTF-8" standalone="yes"?>
<Relationships xmlns="http://schemas.openxmlformats.org/package/2006/relationships"><Relationship Id="rId1" Type="http://schemas.microsoft.com/office/2006/relationships/activeXControlBinary" Target="activeX186.bin"/></Relationships>
</file>

<file path=ppt/activeX/_rels/activeX187.xml.rels><?xml version="1.0" encoding="UTF-8" standalone="yes"?>
<Relationships xmlns="http://schemas.openxmlformats.org/package/2006/relationships"><Relationship Id="rId1" Type="http://schemas.microsoft.com/office/2006/relationships/activeXControlBinary" Target="activeX187.bin"/></Relationships>
</file>

<file path=ppt/activeX/_rels/activeX188.xml.rels><?xml version="1.0" encoding="UTF-8" standalone="yes"?>
<Relationships xmlns="http://schemas.openxmlformats.org/package/2006/relationships"><Relationship Id="rId1" Type="http://schemas.microsoft.com/office/2006/relationships/activeXControlBinary" Target="activeX188.bin"/></Relationships>
</file>

<file path=ppt/activeX/_rels/activeX189.xml.rels><?xml version="1.0" encoding="UTF-8" standalone="yes"?>
<Relationships xmlns="http://schemas.openxmlformats.org/package/2006/relationships"><Relationship Id="rId1" Type="http://schemas.microsoft.com/office/2006/relationships/activeXControlBinary" Target="activeX189.bin"/></Relationships>
</file>

<file path=ppt/activeX/_rels/activeX19.xml.rels><?xml version="1.0" encoding="UTF-8" standalone="yes"?>
<Relationships xmlns="http://schemas.openxmlformats.org/package/2006/relationships"><Relationship Id="rId1" Type="http://schemas.microsoft.com/office/2006/relationships/activeXControlBinary" Target="activeX19.bin"/></Relationships>
</file>

<file path=ppt/activeX/_rels/activeX190.xml.rels><?xml version="1.0" encoding="UTF-8" standalone="yes"?>
<Relationships xmlns="http://schemas.openxmlformats.org/package/2006/relationships"><Relationship Id="rId1" Type="http://schemas.microsoft.com/office/2006/relationships/activeXControlBinary" Target="activeX190.bin"/></Relationships>
</file>

<file path=ppt/activeX/_rels/activeX191.xml.rels><?xml version="1.0" encoding="UTF-8" standalone="yes"?>
<Relationships xmlns="http://schemas.openxmlformats.org/package/2006/relationships"><Relationship Id="rId1" Type="http://schemas.microsoft.com/office/2006/relationships/activeXControlBinary" Target="activeX191.bin"/></Relationships>
</file>

<file path=ppt/activeX/_rels/activeX192.xml.rels><?xml version="1.0" encoding="UTF-8" standalone="yes"?>
<Relationships xmlns="http://schemas.openxmlformats.org/package/2006/relationships"><Relationship Id="rId1" Type="http://schemas.microsoft.com/office/2006/relationships/activeXControlBinary" Target="activeX192.bin"/></Relationships>
</file>

<file path=ppt/activeX/_rels/activeX193.xml.rels><?xml version="1.0" encoding="UTF-8" standalone="yes"?>
<Relationships xmlns="http://schemas.openxmlformats.org/package/2006/relationships"><Relationship Id="rId1" Type="http://schemas.microsoft.com/office/2006/relationships/activeXControlBinary" Target="activeX193.bin"/></Relationships>
</file>

<file path=ppt/activeX/_rels/activeX194.xml.rels><?xml version="1.0" encoding="UTF-8" standalone="yes"?>
<Relationships xmlns="http://schemas.openxmlformats.org/package/2006/relationships"><Relationship Id="rId1" Type="http://schemas.microsoft.com/office/2006/relationships/activeXControlBinary" Target="activeX194.bin"/></Relationships>
</file>

<file path=ppt/activeX/_rels/activeX195.xml.rels><?xml version="1.0" encoding="UTF-8" standalone="yes"?>
<Relationships xmlns="http://schemas.openxmlformats.org/package/2006/relationships"><Relationship Id="rId1" Type="http://schemas.microsoft.com/office/2006/relationships/activeXControlBinary" Target="activeX195.bin"/></Relationships>
</file>

<file path=ppt/activeX/_rels/activeX196.xml.rels><?xml version="1.0" encoding="UTF-8" standalone="yes"?>
<Relationships xmlns="http://schemas.openxmlformats.org/package/2006/relationships"><Relationship Id="rId1" Type="http://schemas.microsoft.com/office/2006/relationships/activeXControlBinary" Target="activeX196.bin"/></Relationships>
</file>

<file path=ppt/activeX/_rels/activeX197.xml.rels><?xml version="1.0" encoding="UTF-8" standalone="yes"?>
<Relationships xmlns="http://schemas.openxmlformats.org/package/2006/relationships"><Relationship Id="rId1" Type="http://schemas.microsoft.com/office/2006/relationships/activeXControlBinary" Target="activeX197.bin"/></Relationships>
</file>

<file path=ppt/activeX/_rels/activeX198.xml.rels><?xml version="1.0" encoding="UTF-8" standalone="yes"?>
<Relationships xmlns="http://schemas.openxmlformats.org/package/2006/relationships"><Relationship Id="rId1" Type="http://schemas.microsoft.com/office/2006/relationships/activeXControlBinary" Target="activeX198.bin"/></Relationships>
</file>

<file path=ppt/activeX/_rels/activeX199.xml.rels><?xml version="1.0" encoding="UTF-8" standalone="yes"?>
<Relationships xmlns="http://schemas.openxmlformats.org/package/2006/relationships"><Relationship Id="rId1" Type="http://schemas.microsoft.com/office/2006/relationships/activeXControlBinary" Target="activeX199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20.xml.rels><?xml version="1.0" encoding="UTF-8" standalone="yes"?>
<Relationships xmlns="http://schemas.openxmlformats.org/package/2006/relationships"><Relationship Id="rId1" Type="http://schemas.microsoft.com/office/2006/relationships/activeXControlBinary" Target="activeX20.bin"/></Relationships>
</file>

<file path=ppt/activeX/_rels/activeX200.xml.rels><?xml version="1.0" encoding="UTF-8" standalone="yes"?>
<Relationships xmlns="http://schemas.openxmlformats.org/package/2006/relationships"><Relationship Id="rId1" Type="http://schemas.microsoft.com/office/2006/relationships/activeXControlBinary" Target="activeX200.bin"/></Relationships>
</file>

<file path=ppt/activeX/_rels/activeX201.xml.rels><?xml version="1.0" encoding="UTF-8" standalone="yes"?>
<Relationships xmlns="http://schemas.openxmlformats.org/package/2006/relationships"><Relationship Id="rId1" Type="http://schemas.microsoft.com/office/2006/relationships/activeXControlBinary" Target="activeX201.bin"/></Relationships>
</file>

<file path=ppt/activeX/_rels/activeX202.xml.rels><?xml version="1.0" encoding="UTF-8" standalone="yes"?>
<Relationships xmlns="http://schemas.openxmlformats.org/package/2006/relationships"><Relationship Id="rId1" Type="http://schemas.microsoft.com/office/2006/relationships/activeXControlBinary" Target="activeX202.bin"/></Relationships>
</file>

<file path=ppt/activeX/_rels/activeX203.xml.rels><?xml version="1.0" encoding="UTF-8" standalone="yes"?>
<Relationships xmlns="http://schemas.openxmlformats.org/package/2006/relationships"><Relationship Id="rId1" Type="http://schemas.microsoft.com/office/2006/relationships/activeXControlBinary" Target="activeX203.bin"/></Relationships>
</file>

<file path=ppt/activeX/_rels/activeX204.xml.rels><?xml version="1.0" encoding="UTF-8" standalone="yes"?>
<Relationships xmlns="http://schemas.openxmlformats.org/package/2006/relationships"><Relationship Id="rId1" Type="http://schemas.microsoft.com/office/2006/relationships/activeXControlBinary" Target="activeX204.bin"/></Relationships>
</file>

<file path=ppt/activeX/_rels/activeX205.xml.rels><?xml version="1.0" encoding="UTF-8" standalone="yes"?>
<Relationships xmlns="http://schemas.openxmlformats.org/package/2006/relationships"><Relationship Id="rId1" Type="http://schemas.microsoft.com/office/2006/relationships/activeXControlBinary" Target="activeX205.bin"/></Relationships>
</file>

<file path=ppt/activeX/_rels/activeX206.xml.rels><?xml version="1.0" encoding="UTF-8" standalone="yes"?>
<Relationships xmlns="http://schemas.openxmlformats.org/package/2006/relationships"><Relationship Id="rId1" Type="http://schemas.microsoft.com/office/2006/relationships/activeXControlBinary" Target="activeX206.bin"/></Relationships>
</file>

<file path=ppt/activeX/_rels/activeX207.xml.rels><?xml version="1.0" encoding="UTF-8" standalone="yes"?>
<Relationships xmlns="http://schemas.openxmlformats.org/package/2006/relationships"><Relationship Id="rId1" Type="http://schemas.microsoft.com/office/2006/relationships/activeXControlBinary" Target="activeX207.bin"/></Relationships>
</file>

<file path=ppt/activeX/_rels/activeX208.xml.rels><?xml version="1.0" encoding="UTF-8" standalone="yes"?>
<Relationships xmlns="http://schemas.openxmlformats.org/package/2006/relationships"><Relationship Id="rId1" Type="http://schemas.microsoft.com/office/2006/relationships/activeXControlBinary" Target="activeX208.bin"/></Relationships>
</file>

<file path=ppt/activeX/_rels/activeX209.xml.rels><?xml version="1.0" encoding="UTF-8" standalone="yes"?>
<Relationships xmlns="http://schemas.openxmlformats.org/package/2006/relationships"><Relationship Id="rId1" Type="http://schemas.microsoft.com/office/2006/relationships/activeXControlBinary" Target="activeX209.bin"/></Relationships>
</file>

<file path=ppt/activeX/_rels/activeX21.xml.rels><?xml version="1.0" encoding="UTF-8" standalone="yes"?>
<Relationships xmlns="http://schemas.openxmlformats.org/package/2006/relationships"><Relationship Id="rId1" Type="http://schemas.microsoft.com/office/2006/relationships/activeXControlBinary" Target="activeX21.bin"/></Relationships>
</file>

<file path=ppt/activeX/_rels/activeX210.xml.rels><?xml version="1.0" encoding="UTF-8" standalone="yes"?>
<Relationships xmlns="http://schemas.openxmlformats.org/package/2006/relationships"><Relationship Id="rId1" Type="http://schemas.microsoft.com/office/2006/relationships/activeXControlBinary" Target="activeX210.bin"/></Relationships>
</file>

<file path=ppt/activeX/_rels/activeX211.xml.rels><?xml version="1.0" encoding="UTF-8" standalone="yes"?>
<Relationships xmlns="http://schemas.openxmlformats.org/package/2006/relationships"><Relationship Id="rId1" Type="http://schemas.microsoft.com/office/2006/relationships/activeXControlBinary" Target="activeX211.bin"/></Relationships>
</file>

<file path=ppt/activeX/_rels/activeX212.xml.rels><?xml version="1.0" encoding="UTF-8" standalone="yes"?>
<Relationships xmlns="http://schemas.openxmlformats.org/package/2006/relationships"><Relationship Id="rId1" Type="http://schemas.microsoft.com/office/2006/relationships/activeXControlBinary" Target="activeX212.bin"/></Relationships>
</file>

<file path=ppt/activeX/_rels/activeX213.xml.rels><?xml version="1.0" encoding="UTF-8" standalone="yes"?>
<Relationships xmlns="http://schemas.openxmlformats.org/package/2006/relationships"><Relationship Id="rId1" Type="http://schemas.microsoft.com/office/2006/relationships/activeXControlBinary" Target="activeX213.bin"/></Relationships>
</file>

<file path=ppt/activeX/_rels/activeX214.xml.rels><?xml version="1.0" encoding="UTF-8" standalone="yes"?>
<Relationships xmlns="http://schemas.openxmlformats.org/package/2006/relationships"><Relationship Id="rId1" Type="http://schemas.microsoft.com/office/2006/relationships/activeXControlBinary" Target="activeX214.bin"/></Relationships>
</file>

<file path=ppt/activeX/_rels/activeX215.xml.rels><?xml version="1.0" encoding="UTF-8" standalone="yes"?>
<Relationships xmlns="http://schemas.openxmlformats.org/package/2006/relationships"><Relationship Id="rId1" Type="http://schemas.microsoft.com/office/2006/relationships/activeXControlBinary" Target="activeX215.bin"/></Relationships>
</file>

<file path=ppt/activeX/_rels/activeX216.xml.rels><?xml version="1.0" encoding="UTF-8" standalone="yes"?>
<Relationships xmlns="http://schemas.openxmlformats.org/package/2006/relationships"><Relationship Id="rId1" Type="http://schemas.microsoft.com/office/2006/relationships/activeXControlBinary" Target="activeX216.bin"/></Relationships>
</file>

<file path=ppt/activeX/_rels/activeX217.xml.rels><?xml version="1.0" encoding="UTF-8" standalone="yes"?>
<Relationships xmlns="http://schemas.openxmlformats.org/package/2006/relationships"><Relationship Id="rId1" Type="http://schemas.microsoft.com/office/2006/relationships/activeXControlBinary" Target="activeX217.bin"/></Relationships>
</file>

<file path=ppt/activeX/_rels/activeX218.xml.rels><?xml version="1.0" encoding="UTF-8" standalone="yes"?>
<Relationships xmlns="http://schemas.openxmlformats.org/package/2006/relationships"><Relationship Id="rId1" Type="http://schemas.microsoft.com/office/2006/relationships/activeXControlBinary" Target="activeX218.bin"/></Relationships>
</file>

<file path=ppt/activeX/_rels/activeX219.xml.rels><?xml version="1.0" encoding="UTF-8" standalone="yes"?>
<Relationships xmlns="http://schemas.openxmlformats.org/package/2006/relationships"><Relationship Id="rId1" Type="http://schemas.microsoft.com/office/2006/relationships/activeXControlBinary" Target="activeX219.bin"/></Relationships>
</file>

<file path=ppt/activeX/_rels/activeX22.xml.rels><?xml version="1.0" encoding="UTF-8" standalone="yes"?>
<Relationships xmlns="http://schemas.openxmlformats.org/package/2006/relationships"><Relationship Id="rId1" Type="http://schemas.microsoft.com/office/2006/relationships/activeXControlBinary" Target="activeX22.bin"/></Relationships>
</file>

<file path=ppt/activeX/_rels/activeX220.xml.rels><?xml version="1.0" encoding="UTF-8" standalone="yes"?>
<Relationships xmlns="http://schemas.openxmlformats.org/package/2006/relationships"><Relationship Id="rId1" Type="http://schemas.microsoft.com/office/2006/relationships/activeXControlBinary" Target="activeX220.bin"/></Relationships>
</file>

<file path=ppt/activeX/_rels/activeX221.xml.rels><?xml version="1.0" encoding="UTF-8" standalone="yes"?>
<Relationships xmlns="http://schemas.openxmlformats.org/package/2006/relationships"><Relationship Id="rId1" Type="http://schemas.microsoft.com/office/2006/relationships/activeXControlBinary" Target="activeX221.bin"/></Relationships>
</file>

<file path=ppt/activeX/_rels/activeX222.xml.rels><?xml version="1.0" encoding="UTF-8" standalone="yes"?>
<Relationships xmlns="http://schemas.openxmlformats.org/package/2006/relationships"><Relationship Id="rId1" Type="http://schemas.microsoft.com/office/2006/relationships/activeXControlBinary" Target="activeX222.bin"/></Relationships>
</file>

<file path=ppt/activeX/_rels/activeX223.xml.rels><?xml version="1.0" encoding="UTF-8" standalone="yes"?>
<Relationships xmlns="http://schemas.openxmlformats.org/package/2006/relationships"><Relationship Id="rId1" Type="http://schemas.microsoft.com/office/2006/relationships/activeXControlBinary" Target="activeX223.bin"/></Relationships>
</file>

<file path=ppt/activeX/_rels/activeX224.xml.rels><?xml version="1.0" encoding="UTF-8" standalone="yes"?>
<Relationships xmlns="http://schemas.openxmlformats.org/package/2006/relationships"><Relationship Id="rId1" Type="http://schemas.microsoft.com/office/2006/relationships/activeXControlBinary" Target="activeX224.bin"/></Relationships>
</file>

<file path=ppt/activeX/_rels/activeX225.xml.rels><?xml version="1.0" encoding="UTF-8" standalone="yes"?>
<Relationships xmlns="http://schemas.openxmlformats.org/package/2006/relationships"><Relationship Id="rId1" Type="http://schemas.microsoft.com/office/2006/relationships/activeXControlBinary" Target="activeX225.bin"/></Relationships>
</file>

<file path=ppt/activeX/_rels/activeX226.xml.rels><?xml version="1.0" encoding="UTF-8" standalone="yes"?>
<Relationships xmlns="http://schemas.openxmlformats.org/package/2006/relationships"><Relationship Id="rId1" Type="http://schemas.microsoft.com/office/2006/relationships/activeXControlBinary" Target="activeX226.bin"/></Relationships>
</file>

<file path=ppt/activeX/_rels/activeX227.xml.rels><?xml version="1.0" encoding="UTF-8" standalone="yes"?>
<Relationships xmlns="http://schemas.openxmlformats.org/package/2006/relationships"><Relationship Id="rId1" Type="http://schemas.microsoft.com/office/2006/relationships/activeXControlBinary" Target="activeX227.bin"/></Relationships>
</file>

<file path=ppt/activeX/_rels/activeX228.xml.rels><?xml version="1.0" encoding="UTF-8" standalone="yes"?>
<Relationships xmlns="http://schemas.openxmlformats.org/package/2006/relationships"><Relationship Id="rId1" Type="http://schemas.microsoft.com/office/2006/relationships/activeXControlBinary" Target="activeX228.bin"/></Relationships>
</file>

<file path=ppt/activeX/_rels/activeX229.xml.rels><?xml version="1.0" encoding="UTF-8" standalone="yes"?>
<Relationships xmlns="http://schemas.openxmlformats.org/package/2006/relationships"><Relationship Id="rId1" Type="http://schemas.microsoft.com/office/2006/relationships/activeXControlBinary" Target="activeX229.bin"/></Relationships>
</file>

<file path=ppt/activeX/_rels/activeX23.xml.rels><?xml version="1.0" encoding="UTF-8" standalone="yes"?>
<Relationships xmlns="http://schemas.openxmlformats.org/package/2006/relationships"><Relationship Id="rId1" Type="http://schemas.microsoft.com/office/2006/relationships/activeXControlBinary" Target="activeX23.bin"/></Relationships>
</file>

<file path=ppt/activeX/_rels/activeX230.xml.rels><?xml version="1.0" encoding="UTF-8" standalone="yes"?>
<Relationships xmlns="http://schemas.openxmlformats.org/package/2006/relationships"><Relationship Id="rId1" Type="http://schemas.microsoft.com/office/2006/relationships/activeXControlBinary" Target="activeX230.bin"/></Relationships>
</file>

<file path=ppt/activeX/_rels/activeX231.xml.rels><?xml version="1.0" encoding="UTF-8" standalone="yes"?>
<Relationships xmlns="http://schemas.openxmlformats.org/package/2006/relationships"><Relationship Id="rId1" Type="http://schemas.microsoft.com/office/2006/relationships/activeXControlBinary" Target="activeX231.bin"/></Relationships>
</file>

<file path=ppt/activeX/_rels/activeX232.xml.rels><?xml version="1.0" encoding="UTF-8" standalone="yes"?>
<Relationships xmlns="http://schemas.openxmlformats.org/package/2006/relationships"><Relationship Id="rId1" Type="http://schemas.microsoft.com/office/2006/relationships/activeXControlBinary" Target="activeX232.bin"/></Relationships>
</file>

<file path=ppt/activeX/_rels/activeX233.xml.rels><?xml version="1.0" encoding="UTF-8" standalone="yes"?>
<Relationships xmlns="http://schemas.openxmlformats.org/package/2006/relationships"><Relationship Id="rId1" Type="http://schemas.microsoft.com/office/2006/relationships/activeXControlBinary" Target="activeX233.bin"/></Relationships>
</file>

<file path=ppt/activeX/_rels/activeX234.xml.rels><?xml version="1.0" encoding="UTF-8" standalone="yes"?>
<Relationships xmlns="http://schemas.openxmlformats.org/package/2006/relationships"><Relationship Id="rId1" Type="http://schemas.microsoft.com/office/2006/relationships/activeXControlBinary" Target="activeX234.bin"/></Relationships>
</file>

<file path=ppt/activeX/_rels/activeX235.xml.rels><?xml version="1.0" encoding="UTF-8" standalone="yes"?>
<Relationships xmlns="http://schemas.openxmlformats.org/package/2006/relationships"><Relationship Id="rId1" Type="http://schemas.microsoft.com/office/2006/relationships/activeXControlBinary" Target="activeX235.bin"/></Relationships>
</file>

<file path=ppt/activeX/_rels/activeX236.xml.rels><?xml version="1.0" encoding="UTF-8" standalone="yes"?>
<Relationships xmlns="http://schemas.openxmlformats.org/package/2006/relationships"><Relationship Id="rId1" Type="http://schemas.microsoft.com/office/2006/relationships/activeXControlBinary" Target="activeX236.bin"/></Relationships>
</file>

<file path=ppt/activeX/_rels/activeX237.xml.rels><?xml version="1.0" encoding="UTF-8" standalone="yes"?>
<Relationships xmlns="http://schemas.openxmlformats.org/package/2006/relationships"><Relationship Id="rId1" Type="http://schemas.microsoft.com/office/2006/relationships/activeXControlBinary" Target="activeX237.bin"/></Relationships>
</file>

<file path=ppt/activeX/_rels/activeX238.xml.rels><?xml version="1.0" encoding="UTF-8" standalone="yes"?>
<Relationships xmlns="http://schemas.openxmlformats.org/package/2006/relationships"><Relationship Id="rId1" Type="http://schemas.microsoft.com/office/2006/relationships/activeXControlBinary" Target="activeX238.bin"/></Relationships>
</file>

<file path=ppt/activeX/_rels/activeX239.xml.rels><?xml version="1.0" encoding="UTF-8" standalone="yes"?>
<Relationships xmlns="http://schemas.openxmlformats.org/package/2006/relationships"><Relationship Id="rId1" Type="http://schemas.microsoft.com/office/2006/relationships/activeXControlBinary" Target="activeX239.bin"/></Relationships>
</file>

<file path=ppt/activeX/_rels/activeX24.xml.rels><?xml version="1.0" encoding="UTF-8" standalone="yes"?>
<Relationships xmlns="http://schemas.openxmlformats.org/package/2006/relationships"><Relationship Id="rId1" Type="http://schemas.microsoft.com/office/2006/relationships/activeXControlBinary" Target="activeX24.bin"/></Relationships>
</file>

<file path=ppt/activeX/_rels/activeX240.xml.rels><?xml version="1.0" encoding="UTF-8" standalone="yes"?>
<Relationships xmlns="http://schemas.openxmlformats.org/package/2006/relationships"><Relationship Id="rId1" Type="http://schemas.microsoft.com/office/2006/relationships/activeXControlBinary" Target="activeX240.bin"/></Relationships>
</file>

<file path=ppt/activeX/_rels/activeX241.xml.rels><?xml version="1.0" encoding="UTF-8" standalone="yes"?>
<Relationships xmlns="http://schemas.openxmlformats.org/package/2006/relationships"><Relationship Id="rId1" Type="http://schemas.microsoft.com/office/2006/relationships/activeXControlBinary" Target="activeX241.bin"/></Relationships>
</file>

<file path=ppt/activeX/_rels/activeX242.xml.rels><?xml version="1.0" encoding="UTF-8" standalone="yes"?>
<Relationships xmlns="http://schemas.openxmlformats.org/package/2006/relationships"><Relationship Id="rId1" Type="http://schemas.microsoft.com/office/2006/relationships/activeXControlBinary" Target="activeX242.bin"/></Relationships>
</file>

<file path=ppt/activeX/_rels/activeX243.xml.rels><?xml version="1.0" encoding="UTF-8" standalone="yes"?>
<Relationships xmlns="http://schemas.openxmlformats.org/package/2006/relationships"><Relationship Id="rId1" Type="http://schemas.microsoft.com/office/2006/relationships/activeXControlBinary" Target="activeX243.bin"/></Relationships>
</file>

<file path=ppt/activeX/_rels/activeX244.xml.rels><?xml version="1.0" encoding="UTF-8" standalone="yes"?>
<Relationships xmlns="http://schemas.openxmlformats.org/package/2006/relationships"><Relationship Id="rId1" Type="http://schemas.microsoft.com/office/2006/relationships/activeXControlBinary" Target="activeX244.bin"/></Relationships>
</file>

<file path=ppt/activeX/_rels/activeX245.xml.rels><?xml version="1.0" encoding="UTF-8" standalone="yes"?>
<Relationships xmlns="http://schemas.openxmlformats.org/package/2006/relationships"><Relationship Id="rId1" Type="http://schemas.microsoft.com/office/2006/relationships/activeXControlBinary" Target="activeX245.bin"/></Relationships>
</file>

<file path=ppt/activeX/_rels/activeX246.xml.rels><?xml version="1.0" encoding="UTF-8" standalone="yes"?>
<Relationships xmlns="http://schemas.openxmlformats.org/package/2006/relationships"><Relationship Id="rId1" Type="http://schemas.microsoft.com/office/2006/relationships/activeXControlBinary" Target="activeX246.bin"/></Relationships>
</file>

<file path=ppt/activeX/_rels/activeX247.xml.rels><?xml version="1.0" encoding="UTF-8" standalone="yes"?>
<Relationships xmlns="http://schemas.openxmlformats.org/package/2006/relationships"><Relationship Id="rId1" Type="http://schemas.microsoft.com/office/2006/relationships/activeXControlBinary" Target="activeX247.bin"/></Relationships>
</file>

<file path=ppt/activeX/_rels/activeX248.xml.rels><?xml version="1.0" encoding="UTF-8" standalone="yes"?>
<Relationships xmlns="http://schemas.openxmlformats.org/package/2006/relationships"><Relationship Id="rId1" Type="http://schemas.microsoft.com/office/2006/relationships/activeXControlBinary" Target="activeX248.bin"/></Relationships>
</file>

<file path=ppt/activeX/_rels/activeX249.xml.rels><?xml version="1.0" encoding="UTF-8" standalone="yes"?>
<Relationships xmlns="http://schemas.openxmlformats.org/package/2006/relationships"><Relationship Id="rId1" Type="http://schemas.microsoft.com/office/2006/relationships/activeXControlBinary" Target="activeX249.bin"/></Relationships>
</file>

<file path=ppt/activeX/_rels/activeX25.xml.rels><?xml version="1.0" encoding="UTF-8" standalone="yes"?>
<Relationships xmlns="http://schemas.openxmlformats.org/package/2006/relationships"><Relationship Id="rId1" Type="http://schemas.microsoft.com/office/2006/relationships/activeXControlBinary" Target="activeX25.bin"/></Relationships>
</file>

<file path=ppt/activeX/_rels/activeX250.xml.rels><?xml version="1.0" encoding="UTF-8" standalone="yes"?>
<Relationships xmlns="http://schemas.openxmlformats.org/package/2006/relationships"><Relationship Id="rId1" Type="http://schemas.microsoft.com/office/2006/relationships/activeXControlBinary" Target="activeX250.bin"/></Relationships>
</file>

<file path=ppt/activeX/_rels/activeX251.xml.rels><?xml version="1.0" encoding="UTF-8" standalone="yes"?>
<Relationships xmlns="http://schemas.openxmlformats.org/package/2006/relationships"><Relationship Id="rId1" Type="http://schemas.microsoft.com/office/2006/relationships/activeXControlBinary" Target="activeX251.bin"/></Relationships>
</file>

<file path=ppt/activeX/_rels/activeX252.xml.rels><?xml version="1.0" encoding="UTF-8" standalone="yes"?>
<Relationships xmlns="http://schemas.openxmlformats.org/package/2006/relationships"><Relationship Id="rId1" Type="http://schemas.microsoft.com/office/2006/relationships/activeXControlBinary" Target="activeX252.bin"/></Relationships>
</file>

<file path=ppt/activeX/_rels/activeX253.xml.rels><?xml version="1.0" encoding="UTF-8" standalone="yes"?>
<Relationships xmlns="http://schemas.openxmlformats.org/package/2006/relationships"><Relationship Id="rId1" Type="http://schemas.microsoft.com/office/2006/relationships/activeXControlBinary" Target="activeX253.bin"/></Relationships>
</file>

<file path=ppt/activeX/_rels/activeX254.xml.rels><?xml version="1.0" encoding="UTF-8" standalone="yes"?>
<Relationships xmlns="http://schemas.openxmlformats.org/package/2006/relationships"><Relationship Id="rId1" Type="http://schemas.microsoft.com/office/2006/relationships/activeXControlBinary" Target="activeX254.bin"/></Relationships>
</file>

<file path=ppt/activeX/_rels/activeX255.xml.rels><?xml version="1.0" encoding="UTF-8" standalone="yes"?>
<Relationships xmlns="http://schemas.openxmlformats.org/package/2006/relationships"><Relationship Id="rId1" Type="http://schemas.microsoft.com/office/2006/relationships/activeXControlBinary" Target="activeX255.bin"/></Relationships>
</file>

<file path=ppt/activeX/_rels/activeX256.xml.rels><?xml version="1.0" encoding="UTF-8" standalone="yes"?>
<Relationships xmlns="http://schemas.openxmlformats.org/package/2006/relationships"><Relationship Id="rId1" Type="http://schemas.microsoft.com/office/2006/relationships/activeXControlBinary" Target="activeX256.bin"/></Relationships>
</file>

<file path=ppt/activeX/_rels/activeX257.xml.rels><?xml version="1.0" encoding="UTF-8" standalone="yes"?>
<Relationships xmlns="http://schemas.openxmlformats.org/package/2006/relationships"><Relationship Id="rId1" Type="http://schemas.microsoft.com/office/2006/relationships/activeXControlBinary" Target="activeX257.bin"/></Relationships>
</file>

<file path=ppt/activeX/_rels/activeX258.xml.rels><?xml version="1.0" encoding="UTF-8" standalone="yes"?>
<Relationships xmlns="http://schemas.openxmlformats.org/package/2006/relationships"><Relationship Id="rId1" Type="http://schemas.microsoft.com/office/2006/relationships/activeXControlBinary" Target="activeX258.bin"/></Relationships>
</file>

<file path=ppt/activeX/_rels/activeX259.xml.rels><?xml version="1.0" encoding="UTF-8" standalone="yes"?>
<Relationships xmlns="http://schemas.openxmlformats.org/package/2006/relationships"><Relationship Id="rId1" Type="http://schemas.microsoft.com/office/2006/relationships/activeXControlBinary" Target="activeX259.bin"/></Relationships>
</file>

<file path=ppt/activeX/_rels/activeX26.xml.rels><?xml version="1.0" encoding="UTF-8" standalone="yes"?>
<Relationships xmlns="http://schemas.openxmlformats.org/package/2006/relationships"><Relationship Id="rId1" Type="http://schemas.microsoft.com/office/2006/relationships/activeXControlBinary" Target="activeX26.bin"/></Relationships>
</file>

<file path=ppt/activeX/_rels/activeX260.xml.rels><?xml version="1.0" encoding="UTF-8" standalone="yes"?>
<Relationships xmlns="http://schemas.openxmlformats.org/package/2006/relationships"><Relationship Id="rId1" Type="http://schemas.microsoft.com/office/2006/relationships/activeXControlBinary" Target="activeX260.bin"/></Relationships>
</file>

<file path=ppt/activeX/_rels/activeX261.xml.rels><?xml version="1.0" encoding="UTF-8" standalone="yes"?>
<Relationships xmlns="http://schemas.openxmlformats.org/package/2006/relationships"><Relationship Id="rId1" Type="http://schemas.microsoft.com/office/2006/relationships/activeXControlBinary" Target="activeX261.bin"/></Relationships>
</file>

<file path=ppt/activeX/_rels/activeX262.xml.rels><?xml version="1.0" encoding="UTF-8" standalone="yes"?>
<Relationships xmlns="http://schemas.openxmlformats.org/package/2006/relationships"><Relationship Id="rId1" Type="http://schemas.microsoft.com/office/2006/relationships/activeXControlBinary" Target="activeX262.bin"/></Relationships>
</file>

<file path=ppt/activeX/_rels/activeX263.xml.rels><?xml version="1.0" encoding="UTF-8" standalone="yes"?>
<Relationships xmlns="http://schemas.openxmlformats.org/package/2006/relationships"><Relationship Id="rId1" Type="http://schemas.microsoft.com/office/2006/relationships/activeXControlBinary" Target="activeX263.bin"/></Relationships>
</file>

<file path=ppt/activeX/_rels/activeX264.xml.rels><?xml version="1.0" encoding="UTF-8" standalone="yes"?>
<Relationships xmlns="http://schemas.openxmlformats.org/package/2006/relationships"><Relationship Id="rId1" Type="http://schemas.microsoft.com/office/2006/relationships/activeXControlBinary" Target="activeX264.bin"/></Relationships>
</file>

<file path=ppt/activeX/_rels/activeX265.xml.rels><?xml version="1.0" encoding="UTF-8" standalone="yes"?>
<Relationships xmlns="http://schemas.openxmlformats.org/package/2006/relationships"><Relationship Id="rId1" Type="http://schemas.microsoft.com/office/2006/relationships/activeXControlBinary" Target="activeX265.bin"/></Relationships>
</file>

<file path=ppt/activeX/_rels/activeX266.xml.rels><?xml version="1.0" encoding="UTF-8" standalone="yes"?>
<Relationships xmlns="http://schemas.openxmlformats.org/package/2006/relationships"><Relationship Id="rId1" Type="http://schemas.microsoft.com/office/2006/relationships/activeXControlBinary" Target="activeX266.bin"/></Relationships>
</file>

<file path=ppt/activeX/_rels/activeX267.xml.rels><?xml version="1.0" encoding="UTF-8" standalone="yes"?>
<Relationships xmlns="http://schemas.openxmlformats.org/package/2006/relationships"><Relationship Id="rId1" Type="http://schemas.microsoft.com/office/2006/relationships/activeXControlBinary" Target="activeX267.bin"/></Relationships>
</file>

<file path=ppt/activeX/_rels/activeX268.xml.rels><?xml version="1.0" encoding="UTF-8" standalone="yes"?>
<Relationships xmlns="http://schemas.openxmlformats.org/package/2006/relationships"><Relationship Id="rId1" Type="http://schemas.microsoft.com/office/2006/relationships/activeXControlBinary" Target="activeX268.bin"/></Relationships>
</file>

<file path=ppt/activeX/_rels/activeX269.xml.rels><?xml version="1.0" encoding="UTF-8" standalone="yes"?>
<Relationships xmlns="http://schemas.openxmlformats.org/package/2006/relationships"><Relationship Id="rId1" Type="http://schemas.microsoft.com/office/2006/relationships/activeXControlBinary" Target="activeX269.bin"/></Relationships>
</file>

<file path=ppt/activeX/_rels/activeX27.xml.rels><?xml version="1.0" encoding="UTF-8" standalone="yes"?>
<Relationships xmlns="http://schemas.openxmlformats.org/package/2006/relationships"><Relationship Id="rId1" Type="http://schemas.microsoft.com/office/2006/relationships/activeXControlBinary" Target="activeX27.bin"/></Relationships>
</file>

<file path=ppt/activeX/_rels/activeX270.xml.rels><?xml version="1.0" encoding="UTF-8" standalone="yes"?>
<Relationships xmlns="http://schemas.openxmlformats.org/package/2006/relationships"><Relationship Id="rId1" Type="http://schemas.microsoft.com/office/2006/relationships/activeXControlBinary" Target="activeX270.bin"/></Relationships>
</file>

<file path=ppt/activeX/_rels/activeX271.xml.rels><?xml version="1.0" encoding="UTF-8" standalone="yes"?>
<Relationships xmlns="http://schemas.openxmlformats.org/package/2006/relationships"><Relationship Id="rId1" Type="http://schemas.microsoft.com/office/2006/relationships/activeXControlBinary" Target="activeX271.bin"/></Relationships>
</file>

<file path=ppt/activeX/_rels/activeX272.xml.rels><?xml version="1.0" encoding="UTF-8" standalone="yes"?>
<Relationships xmlns="http://schemas.openxmlformats.org/package/2006/relationships"><Relationship Id="rId1" Type="http://schemas.microsoft.com/office/2006/relationships/activeXControlBinary" Target="activeX272.bin"/></Relationships>
</file>

<file path=ppt/activeX/_rels/activeX273.xml.rels><?xml version="1.0" encoding="UTF-8" standalone="yes"?>
<Relationships xmlns="http://schemas.openxmlformats.org/package/2006/relationships"><Relationship Id="rId1" Type="http://schemas.microsoft.com/office/2006/relationships/activeXControlBinary" Target="activeX273.bin"/></Relationships>
</file>

<file path=ppt/activeX/_rels/activeX274.xml.rels><?xml version="1.0" encoding="UTF-8" standalone="yes"?>
<Relationships xmlns="http://schemas.openxmlformats.org/package/2006/relationships"><Relationship Id="rId1" Type="http://schemas.microsoft.com/office/2006/relationships/activeXControlBinary" Target="activeX274.bin"/></Relationships>
</file>

<file path=ppt/activeX/_rels/activeX275.xml.rels><?xml version="1.0" encoding="UTF-8" standalone="yes"?>
<Relationships xmlns="http://schemas.openxmlformats.org/package/2006/relationships"><Relationship Id="rId1" Type="http://schemas.microsoft.com/office/2006/relationships/activeXControlBinary" Target="activeX275.bin"/></Relationships>
</file>

<file path=ppt/activeX/_rels/activeX276.xml.rels><?xml version="1.0" encoding="UTF-8" standalone="yes"?>
<Relationships xmlns="http://schemas.openxmlformats.org/package/2006/relationships"><Relationship Id="rId1" Type="http://schemas.microsoft.com/office/2006/relationships/activeXControlBinary" Target="activeX276.bin"/></Relationships>
</file>

<file path=ppt/activeX/_rels/activeX277.xml.rels><?xml version="1.0" encoding="UTF-8" standalone="yes"?>
<Relationships xmlns="http://schemas.openxmlformats.org/package/2006/relationships"><Relationship Id="rId1" Type="http://schemas.microsoft.com/office/2006/relationships/activeXControlBinary" Target="activeX277.bin"/></Relationships>
</file>

<file path=ppt/activeX/_rels/activeX278.xml.rels><?xml version="1.0" encoding="UTF-8" standalone="yes"?>
<Relationships xmlns="http://schemas.openxmlformats.org/package/2006/relationships"><Relationship Id="rId1" Type="http://schemas.microsoft.com/office/2006/relationships/activeXControlBinary" Target="activeX278.bin"/></Relationships>
</file>

<file path=ppt/activeX/_rels/activeX279.xml.rels><?xml version="1.0" encoding="UTF-8" standalone="yes"?>
<Relationships xmlns="http://schemas.openxmlformats.org/package/2006/relationships"><Relationship Id="rId1" Type="http://schemas.microsoft.com/office/2006/relationships/activeXControlBinary" Target="activeX279.bin"/></Relationships>
</file>

<file path=ppt/activeX/_rels/activeX28.xml.rels><?xml version="1.0" encoding="UTF-8" standalone="yes"?>
<Relationships xmlns="http://schemas.openxmlformats.org/package/2006/relationships"><Relationship Id="rId1" Type="http://schemas.microsoft.com/office/2006/relationships/activeXControlBinary" Target="activeX28.bin"/></Relationships>
</file>

<file path=ppt/activeX/_rels/activeX280.xml.rels><?xml version="1.0" encoding="UTF-8" standalone="yes"?>
<Relationships xmlns="http://schemas.openxmlformats.org/package/2006/relationships"><Relationship Id="rId1" Type="http://schemas.microsoft.com/office/2006/relationships/activeXControlBinary" Target="activeX280.bin"/></Relationships>
</file>

<file path=ppt/activeX/_rels/activeX281.xml.rels><?xml version="1.0" encoding="UTF-8" standalone="yes"?>
<Relationships xmlns="http://schemas.openxmlformats.org/package/2006/relationships"><Relationship Id="rId1" Type="http://schemas.microsoft.com/office/2006/relationships/activeXControlBinary" Target="activeX281.bin"/></Relationships>
</file>

<file path=ppt/activeX/_rels/activeX282.xml.rels><?xml version="1.0" encoding="UTF-8" standalone="yes"?>
<Relationships xmlns="http://schemas.openxmlformats.org/package/2006/relationships"><Relationship Id="rId1" Type="http://schemas.microsoft.com/office/2006/relationships/activeXControlBinary" Target="activeX282.bin"/></Relationships>
</file>

<file path=ppt/activeX/_rels/activeX283.xml.rels><?xml version="1.0" encoding="UTF-8" standalone="yes"?>
<Relationships xmlns="http://schemas.openxmlformats.org/package/2006/relationships"><Relationship Id="rId1" Type="http://schemas.microsoft.com/office/2006/relationships/activeXControlBinary" Target="activeX283.bin"/></Relationships>
</file>

<file path=ppt/activeX/_rels/activeX284.xml.rels><?xml version="1.0" encoding="UTF-8" standalone="yes"?>
<Relationships xmlns="http://schemas.openxmlformats.org/package/2006/relationships"><Relationship Id="rId1" Type="http://schemas.microsoft.com/office/2006/relationships/activeXControlBinary" Target="activeX284.bin"/></Relationships>
</file>

<file path=ppt/activeX/_rels/activeX285.xml.rels><?xml version="1.0" encoding="UTF-8" standalone="yes"?>
<Relationships xmlns="http://schemas.openxmlformats.org/package/2006/relationships"><Relationship Id="rId1" Type="http://schemas.microsoft.com/office/2006/relationships/activeXControlBinary" Target="activeX285.bin"/></Relationships>
</file>

<file path=ppt/activeX/_rels/activeX286.xml.rels><?xml version="1.0" encoding="UTF-8" standalone="yes"?>
<Relationships xmlns="http://schemas.openxmlformats.org/package/2006/relationships"><Relationship Id="rId1" Type="http://schemas.microsoft.com/office/2006/relationships/activeXControlBinary" Target="activeX286.bin"/></Relationships>
</file>

<file path=ppt/activeX/_rels/activeX287.xml.rels><?xml version="1.0" encoding="UTF-8" standalone="yes"?>
<Relationships xmlns="http://schemas.openxmlformats.org/package/2006/relationships"><Relationship Id="rId1" Type="http://schemas.microsoft.com/office/2006/relationships/activeXControlBinary" Target="activeX287.bin"/></Relationships>
</file>

<file path=ppt/activeX/_rels/activeX288.xml.rels><?xml version="1.0" encoding="UTF-8" standalone="yes"?>
<Relationships xmlns="http://schemas.openxmlformats.org/package/2006/relationships"><Relationship Id="rId1" Type="http://schemas.microsoft.com/office/2006/relationships/activeXControlBinary" Target="activeX288.bin"/></Relationships>
</file>

<file path=ppt/activeX/_rels/activeX289.xml.rels><?xml version="1.0" encoding="UTF-8" standalone="yes"?>
<Relationships xmlns="http://schemas.openxmlformats.org/package/2006/relationships"><Relationship Id="rId1" Type="http://schemas.microsoft.com/office/2006/relationships/activeXControlBinary" Target="activeX289.bin"/></Relationships>
</file>

<file path=ppt/activeX/_rels/activeX29.xml.rels><?xml version="1.0" encoding="UTF-8" standalone="yes"?>
<Relationships xmlns="http://schemas.openxmlformats.org/package/2006/relationships"><Relationship Id="rId1" Type="http://schemas.microsoft.com/office/2006/relationships/activeXControlBinary" Target="activeX29.bin"/></Relationships>
</file>

<file path=ppt/activeX/_rels/activeX290.xml.rels><?xml version="1.0" encoding="UTF-8" standalone="yes"?>
<Relationships xmlns="http://schemas.openxmlformats.org/package/2006/relationships"><Relationship Id="rId1" Type="http://schemas.microsoft.com/office/2006/relationships/activeXControlBinary" Target="activeX290.bin"/></Relationships>
</file>

<file path=ppt/activeX/_rels/activeX291.xml.rels><?xml version="1.0" encoding="UTF-8" standalone="yes"?>
<Relationships xmlns="http://schemas.openxmlformats.org/package/2006/relationships"><Relationship Id="rId1" Type="http://schemas.microsoft.com/office/2006/relationships/activeXControlBinary" Target="activeX291.bin"/></Relationships>
</file>

<file path=ppt/activeX/_rels/activeX292.xml.rels><?xml version="1.0" encoding="UTF-8" standalone="yes"?>
<Relationships xmlns="http://schemas.openxmlformats.org/package/2006/relationships"><Relationship Id="rId1" Type="http://schemas.microsoft.com/office/2006/relationships/activeXControlBinary" Target="activeX292.bin"/></Relationships>
</file>

<file path=ppt/activeX/_rels/activeX293.xml.rels><?xml version="1.0" encoding="UTF-8" standalone="yes"?>
<Relationships xmlns="http://schemas.openxmlformats.org/package/2006/relationships"><Relationship Id="rId1" Type="http://schemas.microsoft.com/office/2006/relationships/activeXControlBinary" Target="activeX293.bin"/></Relationships>
</file>

<file path=ppt/activeX/_rels/activeX294.xml.rels><?xml version="1.0" encoding="UTF-8" standalone="yes"?>
<Relationships xmlns="http://schemas.openxmlformats.org/package/2006/relationships"><Relationship Id="rId1" Type="http://schemas.microsoft.com/office/2006/relationships/activeXControlBinary" Target="activeX294.bin"/></Relationships>
</file>

<file path=ppt/activeX/_rels/activeX295.xml.rels><?xml version="1.0" encoding="UTF-8" standalone="yes"?>
<Relationships xmlns="http://schemas.openxmlformats.org/package/2006/relationships"><Relationship Id="rId1" Type="http://schemas.microsoft.com/office/2006/relationships/activeXControlBinary" Target="activeX295.bin"/></Relationships>
</file>

<file path=ppt/activeX/_rels/activeX296.xml.rels><?xml version="1.0" encoding="UTF-8" standalone="yes"?>
<Relationships xmlns="http://schemas.openxmlformats.org/package/2006/relationships"><Relationship Id="rId1" Type="http://schemas.microsoft.com/office/2006/relationships/activeXControlBinary" Target="activeX296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30.xml.rels><?xml version="1.0" encoding="UTF-8" standalone="yes"?>
<Relationships xmlns="http://schemas.openxmlformats.org/package/2006/relationships"><Relationship Id="rId1" Type="http://schemas.microsoft.com/office/2006/relationships/activeXControlBinary" Target="activeX30.bin"/></Relationships>
</file>

<file path=ppt/activeX/_rels/activeX31.xml.rels><?xml version="1.0" encoding="UTF-8" standalone="yes"?>
<Relationships xmlns="http://schemas.openxmlformats.org/package/2006/relationships"><Relationship Id="rId1" Type="http://schemas.microsoft.com/office/2006/relationships/activeXControlBinary" Target="activeX31.bin"/></Relationships>
</file>

<file path=ppt/activeX/_rels/activeX32.xml.rels><?xml version="1.0" encoding="UTF-8" standalone="yes"?>
<Relationships xmlns="http://schemas.openxmlformats.org/package/2006/relationships"><Relationship Id="rId1" Type="http://schemas.microsoft.com/office/2006/relationships/activeXControlBinary" Target="activeX32.bin"/></Relationships>
</file>

<file path=ppt/activeX/_rels/activeX33.xml.rels><?xml version="1.0" encoding="UTF-8" standalone="yes"?>
<Relationships xmlns="http://schemas.openxmlformats.org/package/2006/relationships"><Relationship Id="rId1" Type="http://schemas.microsoft.com/office/2006/relationships/activeXControlBinary" Target="activeX33.bin"/></Relationships>
</file>

<file path=ppt/activeX/_rels/activeX34.xml.rels><?xml version="1.0" encoding="UTF-8" standalone="yes"?>
<Relationships xmlns="http://schemas.openxmlformats.org/package/2006/relationships"><Relationship Id="rId1" Type="http://schemas.microsoft.com/office/2006/relationships/activeXControlBinary" Target="activeX34.bin"/></Relationships>
</file>

<file path=ppt/activeX/_rels/activeX35.xml.rels><?xml version="1.0" encoding="UTF-8" standalone="yes"?>
<Relationships xmlns="http://schemas.openxmlformats.org/package/2006/relationships"><Relationship Id="rId1" Type="http://schemas.microsoft.com/office/2006/relationships/activeXControlBinary" Target="activeX35.bin"/></Relationships>
</file>

<file path=ppt/activeX/_rels/activeX36.xml.rels><?xml version="1.0" encoding="UTF-8" standalone="yes"?>
<Relationships xmlns="http://schemas.openxmlformats.org/package/2006/relationships"><Relationship Id="rId1" Type="http://schemas.microsoft.com/office/2006/relationships/activeXControlBinary" Target="activeX36.bin"/></Relationships>
</file>

<file path=ppt/activeX/_rels/activeX37.xml.rels><?xml version="1.0" encoding="UTF-8" standalone="yes"?>
<Relationships xmlns="http://schemas.openxmlformats.org/package/2006/relationships"><Relationship Id="rId1" Type="http://schemas.microsoft.com/office/2006/relationships/activeXControlBinary" Target="activeX37.bin"/></Relationships>
</file>

<file path=ppt/activeX/_rels/activeX38.xml.rels><?xml version="1.0" encoding="UTF-8" standalone="yes"?>
<Relationships xmlns="http://schemas.openxmlformats.org/package/2006/relationships"><Relationship Id="rId1" Type="http://schemas.microsoft.com/office/2006/relationships/activeXControlBinary" Target="activeX38.bin"/></Relationships>
</file>

<file path=ppt/activeX/_rels/activeX39.xml.rels><?xml version="1.0" encoding="UTF-8" standalone="yes"?>
<Relationships xmlns="http://schemas.openxmlformats.org/package/2006/relationships"><Relationship Id="rId1" Type="http://schemas.microsoft.com/office/2006/relationships/activeXControlBinary" Target="activeX39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40.xml.rels><?xml version="1.0" encoding="UTF-8" standalone="yes"?>
<Relationships xmlns="http://schemas.openxmlformats.org/package/2006/relationships"><Relationship Id="rId1" Type="http://schemas.microsoft.com/office/2006/relationships/activeXControlBinary" Target="activeX40.bin"/></Relationships>
</file>

<file path=ppt/activeX/_rels/activeX41.xml.rels><?xml version="1.0" encoding="UTF-8" standalone="yes"?>
<Relationships xmlns="http://schemas.openxmlformats.org/package/2006/relationships"><Relationship Id="rId1" Type="http://schemas.microsoft.com/office/2006/relationships/activeXControlBinary" Target="activeX41.bin"/></Relationships>
</file>

<file path=ppt/activeX/_rels/activeX42.xml.rels><?xml version="1.0" encoding="UTF-8" standalone="yes"?>
<Relationships xmlns="http://schemas.openxmlformats.org/package/2006/relationships"><Relationship Id="rId1" Type="http://schemas.microsoft.com/office/2006/relationships/activeXControlBinary" Target="activeX42.bin"/></Relationships>
</file>

<file path=ppt/activeX/_rels/activeX43.xml.rels><?xml version="1.0" encoding="UTF-8" standalone="yes"?>
<Relationships xmlns="http://schemas.openxmlformats.org/package/2006/relationships"><Relationship Id="rId1" Type="http://schemas.microsoft.com/office/2006/relationships/activeXControlBinary" Target="activeX43.bin"/></Relationships>
</file>

<file path=ppt/activeX/_rels/activeX44.xml.rels><?xml version="1.0" encoding="UTF-8" standalone="yes"?>
<Relationships xmlns="http://schemas.openxmlformats.org/package/2006/relationships"><Relationship Id="rId1" Type="http://schemas.microsoft.com/office/2006/relationships/activeXControlBinary" Target="activeX44.bin"/></Relationships>
</file>

<file path=ppt/activeX/_rels/activeX45.xml.rels><?xml version="1.0" encoding="UTF-8" standalone="yes"?>
<Relationships xmlns="http://schemas.openxmlformats.org/package/2006/relationships"><Relationship Id="rId1" Type="http://schemas.microsoft.com/office/2006/relationships/activeXControlBinary" Target="activeX45.bin"/></Relationships>
</file>

<file path=ppt/activeX/_rels/activeX46.xml.rels><?xml version="1.0" encoding="UTF-8" standalone="yes"?>
<Relationships xmlns="http://schemas.openxmlformats.org/package/2006/relationships"><Relationship Id="rId1" Type="http://schemas.microsoft.com/office/2006/relationships/activeXControlBinary" Target="activeX46.bin"/></Relationships>
</file>

<file path=ppt/activeX/_rels/activeX47.xml.rels><?xml version="1.0" encoding="UTF-8" standalone="yes"?>
<Relationships xmlns="http://schemas.openxmlformats.org/package/2006/relationships"><Relationship Id="rId1" Type="http://schemas.microsoft.com/office/2006/relationships/activeXControlBinary" Target="activeX47.bin"/></Relationships>
</file>

<file path=ppt/activeX/_rels/activeX48.xml.rels><?xml version="1.0" encoding="UTF-8" standalone="yes"?>
<Relationships xmlns="http://schemas.openxmlformats.org/package/2006/relationships"><Relationship Id="rId1" Type="http://schemas.microsoft.com/office/2006/relationships/activeXControlBinary" Target="activeX48.bin"/></Relationships>
</file>

<file path=ppt/activeX/_rels/activeX49.xml.rels><?xml version="1.0" encoding="UTF-8" standalone="yes"?>
<Relationships xmlns="http://schemas.openxmlformats.org/package/2006/relationships"><Relationship Id="rId1" Type="http://schemas.microsoft.com/office/2006/relationships/activeXControlBinary" Target="activeX49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50.xml.rels><?xml version="1.0" encoding="UTF-8" standalone="yes"?>
<Relationships xmlns="http://schemas.openxmlformats.org/package/2006/relationships"><Relationship Id="rId1" Type="http://schemas.microsoft.com/office/2006/relationships/activeXControlBinary" Target="activeX50.bin"/></Relationships>
</file>

<file path=ppt/activeX/_rels/activeX51.xml.rels><?xml version="1.0" encoding="UTF-8" standalone="yes"?>
<Relationships xmlns="http://schemas.openxmlformats.org/package/2006/relationships"><Relationship Id="rId1" Type="http://schemas.microsoft.com/office/2006/relationships/activeXControlBinary" Target="activeX51.bin"/></Relationships>
</file>

<file path=ppt/activeX/_rels/activeX52.xml.rels><?xml version="1.0" encoding="UTF-8" standalone="yes"?>
<Relationships xmlns="http://schemas.openxmlformats.org/package/2006/relationships"><Relationship Id="rId1" Type="http://schemas.microsoft.com/office/2006/relationships/activeXControlBinary" Target="activeX52.bin"/></Relationships>
</file>

<file path=ppt/activeX/_rels/activeX53.xml.rels><?xml version="1.0" encoding="UTF-8" standalone="yes"?>
<Relationships xmlns="http://schemas.openxmlformats.org/package/2006/relationships"><Relationship Id="rId1" Type="http://schemas.microsoft.com/office/2006/relationships/activeXControlBinary" Target="activeX53.bin"/></Relationships>
</file>

<file path=ppt/activeX/_rels/activeX54.xml.rels><?xml version="1.0" encoding="UTF-8" standalone="yes"?>
<Relationships xmlns="http://schemas.openxmlformats.org/package/2006/relationships"><Relationship Id="rId1" Type="http://schemas.microsoft.com/office/2006/relationships/activeXControlBinary" Target="activeX54.bin"/></Relationships>
</file>

<file path=ppt/activeX/_rels/activeX55.xml.rels><?xml version="1.0" encoding="UTF-8" standalone="yes"?>
<Relationships xmlns="http://schemas.openxmlformats.org/package/2006/relationships"><Relationship Id="rId1" Type="http://schemas.microsoft.com/office/2006/relationships/activeXControlBinary" Target="activeX55.bin"/></Relationships>
</file>

<file path=ppt/activeX/_rels/activeX56.xml.rels><?xml version="1.0" encoding="UTF-8" standalone="yes"?>
<Relationships xmlns="http://schemas.openxmlformats.org/package/2006/relationships"><Relationship Id="rId1" Type="http://schemas.microsoft.com/office/2006/relationships/activeXControlBinary" Target="activeX56.bin"/></Relationships>
</file>

<file path=ppt/activeX/_rels/activeX57.xml.rels><?xml version="1.0" encoding="UTF-8" standalone="yes"?>
<Relationships xmlns="http://schemas.openxmlformats.org/package/2006/relationships"><Relationship Id="rId1" Type="http://schemas.microsoft.com/office/2006/relationships/activeXControlBinary" Target="activeX57.bin"/></Relationships>
</file>

<file path=ppt/activeX/_rels/activeX58.xml.rels><?xml version="1.0" encoding="UTF-8" standalone="yes"?>
<Relationships xmlns="http://schemas.openxmlformats.org/package/2006/relationships"><Relationship Id="rId1" Type="http://schemas.microsoft.com/office/2006/relationships/activeXControlBinary" Target="activeX58.bin"/></Relationships>
</file>

<file path=ppt/activeX/_rels/activeX59.xml.rels><?xml version="1.0" encoding="UTF-8" standalone="yes"?>
<Relationships xmlns="http://schemas.openxmlformats.org/package/2006/relationships"><Relationship Id="rId1" Type="http://schemas.microsoft.com/office/2006/relationships/activeXControlBinary" Target="activeX59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60.xml.rels><?xml version="1.0" encoding="UTF-8" standalone="yes"?>
<Relationships xmlns="http://schemas.openxmlformats.org/package/2006/relationships"><Relationship Id="rId1" Type="http://schemas.microsoft.com/office/2006/relationships/activeXControlBinary" Target="activeX60.bin"/></Relationships>
</file>

<file path=ppt/activeX/_rels/activeX61.xml.rels><?xml version="1.0" encoding="UTF-8" standalone="yes"?>
<Relationships xmlns="http://schemas.openxmlformats.org/package/2006/relationships"><Relationship Id="rId1" Type="http://schemas.microsoft.com/office/2006/relationships/activeXControlBinary" Target="activeX61.bin"/></Relationships>
</file>

<file path=ppt/activeX/_rels/activeX62.xml.rels><?xml version="1.0" encoding="UTF-8" standalone="yes"?>
<Relationships xmlns="http://schemas.openxmlformats.org/package/2006/relationships"><Relationship Id="rId1" Type="http://schemas.microsoft.com/office/2006/relationships/activeXControlBinary" Target="activeX62.bin"/></Relationships>
</file>

<file path=ppt/activeX/_rels/activeX63.xml.rels><?xml version="1.0" encoding="UTF-8" standalone="yes"?>
<Relationships xmlns="http://schemas.openxmlformats.org/package/2006/relationships"><Relationship Id="rId1" Type="http://schemas.microsoft.com/office/2006/relationships/activeXControlBinary" Target="activeX63.bin"/></Relationships>
</file>

<file path=ppt/activeX/_rels/activeX64.xml.rels><?xml version="1.0" encoding="UTF-8" standalone="yes"?>
<Relationships xmlns="http://schemas.openxmlformats.org/package/2006/relationships"><Relationship Id="rId1" Type="http://schemas.microsoft.com/office/2006/relationships/activeXControlBinary" Target="activeX64.bin"/></Relationships>
</file>

<file path=ppt/activeX/_rels/activeX65.xml.rels><?xml version="1.0" encoding="UTF-8" standalone="yes"?>
<Relationships xmlns="http://schemas.openxmlformats.org/package/2006/relationships"><Relationship Id="rId1" Type="http://schemas.microsoft.com/office/2006/relationships/activeXControlBinary" Target="activeX65.bin"/></Relationships>
</file>

<file path=ppt/activeX/_rels/activeX66.xml.rels><?xml version="1.0" encoding="UTF-8" standalone="yes"?>
<Relationships xmlns="http://schemas.openxmlformats.org/package/2006/relationships"><Relationship Id="rId1" Type="http://schemas.microsoft.com/office/2006/relationships/activeXControlBinary" Target="activeX66.bin"/></Relationships>
</file>

<file path=ppt/activeX/_rels/activeX67.xml.rels><?xml version="1.0" encoding="UTF-8" standalone="yes"?>
<Relationships xmlns="http://schemas.openxmlformats.org/package/2006/relationships"><Relationship Id="rId1" Type="http://schemas.microsoft.com/office/2006/relationships/activeXControlBinary" Target="activeX67.bin"/></Relationships>
</file>

<file path=ppt/activeX/_rels/activeX68.xml.rels><?xml version="1.0" encoding="UTF-8" standalone="yes"?>
<Relationships xmlns="http://schemas.openxmlformats.org/package/2006/relationships"><Relationship Id="rId1" Type="http://schemas.microsoft.com/office/2006/relationships/activeXControlBinary" Target="activeX68.bin"/></Relationships>
</file>

<file path=ppt/activeX/_rels/activeX69.xml.rels><?xml version="1.0" encoding="UTF-8" standalone="yes"?>
<Relationships xmlns="http://schemas.openxmlformats.org/package/2006/relationships"><Relationship Id="rId1" Type="http://schemas.microsoft.com/office/2006/relationships/activeXControlBinary" Target="activeX69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70.xml.rels><?xml version="1.0" encoding="UTF-8" standalone="yes"?>
<Relationships xmlns="http://schemas.openxmlformats.org/package/2006/relationships"><Relationship Id="rId1" Type="http://schemas.microsoft.com/office/2006/relationships/activeXControlBinary" Target="activeX70.bin"/></Relationships>
</file>

<file path=ppt/activeX/_rels/activeX71.xml.rels><?xml version="1.0" encoding="UTF-8" standalone="yes"?>
<Relationships xmlns="http://schemas.openxmlformats.org/package/2006/relationships"><Relationship Id="rId1" Type="http://schemas.microsoft.com/office/2006/relationships/activeXControlBinary" Target="activeX71.bin"/></Relationships>
</file>

<file path=ppt/activeX/_rels/activeX72.xml.rels><?xml version="1.0" encoding="UTF-8" standalone="yes"?>
<Relationships xmlns="http://schemas.openxmlformats.org/package/2006/relationships"><Relationship Id="rId1" Type="http://schemas.microsoft.com/office/2006/relationships/activeXControlBinary" Target="activeX72.bin"/></Relationships>
</file>

<file path=ppt/activeX/_rels/activeX73.xml.rels><?xml version="1.0" encoding="UTF-8" standalone="yes"?>
<Relationships xmlns="http://schemas.openxmlformats.org/package/2006/relationships"><Relationship Id="rId1" Type="http://schemas.microsoft.com/office/2006/relationships/activeXControlBinary" Target="activeX73.bin"/></Relationships>
</file>

<file path=ppt/activeX/_rels/activeX74.xml.rels><?xml version="1.0" encoding="UTF-8" standalone="yes"?>
<Relationships xmlns="http://schemas.openxmlformats.org/package/2006/relationships"><Relationship Id="rId1" Type="http://schemas.microsoft.com/office/2006/relationships/activeXControlBinary" Target="activeX74.bin"/></Relationships>
</file>

<file path=ppt/activeX/_rels/activeX75.xml.rels><?xml version="1.0" encoding="UTF-8" standalone="yes"?>
<Relationships xmlns="http://schemas.openxmlformats.org/package/2006/relationships"><Relationship Id="rId1" Type="http://schemas.microsoft.com/office/2006/relationships/activeXControlBinary" Target="activeX75.bin"/></Relationships>
</file>

<file path=ppt/activeX/_rels/activeX76.xml.rels><?xml version="1.0" encoding="UTF-8" standalone="yes"?>
<Relationships xmlns="http://schemas.openxmlformats.org/package/2006/relationships"><Relationship Id="rId1" Type="http://schemas.microsoft.com/office/2006/relationships/activeXControlBinary" Target="activeX76.bin"/></Relationships>
</file>

<file path=ppt/activeX/_rels/activeX77.xml.rels><?xml version="1.0" encoding="UTF-8" standalone="yes"?>
<Relationships xmlns="http://schemas.openxmlformats.org/package/2006/relationships"><Relationship Id="rId1" Type="http://schemas.microsoft.com/office/2006/relationships/activeXControlBinary" Target="activeX77.bin"/></Relationships>
</file>

<file path=ppt/activeX/_rels/activeX78.xml.rels><?xml version="1.0" encoding="UTF-8" standalone="yes"?>
<Relationships xmlns="http://schemas.openxmlformats.org/package/2006/relationships"><Relationship Id="rId1" Type="http://schemas.microsoft.com/office/2006/relationships/activeXControlBinary" Target="activeX78.bin"/></Relationships>
</file>

<file path=ppt/activeX/_rels/activeX79.xml.rels><?xml version="1.0" encoding="UTF-8" standalone="yes"?>
<Relationships xmlns="http://schemas.openxmlformats.org/package/2006/relationships"><Relationship Id="rId1" Type="http://schemas.microsoft.com/office/2006/relationships/activeXControlBinary" Target="activeX79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80.xml.rels><?xml version="1.0" encoding="UTF-8" standalone="yes"?>
<Relationships xmlns="http://schemas.openxmlformats.org/package/2006/relationships"><Relationship Id="rId1" Type="http://schemas.microsoft.com/office/2006/relationships/activeXControlBinary" Target="activeX80.bin"/></Relationships>
</file>

<file path=ppt/activeX/_rels/activeX81.xml.rels><?xml version="1.0" encoding="UTF-8" standalone="yes"?>
<Relationships xmlns="http://schemas.openxmlformats.org/package/2006/relationships"><Relationship Id="rId1" Type="http://schemas.microsoft.com/office/2006/relationships/activeXControlBinary" Target="activeX81.bin"/></Relationships>
</file>

<file path=ppt/activeX/_rels/activeX82.xml.rels><?xml version="1.0" encoding="UTF-8" standalone="yes"?>
<Relationships xmlns="http://schemas.openxmlformats.org/package/2006/relationships"><Relationship Id="rId1" Type="http://schemas.microsoft.com/office/2006/relationships/activeXControlBinary" Target="activeX82.bin"/></Relationships>
</file>

<file path=ppt/activeX/_rels/activeX83.xml.rels><?xml version="1.0" encoding="UTF-8" standalone="yes"?>
<Relationships xmlns="http://schemas.openxmlformats.org/package/2006/relationships"><Relationship Id="rId1" Type="http://schemas.microsoft.com/office/2006/relationships/activeXControlBinary" Target="activeX83.bin"/></Relationships>
</file>

<file path=ppt/activeX/_rels/activeX84.xml.rels><?xml version="1.0" encoding="UTF-8" standalone="yes"?>
<Relationships xmlns="http://schemas.openxmlformats.org/package/2006/relationships"><Relationship Id="rId1" Type="http://schemas.microsoft.com/office/2006/relationships/activeXControlBinary" Target="activeX84.bin"/></Relationships>
</file>

<file path=ppt/activeX/_rels/activeX85.xml.rels><?xml version="1.0" encoding="UTF-8" standalone="yes"?>
<Relationships xmlns="http://schemas.openxmlformats.org/package/2006/relationships"><Relationship Id="rId1" Type="http://schemas.microsoft.com/office/2006/relationships/activeXControlBinary" Target="activeX85.bin"/></Relationships>
</file>

<file path=ppt/activeX/_rels/activeX86.xml.rels><?xml version="1.0" encoding="UTF-8" standalone="yes"?>
<Relationships xmlns="http://schemas.openxmlformats.org/package/2006/relationships"><Relationship Id="rId1" Type="http://schemas.microsoft.com/office/2006/relationships/activeXControlBinary" Target="activeX86.bin"/></Relationships>
</file>

<file path=ppt/activeX/_rels/activeX87.xml.rels><?xml version="1.0" encoding="UTF-8" standalone="yes"?>
<Relationships xmlns="http://schemas.openxmlformats.org/package/2006/relationships"><Relationship Id="rId1" Type="http://schemas.microsoft.com/office/2006/relationships/activeXControlBinary" Target="activeX87.bin"/></Relationships>
</file>

<file path=ppt/activeX/_rels/activeX88.xml.rels><?xml version="1.0" encoding="UTF-8" standalone="yes"?>
<Relationships xmlns="http://schemas.openxmlformats.org/package/2006/relationships"><Relationship Id="rId1" Type="http://schemas.microsoft.com/office/2006/relationships/activeXControlBinary" Target="activeX88.bin"/></Relationships>
</file>

<file path=ppt/activeX/_rels/activeX89.xml.rels><?xml version="1.0" encoding="UTF-8" standalone="yes"?>
<Relationships xmlns="http://schemas.openxmlformats.org/package/2006/relationships"><Relationship Id="rId1" Type="http://schemas.microsoft.com/office/2006/relationships/activeXControlBinary" Target="activeX89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_rels/activeX90.xml.rels><?xml version="1.0" encoding="UTF-8" standalone="yes"?>
<Relationships xmlns="http://schemas.openxmlformats.org/package/2006/relationships"><Relationship Id="rId1" Type="http://schemas.microsoft.com/office/2006/relationships/activeXControlBinary" Target="activeX90.bin"/></Relationships>
</file>

<file path=ppt/activeX/_rels/activeX91.xml.rels><?xml version="1.0" encoding="UTF-8" standalone="yes"?>
<Relationships xmlns="http://schemas.openxmlformats.org/package/2006/relationships"><Relationship Id="rId1" Type="http://schemas.microsoft.com/office/2006/relationships/activeXControlBinary" Target="activeX91.bin"/></Relationships>
</file>

<file path=ppt/activeX/_rels/activeX92.xml.rels><?xml version="1.0" encoding="UTF-8" standalone="yes"?>
<Relationships xmlns="http://schemas.openxmlformats.org/package/2006/relationships"><Relationship Id="rId1" Type="http://schemas.microsoft.com/office/2006/relationships/activeXControlBinary" Target="activeX92.bin"/></Relationships>
</file>

<file path=ppt/activeX/_rels/activeX93.xml.rels><?xml version="1.0" encoding="UTF-8" standalone="yes"?>
<Relationships xmlns="http://schemas.openxmlformats.org/package/2006/relationships"><Relationship Id="rId1" Type="http://schemas.microsoft.com/office/2006/relationships/activeXControlBinary" Target="activeX93.bin"/></Relationships>
</file>

<file path=ppt/activeX/_rels/activeX94.xml.rels><?xml version="1.0" encoding="UTF-8" standalone="yes"?>
<Relationships xmlns="http://schemas.openxmlformats.org/package/2006/relationships"><Relationship Id="rId1" Type="http://schemas.microsoft.com/office/2006/relationships/activeXControlBinary" Target="activeX94.bin"/></Relationships>
</file>

<file path=ppt/activeX/_rels/activeX95.xml.rels><?xml version="1.0" encoding="UTF-8" standalone="yes"?>
<Relationships xmlns="http://schemas.openxmlformats.org/package/2006/relationships"><Relationship Id="rId1" Type="http://schemas.microsoft.com/office/2006/relationships/activeXControlBinary" Target="activeX95.bin"/></Relationships>
</file>

<file path=ppt/activeX/_rels/activeX96.xml.rels><?xml version="1.0" encoding="UTF-8" standalone="yes"?>
<Relationships xmlns="http://schemas.openxmlformats.org/package/2006/relationships"><Relationship Id="rId1" Type="http://schemas.microsoft.com/office/2006/relationships/activeXControlBinary" Target="activeX96.bin"/></Relationships>
</file>

<file path=ppt/activeX/_rels/activeX97.xml.rels><?xml version="1.0" encoding="UTF-8" standalone="yes"?>
<Relationships xmlns="http://schemas.openxmlformats.org/package/2006/relationships"><Relationship Id="rId1" Type="http://schemas.microsoft.com/office/2006/relationships/activeXControlBinary" Target="activeX97.bin"/></Relationships>
</file>

<file path=ppt/activeX/_rels/activeX98.xml.rels><?xml version="1.0" encoding="UTF-8" standalone="yes"?>
<Relationships xmlns="http://schemas.openxmlformats.org/package/2006/relationships"><Relationship Id="rId1" Type="http://schemas.microsoft.com/office/2006/relationships/activeXControlBinary" Target="activeX98.bin"/></Relationships>
</file>

<file path=ppt/activeX/_rels/activeX99.xml.rels><?xml version="1.0" encoding="UTF-8" standalone="yes"?>
<Relationships xmlns="http://schemas.openxmlformats.org/package/2006/relationships"><Relationship Id="rId1" Type="http://schemas.microsoft.com/office/2006/relationships/activeXControlBinary" Target="activeX99.bin"/></Relationships>
</file>

<file path=ppt/activeX/activeX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0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0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0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0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0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0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0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0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0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0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1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1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1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1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1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1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1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1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1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1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2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2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2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2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2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2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2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2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2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2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3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3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3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3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3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3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3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3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3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3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4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4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4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4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4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4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4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4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4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4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5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5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5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5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5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5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5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5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5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5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6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6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6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6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6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6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6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6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6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6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7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7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7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7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7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7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7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7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7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7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8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8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8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8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8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8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8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8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8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8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9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9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9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9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9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9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9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9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9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9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0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0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0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0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0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0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0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0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0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0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1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1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1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1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1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1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1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1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1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1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2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2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2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2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2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2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2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2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2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2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3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3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3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3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3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3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3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3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3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3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4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4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4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4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4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4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4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4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4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4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5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5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5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5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5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5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5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5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5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5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6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6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6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6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6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6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6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6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6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6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7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7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7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7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7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7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7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7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7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7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8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8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8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8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8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8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8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8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8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8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9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9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9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9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9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9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9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3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3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3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3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3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3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3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3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3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3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4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4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4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4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4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4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4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4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4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4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5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5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5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5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5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5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5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5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5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5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6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6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6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6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6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6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6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6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6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6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7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7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7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7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7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7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7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7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7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7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8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8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8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8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8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8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8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8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8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8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9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9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9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9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9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9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9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9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9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9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2AA2-53A0-4A04-905A-85D8BED80BB7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76590-37AE-48DB-A26E-8C40F142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91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B10A5-BC23-D04F-BF09-FDB9B7447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7C58E-12D5-7066-B516-ED9ACCFF7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DF77A-6BEC-08FE-BEE0-74E713E1B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5A20-184F-4F9C-BE6D-42A9E70FC55D}" type="datetime1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48F89-365B-246E-3EBE-79B9BCFCD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4A8D4-0D06-D06D-B517-8EDAE1C0A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97A-2CB1-4901-A258-28C716D26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63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8509C-CC8E-0AD3-C924-7C094DD41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8A597-24C7-0806-810A-66BC2EFB8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916C0-48D1-6147-5B4D-2AF43B1B7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75AC-596F-4737-BA6C-9A8CD6CEF533}" type="datetime1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5C05A-017D-01C9-6845-F7D0C564C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FAC71-1DD1-1A35-00A2-2763CB855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97A-2CB1-4901-A258-28C716D26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3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7F8D6B-2CCE-5BA2-018C-A489F0FDB4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7C724-6265-B806-9392-1E274879A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7B4B6-089A-7EBF-5CDF-B0B9458FC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09C80-F02D-4F7C-8AE5-869608FD240E}" type="datetime1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340E2-CFF9-5E2F-6A18-6D178D2A6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D86CD-AA87-F846-1A68-AF9D6D56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97A-2CB1-4901-A258-28C716D26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9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F44C1-7EF9-925A-9581-D2EC03960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0E09F-B9D4-3034-54C2-08C39EE03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327A7-F996-5874-8FF7-347EF5F31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9D8D-7542-49CA-B050-F70684FF11F3}" type="datetime1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4243C-3296-0D4B-F4E9-1FBD97DA6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F1523-DFC5-871E-3E48-C1251BE5B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97A-2CB1-4901-A258-28C716D26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7253A-8249-B5E2-7371-505F365E5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32E54-7404-1914-69EF-04825012E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3C122-D2C7-E4A4-66E6-FD772FF64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4E47-ECC0-4346-A2B4-6F563F2BF19A}" type="datetime1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7F611-47EC-E03A-620D-F92831185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CC5FE-1C07-7C91-17AD-E54176AA4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97A-2CB1-4901-A258-28C716D26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0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2A7F-9378-25FB-5943-40E3AED2A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17A76-481F-4322-F1A8-8867D0D40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508D9-2999-D79B-2134-E6F0F3697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4D2A5-0C65-7F9F-2159-62764693A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D7F9-C260-4E0D-A69A-408B01208DC3}" type="datetime1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D9321-3948-28ED-2CFC-4C1916C89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E98AB-CCB7-F2D4-03F9-5326E3711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97A-2CB1-4901-A258-28C716D26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83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0F04C-7E95-30AF-A942-6B7E54162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A52D0-5CC5-98D0-874A-9F39289BE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DA1BEE-382D-2BFF-A2BA-E7B56C92A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503C6F-C3F6-8035-995B-512DDEA744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3A25E2-F2A7-8AA9-22B0-2CAEB3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F1CE1-26A9-FE44-9724-F812F5102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9489F-7B91-45D1-BC63-7E30CC0A6B44}" type="datetime1">
              <a:rPr lang="en-US" smtClean="0"/>
              <a:t>6/10/2022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CF16F1-7BCB-95B3-7FB6-FFD095E83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14C6AD-D00D-231E-0C46-7808655C1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97A-2CB1-4901-A258-28C716D26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8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2952C-FFDA-2756-5D1F-25917C71D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132E89-46FD-7ECC-92FC-C41D3816C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45B7E-66BA-40F4-9255-A202824AA8B9}" type="datetime1">
              <a:rPr lang="en-US" smtClean="0"/>
              <a:t>6/10/2022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7DF17E-F0DA-81C1-60B4-BC89DB26F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FDC7BE-C42D-C5C4-BC88-30DC838AE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97A-2CB1-4901-A258-28C716D26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71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D68D4E-A4FD-DCAB-C5A3-8BC77B924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A24D-0772-428D-849D-3888DD9ABFF0}" type="datetime1">
              <a:rPr lang="en-US" smtClean="0"/>
              <a:t>6/10/2022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638D39-61E9-6009-9BE6-21C3E9A16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A7B36-8E3F-9CCE-42FC-83028BDAF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97A-2CB1-4901-A258-28C716D26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10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E3CB6-9A72-C78D-A788-DBF1C26CD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A5EBA-144F-D94D-80E3-72459D85D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B72A2-441A-B4A6-9558-156FEAFFE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AF316-44A4-C415-5211-73869E0C6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A3CC-5D19-4C0D-832C-8A1D632BCAB3}" type="datetime1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ED292-9284-FE7D-D214-D7CA27B15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70EB4-D6C2-D201-77AE-BE3F44287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97A-2CB1-4901-A258-28C716D26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52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D937A-D2C5-A1A2-B0CF-762BD4546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F7AC67-51BF-4F3C-16CE-8FD07F518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5B2F6-3C9F-7C15-DA23-8402063DA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77329-9A4C-7127-EAD1-175CB52BD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B636-D912-499D-93B2-DE97F0E95AE2}" type="datetime1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9CDFF-C6BC-8FE0-3E50-F21236A44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E719E-389E-9747-B090-1503FE52B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97A-2CB1-4901-A258-28C716D26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61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314B3D-8C02-E7A9-CB75-7572A1569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C9DDF-178A-AB3B-E9F7-D53A66124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2886C-42EE-A9A1-911A-97724F5F6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94A15-0081-498F-91D0-154BEFBFCF55}" type="datetime1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631F7-3787-A1DA-2AF3-9A432D726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766CB-468C-1491-01FD-D08BF5C0C3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EC97A-2CB1-4901-A258-28C716D266E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picture containing light, dome, lit, wire&#10;&#10;Description automatically generated">
            <a:extLst>
              <a:ext uri="{FF2B5EF4-FFF2-40B4-BE49-F238E27FC236}">
                <a16:creationId xmlns:a16="http://schemas.microsoft.com/office/drawing/2014/main" id="{D1E8D85E-4E3F-6861-63B4-8D94B18CFFC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18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100000"/>
                    </a14:imgEffect>
                    <a14:imgEffect>
                      <a14:brightnessContrast bright="-9000" contrast="-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708" y="2408493"/>
            <a:ext cx="2562583" cy="257210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1797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ontrol" Target="../activeX/activeX117.xml"/><Relationship Id="rId21" Type="http://schemas.openxmlformats.org/officeDocument/2006/relationships/control" Target="../activeX/activeX21.xml"/><Relationship Id="rId42" Type="http://schemas.openxmlformats.org/officeDocument/2006/relationships/control" Target="../activeX/activeX42.xml"/><Relationship Id="rId63" Type="http://schemas.openxmlformats.org/officeDocument/2006/relationships/control" Target="../activeX/activeX63.xml"/><Relationship Id="rId84" Type="http://schemas.openxmlformats.org/officeDocument/2006/relationships/control" Target="../activeX/activeX84.xml"/><Relationship Id="rId138" Type="http://schemas.openxmlformats.org/officeDocument/2006/relationships/control" Target="../activeX/activeX138.xml"/><Relationship Id="rId107" Type="http://schemas.openxmlformats.org/officeDocument/2006/relationships/control" Target="../activeX/activeX107.xml"/><Relationship Id="rId11" Type="http://schemas.openxmlformats.org/officeDocument/2006/relationships/control" Target="../activeX/activeX11.xml"/><Relationship Id="rId32" Type="http://schemas.openxmlformats.org/officeDocument/2006/relationships/control" Target="../activeX/activeX32.xml"/><Relationship Id="rId53" Type="http://schemas.openxmlformats.org/officeDocument/2006/relationships/control" Target="../activeX/activeX53.xml"/><Relationship Id="rId74" Type="http://schemas.openxmlformats.org/officeDocument/2006/relationships/control" Target="../activeX/activeX74.xml"/><Relationship Id="rId128" Type="http://schemas.openxmlformats.org/officeDocument/2006/relationships/control" Target="../activeX/activeX128.xml"/><Relationship Id="rId149" Type="http://schemas.openxmlformats.org/officeDocument/2006/relationships/slideLayout" Target="../slideLayouts/slideLayout2.xml"/><Relationship Id="rId5" Type="http://schemas.openxmlformats.org/officeDocument/2006/relationships/control" Target="../activeX/activeX5.xml"/><Relationship Id="rId95" Type="http://schemas.openxmlformats.org/officeDocument/2006/relationships/control" Target="../activeX/activeX95.xml"/><Relationship Id="rId22" Type="http://schemas.openxmlformats.org/officeDocument/2006/relationships/control" Target="../activeX/activeX22.xml"/><Relationship Id="rId27" Type="http://schemas.openxmlformats.org/officeDocument/2006/relationships/control" Target="../activeX/activeX27.xml"/><Relationship Id="rId43" Type="http://schemas.openxmlformats.org/officeDocument/2006/relationships/control" Target="../activeX/activeX43.xml"/><Relationship Id="rId48" Type="http://schemas.openxmlformats.org/officeDocument/2006/relationships/control" Target="../activeX/activeX48.xml"/><Relationship Id="rId64" Type="http://schemas.openxmlformats.org/officeDocument/2006/relationships/control" Target="../activeX/activeX64.xml"/><Relationship Id="rId69" Type="http://schemas.openxmlformats.org/officeDocument/2006/relationships/control" Target="../activeX/activeX69.xml"/><Relationship Id="rId113" Type="http://schemas.openxmlformats.org/officeDocument/2006/relationships/control" Target="../activeX/activeX113.xml"/><Relationship Id="rId118" Type="http://schemas.openxmlformats.org/officeDocument/2006/relationships/control" Target="../activeX/activeX118.xml"/><Relationship Id="rId134" Type="http://schemas.openxmlformats.org/officeDocument/2006/relationships/control" Target="../activeX/activeX134.xml"/><Relationship Id="rId139" Type="http://schemas.openxmlformats.org/officeDocument/2006/relationships/control" Target="../activeX/activeX139.xml"/><Relationship Id="rId80" Type="http://schemas.openxmlformats.org/officeDocument/2006/relationships/control" Target="../activeX/activeX80.xml"/><Relationship Id="rId85" Type="http://schemas.openxmlformats.org/officeDocument/2006/relationships/control" Target="../activeX/activeX85.xml"/><Relationship Id="rId150" Type="http://schemas.openxmlformats.org/officeDocument/2006/relationships/image" Target="../media/image3.gif"/><Relationship Id="rId12" Type="http://schemas.openxmlformats.org/officeDocument/2006/relationships/control" Target="../activeX/activeX12.xml"/><Relationship Id="rId17" Type="http://schemas.openxmlformats.org/officeDocument/2006/relationships/control" Target="../activeX/activeX17.xml"/><Relationship Id="rId33" Type="http://schemas.openxmlformats.org/officeDocument/2006/relationships/control" Target="../activeX/activeX33.xml"/><Relationship Id="rId38" Type="http://schemas.openxmlformats.org/officeDocument/2006/relationships/control" Target="../activeX/activeX38.xml"/><Relationship Id="rId59" Type="http://schemas.openxmlformats.org/officeDocument/2006/relationships/control" Target="../activeX/activeX59.xml"/><Relationship Id="rId103" Type="http://schemas.openxmlformats.org/officeDocument/2006/relationships/control" Target="../activeX/activeX103.xml"/><Relationship Id="rId108" Type="http://schemas.openxmlformats.org/officeDocument/2006/relationships/control" Target="../activeX/activeX108.xml"/><Relationship Id="rId124" Type="http://schemas.openxmlformats.org/officeDocument/2006/relationships/control" Target="../activeX/activeX124.xml"/><Relationship Id="rId129" Type="http://schemas.openxmlformats.org/officeDocument/2006/relationships/control" Target="../activeX/activeX129.xml"/><Relationship Id="rId54" Type="http://schemas.openxmlformats.org/officeDocument/2006/relationships/control" Target="../activeX/activeX54.xml"/><Relationship Id="rId70" Type="http://schemas.openxmlformats.org/officeDocument/2006/relationships/control" Target="../activeX/activeX70.xml"/><Relationship Id="rId75" Type="http://schemas.openxmlformats.org/officeDocument/2006/relationships/control" Target="../activeX/activeX75.xml"/><Relationship Id="rId91" Type="http://schemas.openxmlformats.org/officeDocument/2006/relationships/control" Target="../activeX/activeX91.xml"/><Relationship Id="rId96" Type="http://schemas.openxmlformats.org/officeDocument/2006/relationships/control" Target="../activeX/activeX96.xml"/><Relationship Id="rId140" Type="http://schemas.openxmlformats.org/officeDocument/2006/relationships/control" Target="../activeX/activeX140.xml"/><Relationship Id="rId145" Type="http://schemas.openxmlformats.org/officeDocument/2006/relationships/control" Target="../activeX/activeX145.xml"/><Relationship Id="rId1" Type="http://schemas.openxmlformats.org/officeDocument/2006/relationships/control" Target="../activeX/activeX1.xml"/><Relationship Id="rId6" Type="http://schemas.openxmlformats.org/officeDocument/2006/relationships/control" Target="../activeX/activeX6.xml"/><Relationship Id="rId23" Type="http://schemas.openxmlformats.org/officeDocument/2006/relationships/control" Target="../activeX/activeX23.xml"/><Relationship Id="rId28" Type="http://schemas.openxmlformats.org/officeDocument/2006/relationships/control" Target="../activeX/activeX28.xml"/><Relationship Id="rId49" Type="http://schemas.openxmlformats.org/officeDocument/2006/relationships/control" Target="../activeX/activeX49.xml"/><Relationship Id="rId114" Type="http://schemas.openxmlformats.org/officeDocument/2006/relationships/control" Target="../activeX/activeX114.xml"/><Relationship Id="rId119" Type="http://schemas.openxmlformats.org/officeDocument/2006/relationships/control" Target="../activeX/activeX119.xml"/><Relationship Id="rId44" Type="http://schemas.openxmlformats.org/officeDocument/2006/relationships/control" Target="../activeX/activeX44.xml"/><Relationship Id="rId60" Type="http://schemas.openxmlformats.org/officeDocument/2006/relationships/control" Target="../activeX/activeX60.xml"/><Relationship Id="rId65" Type="http://schemas.openxmlformats.org/officeDocument/2006/relationships/control" Target="../activeX/activeX65.xml"/><Relationship Id="rId81" Type="http://schemas.openxmlformats.org/officeDocument/2006/relationships/control" Target="../activeX/activeX81.xml"/><Relationship Id="rId86" Type="http://schemas.openxmlformats.org/officeDocument/2006/relationships/control" Target="../activeX/activeX86.xml"/><Relationship Id="rId130" Type="http://schemas.openxmlformats.org/officeDocument/2006/relationships/control" Target="../activeX/activeX130.xml"/><Relationship Id="rId135" Type="http://schemas.openxmlformats.org/officeDocument/2006/relationships/control" Target="../activeX/activeX135.xml"/><Relationship Id="rId151" Type="http://schemas.openxmlformats.org/officeDocument/2006/relationships/image" Target="../media/image4.wmf"/><Relationship Id="rId13" Type="http://schemas.openxmlformats.org/officeDocument/2006/relationships/control" Target="../activeX/activeX13.xml"/><Relationship Id="rId18" Type="http://schemas.openxmlformats.org/officeDocument/2006/relationships/control" Target="../activeX/activeX18.xml"/><Relationship Id="rId39" Type="http://schemas.openxmlformats.org/officeDocument/2006/relationships/control" Target="../activeX/activeX39.xml"/><Relationship Id="rId109" Type="http://schemas.openxmlformats.org/officeDocument/2006/relationships/control" Target="../activeX/activeX109.xml"/><Relationship Id="rId34" Type="http://schemas.openxmlformats.org/officeDocument/2006/relationships/control" Target="../activeX/activeX34.xml"/><Relationship Id="rId50" Type="http://schemas.openxmlformats.org/officeDocument/2006/relationships/control" Target="../activeX/activeX50.xml"/><Relationship Id="rId55" Type="http://schemas.openxmlformats.org/officeDocument/2006/relationships/control" Target="../activeX/activeX55.xml"/><Relationship Id="rId76" Type="http://schemas.openxmlformats.org/officeDocument/2006/relationships/control" Target="../activeX/activeX76.xml"/><Relationship Id="rId97" Type="http://schemas.openxmlformats.org/officeDocument/2006/relationships/control" Target="../activeX/activeX97.xml"/><Relationship Id="rId104" Type="http://schemas.openxmlformats.org/officeDocument/2006/relationships/control" Target="../activeX/activeX104.xml"/><Relationship Id="rId120" Type="http://schemas.openxmlformats.org/officeDocument/2006/relationships/control" Target="../activeX/activeX120.xml"/><Relationship Id="rId125" Type="http://schemas.openxmlformats.org/officeDocument/2006/relationships/control" Target="../activeX/activeX125.xml"/><Relationship Id="rId141" Type="http://schemas.openxmlformats.org/officeDocument/2006/relationships/control" Target="../activeX/activeX141.xml"/><Relationship Id="rId146" Type="http://schemas.openxmlformats.org/officeDocument/2006/relationships/control" Target="../activeX/activeX146.xml"/><Relationship Id="rId7" Type="http://schemas.openxmlformats.org/officeDocument/2006/relationships/control" Target="../activeX/activeX7.xml"/><Relationship Id="rId71" Type="http://schemas.openxmlformats.org/officeDocument/2006/relationships/control" Target="../activeX/activeX71.xml"/><Relationship Id="rId92" Type="http://schemas.openxmlformats.org/officeDocument/2006/relationships/control" Target="../activeX/activeX92.xml"/><Relationship Id="rId2" Type="http://schemas.openxmlformats.org/officeDocument/2006/relationships/control" Target="../activeX/activeX2.xml"/><Relationship Id="rId29" Type="http://schemas.openxmlformats.org/officeDocument/2006/relationships/control" Target="../activeX/activeX29.xml"/><Relationship Id="rId24" Type="http://schemas.openxmlformats.org/officeDocument/2006/relationships/control" Target="../activeX/activeX24.xml"/><Relationship Id="rId40" Type="http://schemas.openxmlformats.org/officeDocument/2006/relationships/control" Target="../activeX/activeX40.xml"/><Relationship Id="rId45" Type="http://schemas.openxmlformats.org/officeDocument/2006/relationships/control" Target="../activeX/activeX45.xml"/><Relationship Id="rId66" Type="http://schemas.openxmlformats.org/officeDocument/2006/relationships/control" Target="../activeX/activeX66.xml"/><Relationship Id="rId87" Type="http://schemas.openxmlformats.org/officeDocument/2006/relationships/control" Target="../activeX/activeX87.xml"/><Relationship Id="rId110" Type="http://schemas.openxmlformats.org/officeDocument/2006/relationships/control" Target="../activeX/activeX110.xml"/><Relationship Id="rId115" Type="http://schemas.openxmlformats.org/officeDocument/2006/relationships/control" Target="../activeX/activeX115.xml"/><Relationship Id="rId131" Type="http://schemas.openxmlformats.org/officeDocument/2006/relationships/control" Target="../activeX/activeX131.xml"/><Relationship Id="rId136" Type="http://schemas.openxmlformats.org/officeDocument/2006/relationships/control" Target="../activeX/activeX136.xml"/><Relationship Id="rId61" Type="http://schemas.openxmlformats.org/officeDocument/2006/relationships/control" Target="../activeX/activeX61.xml"/><Relationship Id="rId82" Type="http://schemas.openxmlformats.org/officeDocument/2006/relationships/control" Target="../activeX/activeX82.xml"/><Relationship Id="rId19" Type="http://schemas.openxmlformats.org/officeDocument/2006/relationships/control" Target="../activeX/activeX19.xml"/><Relationship Id="rId14" Type="http://schemas.openxmlformats.org/officeDocument/2006/relationships/control" Target="../activeX/activeX14.xml"/><Relationship Id="rId30" Type="http://schemas.openxmlformats.org/officeDocument/2006/relationships/control" Target="../activeX/activeX30.xml"/><Relationship Id="rId35" Type="http://schemas.openxmlformats.org/officeDocument/2006/relationships/control" Target="../activeX/activeX35.xml"/><Relationship Id="rId56" Type="http://schemas.openxmlformats.org/officeDocument/2006/relationships/control" Target="../activeX/activeX56.xml"/><Relationship Id="rId77" Type="http://schemas.openxmlformats.org/officeDocument/2006/relationships/control" Target="../activeX/activeX77.xml"/><Relationship Id="rId100" Type="http://schemas.openxmlformats.org/officeDocument/2006/relationships/control" Target="../activeX/activeX100.xml"/><Relationship Id="rId105" Type="http://schemas.openxmlformats.org/officeDocument/2006/relationships/control" Target="../activeX/activeX105.xml"/><Relationship Id="rId126" Type="http://schemas.openxmlformats.org/officeDocument/2006/relationships/control" Target="../activeX/activeX126.xml"/><Relationship Id="rId147" Type="http://schemas.openxmlformats.org/officeDocument/2006/relationships/control" Target="../activeX/activeX147.xml"/><Relationship Id="rId8" Type="http://schemas.openxmlformats.org/officeDocument/2006/relationships/control" Target="../activeX/activeX8.xml"/><Relationship Id="rId51" Type="http://schemas.openxmlformats.org/officeDocument/2006/relationships/control" Target="../activeX/activeX51.xml"/><Relationship Id="rId72" Type="http://schemas.openxmlformats.org/officeDocument/2006/relationships/control" Target="../activeX/activeX72.xml"/><Relationship Id="rId93" Type="http://schemas.openxmlformats.org/officeDocument/2006/relationships/control" Target="../activeX/activeX93.xml"/><Relationship Id="rId98" Type="http://schemas.openxmlformats.org/officeDocument/2006/relationships/control" Target="../activeX/activeX98.xml"/><Relationship Id="rId121" Type="http://schemas.openxmlformats.org/officeDocument/2006/relationships/control" Target="../activeX/activeX121.xml"/><Relationship Id="rId142" Type="http://schemas.openxmlformats.org/officeDocument/2006/relationships/control" Target="../activeX/activeX142.xml"/><Relationship Id="rId3" Type="http://schemas.openxmlformats.org/officeDocument/2006/relationships/control" Target="../activeX/activeX3.xml"/><Relationship Id="rId25" Type="http://schemas.openxmlformats.org/officeDocument/2006/relationships/control" Target="../activeX/activeX25.xml"/><Relationship Id="rId46" Type="http://schemas.openxmlformats.org/officeDocument/2006/relationships/control" Target="../activeX/activeX46.xml"/><Relationship Id="rId67" Type="http://schemas.openxmlformats.org/officeDocument/2006/relationships/control" Target="../activeX/activeX67.xml"/><Relationship Id="rId116" Type="http://schemas.openxmlformats.org/officeDocument/2006/relationships/control" Target="../activeX/activeX116.xml"/><Relationship Id="rId137" Type="http://schemas.openxmlformats.org/officeDocument/2006/relationships/control" Target="../activeX/activeX137.xml"/><Relationship Id="rId20" Type="http://schemas.openxmlformats.org/officeDocument/2006/relationships/control" Target="../activeX/activeX20.xml"/><Relationship Id="rId41" Type="http://schemas.openxmlformats.org/officeDocument/2006/relationships/control" Target="../activeX/activeX41.xml"/><Relationship Id="rId62" Type="http://schemas.openxmlformats.org/officeDocument/2006/relationships/control" Target="../activeX/activeX62.xml"/><Relationship Id="rId83" Type="http://schemas.openxmlformats.org/officeDocument/2006/relationships/control" Target="../activeX/activeX83.xml"/><Relationship Id="rId88" Type="http://schemas.openxmlformats.org/officeDocument/2006/relationships/control" Target="../activeX/activeX88.xml"/><Relationship Id="rId111" Type="http://schemas.openxmlformats.org/officeDocument/2006/relationships/control" Target="../activeX/activeX111.xml"/><Relationship Id="rId132" Type="http://schemas.openxmlformats.org/officeDocument/2006/relationships/control" Target="../activeX/activeX132.xml"/><Relationship Id="rId15" Type="http://schemas.openxmlformats.org/officeDocument/2006/relationships/control" Target="../activeX/activeX15.xml"/><Relationship Id="rId36" Type="http://schemas.openxmlformats.org/officeDocument/2006/relationships/control" Target="../activeX/activeX36.xml"/><Relationship Id="rId57" Type="http://schemas.openxmlformats.org/officeDocument/2006/relationships/control" Target="../activeX/activeX57.xml"/><Relationship Id="rId106" Type="http://schemas.openxmlformats.org/officeDocument/2006/relationships/control" Target="../activeX/activeX106.xml"/><Relationship Id="rId127" Type="http://schemas.openxmlformats.org/officeDocument/2006/relationships/control" Target="../activeX/activeX127.xml"/><Relationship Id="rId10" Type="http://schemas.openxmlformats.org/officeDocument/2006/relationships/control" Target="../activeX/activeX10.xml"/><Relationship Id="rId31" Type="http://schemas.openxmlformats.org/officeDocument/2006/relationships/control" Target="../activeX/activeX31.xml"/><Relationship Id="rId52" Type="http://schemas.openxmlformats.org/officeDocument/2006/relationships/control" Target="../activeX/activeX52.xml"/><Relationship Id="rId73" Type="http://schemas.openxmlformats.org/officeDocument/2006/relationships/control" Target="../activeX/activeX73.xml"/><Relationship Id="rId78" Type="http://schemas.openxmlformats.org/officeDocument/2006/relationships/control" Target="../activeX/activeX78.xml"/><Relationship Id="rId94" Type="http://schemas.openxmlformats.org/officeDocument/2006/relationships/control" Target="../activeX/activeX94.xml"/><Relationship Id="rId99" Type="http://schemas.openxmlformats.org/officeDocument/2006/relationships/control" Target="../activeX/activeX99.xml"/><Relationship Id="rId101" Type="http://schemas.openxmlformats.org/officeDocument/2006/relationships/control" Target="../activeX/activeX101.xml"/><Relationship Id="rId122" Type="http://schemas.openxmlformats.org/officeDocument/2006/relationships/control" Target="../activeX/activeX122.xml"/><Relationship Id="rId143" Type="http://schemas.openxmlformats.org/officeDocument/2006/relationships/control" Target="../activeX/activeX143.xml"/><Relationship Id="rId148" Type="http://schemas.openxmlformats.org/officeDocument/2006/relationships/control" Target="../activeX/activeX148.xml"/><Relationship Id="rId4" Type="http://schemas.openxmlformats.org/officeDocument/2006/relationships/control" Target="../activeX/activeX4.xml"/><Relationship Id="rId9" Type="http://schemas.openxmlformats.org/officeDocument/2006/relationships/control" Target="../activeX/activeX9.xml"/><Relationship Id="rId26" Type="http://schemas.openxmlformats.org/officeDocument/2006/relationships/control" Target="../activeX/activeX26.xml"/><Relationship Id="rId47" Type="http://schemas.openxmlformats.org/officeDocument/2006/relationships/control" Target="../activeX/activeX47.xml"/><Relationship Id="rId68" Type="http://schemas.openxmlformats.org/officeDocument/2006/relationships/control" Target="../activeX/activeX68.xml"/><Relationship Id="rId89" Type="http://schemas.openxmlformats.org/officeDocument/2006/relationships/control" Target="../activeX/activeX89.xml"/><Relationship Id="rId112" Type="http://schemas.openxmlformats.org/officeDocument/2006/relationships/control" Target="../activeX/activeX112.xml"/><Relationship Id="rId133" Type="http://schemas.openxmlformats.org/officeDocument/2006/relationships/control" Target="../activeX/activeX133.xml"/><Relationship Id="rId16" Type="http://schemas.openxmlformats.org/officeDocument/2006/relationships/control" Target="../activeX/activeX16.xml"/><Relationship Id="rId37" Type="http://schemas.openxmlformats.org/officeDocument/2006/relationships/control" Target="../activeX/activeX37.xml"/><Relationship Id="rId58" Type="http://schemas.openxmlformats.org/officeDocument/2006/relationships/control" Target="../activeX/activeX58.xml"/><Relationship Id="rId79" Type="http://schemas.openxmlformats.org/officeDocument/2006/relationships/control" Target="../activeX/activeX79.xml"/><Relationship Id="rId102" Type="http://schemas.openxmlformats.org/officeDocument/2006/relationships/control" Target="../activeX/activeX102.xml"/><Relationship Id="rId123" Type="http://schemas.openxmlformats.org/officeDocument/2006/relationships/control" Target="../activeX/activeX123.xml"/><Relationship Id="rId144" Type="http://schemas.openxmlformats.org/officeDocument/2006/relationships/control" Target="../activeX/activeX144.xml"/><Relationship Id="rId90" Type="http://schemas.openxmlformats.org/officeDocument/2006/relationships/control" Target="../activeX/activeX90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control" Target="../activeX/activeX265.xml"/><Relationship Id="rId21" Type="http://schemas.openxmlformats.org/officeDocument/2006/relationships/control" Target="../activeX/activeX169.xml"/><Relationship Id="rId42" Type="http://schemas.openxmlformats.org/officeDocument/2006/relationships/control" Target="../activeX/activeX190.xml"/><Relationship Id="rId63" Type="http://schemas.openxmlformats.org/officeDocument/2006/relationships/control" Target="../activeX/activeX211.xml"/><Relationship Id="rId84" Type="http://schemas.openxmlformats.org/officeDocument/2006/relationships/control" Target="../activeX/activeX232.xml"/><Relationship Id="rId138" Type="http://schemas.openxmlformats.org/officeDocument/2006/relationships/control" Target="../activeX/activeX286.xml"/><Relationship Id="rId107" Type="http://schemas.openxmlformats.org/officeDocument/2006/relationships/control" Target="../activeX/activeX255.xml"/><Relationship Id="rId11" Type="http://schemas.openxmlformats.org/officeDocument/2006/relationships/control" Target="../activeX/activeX159.xml"/><Relationship Id="rId32" Type="http://schemas.openxmlformats.org/officeDocument/2006/relationships/control" Target="../activeX/activeX180.xml"/><Relationship Id="rId53" Type="http://schemas.openxmlformats.org/officeDocument/2006/relationships/control" Target="../activeX/activeX201.xml"/><Relationship Id="rId74" Type="http://schemas.openxmlformats.org/officeDocument/2006/relationships/control" Target="../activeX/activeX222.xml"/><Relationship Id="rId128" Type="http://schemas.openxmlformats.org/officeDocument/2006/relationships/control" Target="../activeX/activeX276.xml"/><Relationship Id="rId149" Type="http://schemas.openxmlformats.org/officeDocument/2006/relationships/slideLayout" Target="../slideLayouts/slideLayout2.xml"/><Relationship Id="rId5" Type="http://schemas.openxmlformats.org/officeDocument/2006/relationships/control" Target="../activeX/activeX153.xml"/><Relationship Id="rId95" Type="http://schemas.openxmlformats.org/officeDocument/2006/relationships/control" Target="../activeX/activeX243.xml"/><Relationship Id="rId22" Type="http://schemas.openxmlformats.org/officeDocument/2006/relationships/control" Target="../activeX/activeX170.xml"/><Relationship Id="rId27" Type="http://schemas.openxmlformats.org/officeDocument/2006/relationships/control" Target="../activeX/activeX175.xml"/><Relationship Id="rId43" Type="http://schemas.openxmlformats.org/officeDocument/2006/relationships/control" Target="../activeX/activeX191.xml"/><Relationship Id="rId48" Type="http://schemas.openxmlformats.org/officeDocument/2006/relationships/control" Target="../activeX/activeX196.xml"/><Relationship Id="rId64" Type="http://schemas.openxmlformats.org/officeDocument/2006/relationships/control" Target="../activeX/activeX212.xml"/><Relationship Id="rId69" Type="http://schemas.openxmlformats.org/officeDocument/2006/relationships/control" Target="../activeX/activeX217.xml"/><Relationship Id="rId113" Type="http://schemas.openxmlformats.org/officeDocument/2006/relationships/control" Target="../activeX/activeX261.xml"/><Relationship Id="rId118" Type="http://schemas.openxmlformats.org/officeDocument/2006/relationships/control" Target="../activeX/activeX266.xml"/><Relationship Id="rId134" Type="http://schemas.openxmlformats.org/officeDocument/2006/relationships/control" Target="../activeX/activeX282.xml"/><Relationship Id="rId139" Type="http://schemas.openxmlformats.org/officeDocument/2006/relationships/control" Target="../activeX/activeX287.xml"/><Relationship Id="rId80" Type="http://schemas.openxmlformats.org/officeDocument/2006/relationships/control" Target="../activeX/activeX228.xml"/><Relationship Id="rId85" Type="http://schemas.openxmlformats.org/officeDocument/2006/relationships/control" Target="../activeX/activeX233.xml"/><Relationship Id="rId150" Type="http://schemas.openxmlformats.org/officeDocument/2006/relationships/image" Target="../media/image3.gif"/><Relationship Id="rId12" Type="http://schemas.openxmlformats.org/officeDocument/2006/relationships/control" Target="../activeX/activeX160.xml"/><Relationship Id="rId17" Type="http://schemas.openxmlformats.org/officeDocument/2006/relationships/control" Target="../activeX/activeX165.xml"/><Relationship Id="rId33" Type="http://schemas.openxmlformats.org/officeDocument/2006/relationships/control" Target="../activeX/activeX181.xml"/><Relationship Id="rId38" Type="http://schemas.openxmlformats.org/officeDocument/2006/relationships/control" Target="../activeX/activeX186.xml"/><Relationship Id="rId59" Type="http://schemas.openxmlformats.org/officeDocument/2006/relationships/control" Target="../activeX/activeX207.xml"/><Relationship Id="rId103" Type="http://schemas.openxmlformats.org/officeDocument/2006/relationships/control" Target="../activeX/activeX251.xml"/><Relationship Id="rId108" Type="http://schemas.openxmlformats.org/officeDocument/2006/relationships/control" Target="../activeX/activeX256.xml"/><Relationship Id="rId124" Type="http://schemas.openxmlformats.org/officeDocument/2006/relationships/control" Target="../activeX/activeX272.xml"/><Relationship Id="rId129" Type="http://schemas.openxmlformats.org/officeDocument/2006/relationships/control" Target="../activeX/activeX277.xml"/><Relationship Id="rId54" Type="http://schemas.openxmlformats.org/officeDocument/2006/relationships/control" Target="../activeX/activeX202.xml"/><Relationship Id="rId70" Type="http://schemas.openxmlformats.org/officeDocument/2006/relationships/control" Target="../activeX/activeX218.xml"/><Relationship Id="rId75" Type="http://schemas.openxmlformats.org/officeDocument/2006/relationships/control" Target="../activeX/activeX223.xml"/><Relationship Id="rId91" Type="http://schemas.openxmlformats.org/officeDocument/2006/relationships/control" Target="../activeX/activeX239.xml"/><Relationship Id="rId96" Type="http://schemas.openxmlformats.org/officeDocument/2006/relationships/control" Target="../activeX/activeX244.xml"/><Relationship Id="rId140" Type="http://schemas.openxmlformats.org/officeDocument/2006/relationships/control" Target="../activeX/activeX288.xml"/><Relationship Id="rId145" Type="http://schemas.openxmlformats.org/officeDocument/2006/relationships/control" Target="../activeX/activeX293.xml"/><Relationship Id="rId1" Type="http://schemas.openxmlformats.org/officeDocument/2006/relationships/control" Target="../activeX/activeX149.xml"/><Relationship Id="rId6" Type="http://schemas.openxmlformats.org/officeDocument/2006/relationships/control" Target="../activeX/activeX154.xml"/><Relationship Id="rId23" Type="http://schemas.openxmlformats.org/officeDocument/2006/relationships/control" Target="../activeX/activeX171.xml"/><Relationship Id="rId28" Type="http://schemas.openxmlformats.org/officeDocument/2006/relationships/control" Target="../activeX/activeX176.xml"/><Relationship Id="rId49" Type="http://schemas.openxmlformats.org/officeDocument/2006/relationships/control" Target="../activeX/activeX197.xml"/><Relationship Id="rId114" Type="http://schemas.openxmlformats.org/officeDocument/2006/relationships/control" Target="../activeX/activeX262.xml"/><Relationship Id="rId119" Type="http://schemas.openxmlformats.org/officeDocument/2006/relationships/control" Target="../activeX/activeX267.xml"/><Relationship Id="rId44" Type="http://schemas.openxmlformats.org/officeDocument/2006/relationships/control" Target="../activeX/activeX192.xml"/><Relationship Id="rId60" Type="http://schemas.openxmlformats.org/officeDocument/2006/relationships/control" Target="../activeX/activeX208.xml"/><Relationship Id="rId65" Type="http://schemas.openxmlformats.org/officeDocument/2006/relationships/control" Target="../activeX/activeX213.xml"/><Relationship Id="rId81" Type="http://schemas.openxmlformats.org/officeDocument/2006/relationships/control" Target="../activeX/activeX229.xml"/><Relationship Id="rId86" Type="http://schemas.openxmlformats.org/officeDocument/2006/relationships/control" Target="../activeX/activeX234.xml"/><Relationship Id="rId130" Type="http://schemas.openxmlformats.org/officeDocument/2006/relationships/control" Target="../activeX/activeX278.xml"/><Relationship Id="rId135" Type="http://schemas.openxmlformats.org/officeDocument/2006/relationships/control" Target="../activeX/activeX283.xml"/><Relationship Id="rId151" Type="http://schemas.openxmlformats.org/officeDocument/2006/relationships/image" Target="../media/image4.wmf"/><Relationship Id="rId13" Type="http://schemas.openxmlformats.org/officeDocument/2006/relationships/control" Target="../activeX/activeX161.xml"/><Relationship Id="rId18" Type="http://schemas.openxmlformats.org/officeDocument/2006/relationships/control" Target="../activeX/activeX166.xml"/><Relationship Id="rId39" Type="http://schemas.openxmlformats.org/officeDocument/2006/relationships/control" Target="../activeX/activeX187.xml"/><Relationship Id="rId109" Type="http://schemas.openxmlformats.org/officeDocument/2006/relationships/control" Target="../activeX/activeX257.xml"/><Relationship Id="rId34" Type="http://schemas.openxmlformats.org/officeDocument/2006/relationships/control" Target="../activeX/activeX182.xml"/><Relationship Id="rId50" Type="http://schemas.openxmlformats.org/officeDocument/2006/relationships/control" Target="../activeX/activeX198.xml"/><Relationship Id="rId55" Type="http://schemas.openxmlformats.org/officeDocument/2006/relationships/control" Target="../activeX/activeX203.xml"/><Relationship Id="rId76" Type="http://schemas.openxmlformats.org/officeDocument/2006/relationships/control" Target="../activeX/activeX224.xml"/><Relationship Id="rId97" Type="http://schemas.openxmlformats.org/officeDocument/2006/relationships/control" Target="../activeX/activeX245.xml"/><Relationship Id="rId104" Type="http://schemas.openxmlformats.org/officeDocument/2006/relationships/control" Target="../activeX/activeX252.xml"/><Relationship Id="rId120" Type="http://schemas.openxmlformats.org/officeDocument/2006/relationships/control" Target="../activeX/activeX268.xml"/><Relationship Id="rId125" Type="http://schemas.openxmlformats.org/officeDocument/2006/relationships/control" Target="../activeX/activeX273.xml"/><Relationship Id="rId141" Type="http://schemas.openxmlformats.org/officeDocument/2006/relationships/control" Target="../activeX/activeX289.xml"/><Relationship Id="rId146" Type="http://schemas.openxmlformats.org/officeDocument/2006/relationships/control" Target="../activeX/activeX294.xml"/><Relationship Id="rId7" Type="http://schemas.openxmlformats.org/officeDocument/2006/relationships/control" Target="../activeX/activeX155.xml"/><Relationship Id="rId71" Type="http://schemas.openxmlformats.org/officeDocument/2006/relationships/control" Target="../activeX/activeX219.xml"/><Relationship Id="rId92" Type="http://schemas.openxmlformats.org/officeDocument/2006/relationships/control" Target="../activeX/activeX240.xml"/><Relationship Id="rId2" Type="http://schemas.openxmlformats.org/officeDocument/2006/relationships/control" Target="../activeX/activeX150.xml"/><Relationship Id="rId29" Type="http://schemas.openxmlformats.org/officeDocument/2006/relationships/control" Target="../activeX/activeX177.xml"/><Relationship Id="rId24" Type="http://schemas.openxmlformats.org/officeDocument/2006/relationships/control" Target="../activeX/activeX172.xml"/><Relationship Id="rId40" Type="http://schemas.openxmlformats.org/officeDocument/2006/relationships/control" Target="../activeX/activeX188.xml"/><Relationship Id="rId45" Type="http://schemas.openxmlformats.org/officeDocument/2006/relationships/control" Target="../activeX/activeX193.xml"/><Relationship Id="rId66" Type="http://schemas.openxmlformats.org/officeDocument/2006/relationships/control" Target="../activeX/activeX214.xml"/><Relationship Id="rId87" Type="http://schemas.openxmlformats.org/officeDocument/2006/relationships/control" Target="../activeX/activeX235.xml"/><Relationship Id="rId110" Type="http://schemas.openxmlformats.org/officeDocument/2006/relationships/control" Target="../activeX/activeX258.xml"/><Relationship Id="rId115" Type="http://schemas.openxmlformats.org/officeDocument/2006/relationships/control" Target="../activeX/activeX263.xml"/><Relationship Id="rId131" Type="http://schemas.openxmlformats.org/officeDocument/2006/relationships/control" Target="../activeX/activeX279.xml"/><Relationship Id="rId136" Type="http://schemas.openxmlformats.org/officeDocument/2006/relationships/control" Target="../activeX/activeX284.xml"/><Relationship Id="rId61" Type="http://schemas.openxmlformats.org/officeDocument/2006/relationships/control" Target="../activeX/activeX209.xml"/><Relationship Id="rId82" Type="http://schemas.openxmlformats.org/officeDocument/2006/relationships/control" Target="../activeX/activeX230.xml"/><Relationship Id="rId19" Type="http://schemas.openxmlformats.org/officeDocument/2006/relationships/control" Target="../activeX/activeX167.xml"/><Relationship Id="rId14" Type="http://schemas.openxmlformats.org/officeDocument/2006/relationships/control" Target="../activeX/activeX162.xml"/><Relationship Id="rId30" Type="http://schemas.openxmlformats.org/officeDocument/2006/relationships/control" Target="../activeX/activeX178.xml"/><Relationship Id="rId35" Type="http://schemas.openxmlformats.org/officeDocument/2006/relationships/control" Target="../activeX/activeX183.xml"/><Relationship Id="rId56" Type="http://schemas.openxmlformats.org/officeDocument/2006/relationships/control" Target="../activeX/activeX204.xml"/><Relationship Id="rId77" Type="http://schemas.openxmlformats.org/officeDocument/2006/relationships/control" Target="../activeX/activeX225.xml"/><Relationship Id="rId100" Type="http://schemas.openxmlformats.org/officeDocument/2006/relationships/control" Target="../activeX/activeX248.xml"/><Relationship Id="rId105" Type="http://schemas.openxmlformats.org/officeDocument/2006/relationships/control" Target="../activeX/activeX253.xml"/><Relationship Id="rId126" Type="http://schemas.openxmlformats.org/officeDocument/2006/relationships/control" Target="../activeX/activeX274.xml"/><Relationship Id="rId147" Type="http://schemas.openxmlformats.org/officeDocument/2006/relationships/control" Target="../activeX/activeX295.xml"/><Relationship Id="rId8" Type="http://schemas.openxmlformats.org/officeDocument/2006/relationships/control" Target="../activeX/activeX156.xml"/><Relationship Id="rId51" Type="http://schemas.openxmlformats.org/officeDocument/2006/relationships/control" Target="../activeX/activeX199.xml"/><Relationship Id="rId72" Type="http://schemas.openxmlformats.org/officeDocument/2006/relationships/control" Target="../activeX/activeX220.xml"/><Relationship Id="rId93" Type="http://schemas.openxmlformats.org/officeDocument/2006/relationships/control" Target="../activeX/activeX241.xml"/><Relationship Id="rId98" Type="http://schemas.openxmlformats.org/officeDocument/2006/relationships/control" Target="../activeX/activeX246.xml"/><Relationship Id="rId121" Type="http://schemas.openxmlformats.org/officeDocument/2006/relationships/control" Target="../activeX/activeX269.xml"/><Relationship Id="rId142" Type="http://schemas.openxmlformats.org/officeDocument/2006/relationships/control" Target="../activeX/activeX290.xml"/><Relationship Id="rId3" Type="http://schemas.openxmlformats.org/officeDocument/2006/relationships/control" Target="../activeX/activeX151.xml"/><Relationship Id="rId25" Type="http://schemas.openxmlformats.org/officeDocument/2006/relationships/control" Target="../activeX/activeX173.xml"/><Relationship Id="rId46" Type="http://schemas.openxmlformats.org/officeDocument/2006/relationships/control" Target="../activeX/activeX194.xml"/><Relationship Id="rId67" Type="http://schemas.openxmlformats.org/officeDocument/2006/relationships/control" Target="../activeX/activeX215.xml"/><Relationship Id="rId116" Type="http://schemas.openxmlformats.org/officeDocument/2006/relationships/control" Target="../activeX/activeX264.xml"/><Relationship Id="rId137" Type="http://schemas.openxmlformats.org/officeDocument/2006/relationships/control" Target="../activeX/activeX285.xml"/><Relationship Id="rId20" Type="http://schemas.openxmlformats.org/officeDocument/2006/relationships/control" Target="../activeX/activeX168.xml"/><Relationship Id="rId41" Type="http://schemas.openxmlformats.org/officeDocument/2006/relationships/control" Target="../activeX/activeX189.xml"/><Relationship Id="rId62" Type="http://schemas.openxmlformats.org/officeDocument/2006/relationships/control" Target="../activeX/activeX210.xml"/><Relationship Id="rId83" Type="http://schemas.openxmlformats.org/officeDocument/2006/relationships/control" Target="../activeX/activeX231.xml"/><Relationship Id="rId88" Type="http://schemas.openxmlformats.org/officeDocument/2006/relationships/control" Target="../activeX/activeX236.xml"/><Relationship Id="rId111" Type="http://schemas.openxmlformats.org/officeDocument/2006/relationships/control" Target="../activeX/activeX259.xml"/><Relationship Id="rId132" Type="http://schemas.openxmlformats.org/officeDocument/2006/relationships/control" Target="../activeX/activeX280.xml"/><Relationship Id="rId15" Type="http://schemas.openxmlformats.org/officeDocument/2006/relationships/control" Target="../activeX/activeX163.xml"/><Relationship Id="rId36" Type="http://schemas.openxmlformats.org/officeDocument/2006/relationships/control" Target="../activeX/activeX184.xml"/><Relationship Id="rId57" Type="http://schemas.openxmlformats.org/officeDocument/2006/relationships/control" Target="../activeX/activeX205.xml"/><Relationship Id="rId106" Type="http://schemas.openxmlformats.org/officeDocument/2006/relationships/control" Target="../activeX/activeX254.xml"/><Relationship Id="rId127" Type="http://schemas.openxmlformats.org/officeDocument/2006/relationships/control" Target="../activeX/activeX275.xml"/><Relationship Id="rId10" Type="http://schemas.openxmlformats.org/officeDocument/2006/relationships/control" Target="../activeX/activeX158.xml"/><Relationship Id="rId31" Type="http://schemas.openxmlformats.org/officeDocument/2006/relationships/control" Target="../activeX/activeX179.xml"/><Relationship Id="rId52" Type="http://schemas.openxmlformats.org/officeDocument/2006/relationships/control" Target="../activeX/activeX200.xml"/><Relationship Id="rId73" Type="http://schemas.openxmlformats.org/officeDocument/2006/relationships/control" Target="../activeX/activeX221.xml"/><Relationship Id="rId78" Type="http://schemas.openxmlformats.org/officeDocument/2006/relationships/control" Target="../activeX/activeX226.xml"/><Relationship Id="rId94" Type="http://schemas.openxmlformats.org/officeDocument/2006/relationships/control" Target="../activeX/activeX242.xml"/><Relationship Id="rId99" Type="http://schemas.openxmlformats.org/officeDocument/2006/relationships/control" Target="../activeX/activeX247.xml"/><Relationship Id="rId101" Type="http://schemas.openxmlformats.org/officeDocument/2006/relationships/control" Target="../activeX/activeX249.xml"/><Relationship Id="rId122" Type="http://schemas.openxmlformats.org/officeDocument/2006/relationships/control" Target="../activeX/activeX270.xml"/><Relationship Id="rId143" Type="http://schemas.openxmlformats.org/officeDocument/2006/relationships/control" Target="../activeX/activeX291.xml"/><Relationship Id="rId148" Type="http://schemas.openxmlformats.org/officeDocument/2006/relationships/control" Target="../activeX/activeX296.xml"/><Relationship Id="rId4" Type="http://schemas.openxmlformats.org/officeDocument/2006/relationships/control" Target="../activeX/activeX152.xml"/><Relationship Id="rId9" Type="http://schemas.openxmlformats.org/officeDocument/2006/relationships/control" Target="../activeX/activeX157.xml"/><Relationship Id="rId26" Type="http://schemas.openxmlformats.org/officeDocument/2006/relationships/control" Target="../activeX/activeX174.xml"/><Relationship Id="rId47" Type="http://schemas.openxmlformats.org/officeDocument/2006/relationships/control" Target="../activeX/activeX195.xml"/><Relationship Id="rId68" Type="http://schemas.openxmlformats.org/officeDocument/2006/relationships/control" Target="../activeX/activeX216.xml"/><Relationship Id="rId89" Type="http://schemas.openxmlformats.org/officeDocument/2006/relationships/control" Target="../activeX/activeX237.xml"/><Relationship Id="rId112" Type="http://schemas.openxmlformats.org/officeDocument/2006/relationships/control" Target="../activeX/activeX260.xml"/><Relationship Id="rId133" Type="http://schemas.openxmlformats.org/officeDocument/2006/relationships/control" Target="../activeX/activeX281.xml"/><Relationship Id="rId16" Type="http://schemas.openxmlformats.org/officeDocument/2006/relationships/control" Target="../activeX/activeX164.xml"/><Relationship Id="rId37" Type="http://schemas.openxmlformats.org/officeDocument/2006/relationships/control" Target="../activeX/activeX185.xml"/><Relationship Id="rId58" Type="http://schemas.openxmlformats.org/officeDocument/2006/relationships/control" Target="../activeX/activeX206.xml"/><Relationship Id="rId79" Type="http://schemas.openxmlformats.org/officeDocument/2006/relationships/control" Target="../activeX/activeX227.xml"/><Relationship Id="rId102" Type="http://schemas.openxmlformats.org/officeDocument/2006/relationships/control" Target="../activeX/activeX250.xml"/><Relationship Id="rId123" Type="http://schemas.openxmlformats.org/officeDocument/2006/relationships/control" Target="../activeX/activeX271.xml"/><Relationship Id="rId144" Type="http://schemas.openxmlformats.org/officeDocument/2006/relationships/control" Target="../activeX/activeX292.xml"/><Relationship Id="rId90" Type="http://schemas.openxmlformats.org/officeDocument/2006/relationships/control" Target="../activeX/activeX2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C891C-9961-C31F-C52B-6C61B1C74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51508"/>
            <a:ext cx="9144000" cy="923781"/>
          </a:xfrm>
        </p:spPr>
        <p:txBody>
          <a:bodyPr/>
          <a:lstStyle/>
          <a:p>
            <a:r>
              <a:rPr lang="en-US"/>
              <a:t>FLUDJ 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EB2086-5099-0970-F657-B3A36BE00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095393"/>
            <a:ext cx="9144000" cy="407589"/>
          </a:xfrm>
        </p:spPr>
        <p:txBody>
          <a:bodyPr>
            <a:normAutofit lnSpcReduction="10000"/>
          </a:bodyPr>
          <a:lstStyle/>
          <a:p>
            <a:r>
              <a:rPr lang="en-US"/>
              <a:t>Tim FLUDJ</a:t>
            </a:r>
          </a:p>
          <a:p>
            <a:endParaRPr lang="en-US"/>
          </a:p>
        </p:txBody>
      </p:sp>
      <p:pic>
        <p:nvPicPr>
          <p:cNvPr id="5" name="Picture 4" descr="A picture containing light, dome, lit, wire&#10;&#10;Description automatically generated">
            <a:extLst>
              <a:ext uri="{FF2B5EF4-FFF2-40B4-BE49-F238E27FC236}">
                <a16:creationId xmlns:a16="http://schemas.microsoft.com/office/drawing/2014/main" id="{7B7FE75A-EE66-9328-BFA5-BEF419EA6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736" y="1875289"/>
            <a:ext cx="1798527" cy="180521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07D21A0-7658-0076-1621-3AD6D7E1BBC3}"/>
              </a:ext>
            </a:extLst>
          </p:cNvPr>
          <p:cNvCxnSpPr/>
          <p:nvPr/>
        </p:nvCxnSpPr>
        <p:spPr>
          <a:xfrm>
            <a:off x="1778000" y="3943865"/>
            <a:ext cx="8636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40741E0-A45F-35F4-59AD-A03446CB4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208418"/>
              </p:ext>
            </p:extLst>
          </p:nvPr>
        </p:nvGraphicFramePr>
        <p:xfrm>
          <a:off x="2035833" y="4502982"/>
          <a:ext cx="8124166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62083">
                  <a:extLst>
                    <a:ext uri="{9D8B030D-6E8A-4147-A177-3AD203B41FA5}">
                      <a16:colId xmlns:a16="http://schemas.microsoft.com/office/drawing/2014/main" val="1440474339"/>
                    </a:ext>
                  </a:extLst>
                </a:gridCol>
                <a:gridCol w="4062083">
                  <a:extLst>
                    <a:ext uri="{9D8B030D-6E8A-4147-A177-3AD203B41FA5}">
                      <a16:colId xmlns:a16="http://schemas.microsoft.com/office/drawing/2014/main" val="653869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Uro</a:t>
                      </a:r>
                      <a:r>
                        <a:rPr lang="sr-Latn-RS"/>
                        <a:t>š Lončar</a:t>
                      </a:r>
                      <a:r>
                        <a:rPr lang="sr-Latn-RS" sz="1400"/>
                        <a:t> 2019</a:t>
                      </a:r>
                      <a:r>
                        <a:rPr lang="en-US" sz="1400"/>
                        <a:t>/0691</a:t>
                      </a:r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Luka Cvijan</a:t>
                      </a: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2019/0154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644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Đorđe Stanojević</a:t>
                      </a:r>
                      <a:r>
                        <a:rPr lang="en-US" sz="1400"/>
                        <a:t> </a:t>
                      </a: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2019/0288</a:t>
                      </a:r>
                      <a:endParaRPr lang="en-US"/>
                    </a:p>
                  </a:txBody>
                  <a:tcP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Feđa Mladenović</a:t>
                      </a:r>
                      <a:r>
                        <a:rPr lang="en-US" sz="1400"/>
                        <a:t> </a:t>
                      </a: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2019/0613</a:t>
                      </a:r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3277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794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20106-107D-6EB6-30ED-0A64FB7EA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Faza 5 – Popunjavanje baze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10869-5A60-B9D2-4DA1-43DD34FE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97A-2CB1-4901-A258-28C716D266EA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35F0797-A3B9-FF04-A64A-64BD318716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9341563"/>
              </p:ext>
            </p:extLst>
          </p:nvPr>
        </p:nvGraphicFramePr>
        <p:xfrm>
          <a:off x="838200" y="1402080"/>
          <a:ext cx="10515600" cy="477520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6727599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8799736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8662973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38935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Uroš Lončar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Đorđe Stanojević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Feđa Mladenović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Luka Cvijan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074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10+ korisnika, 1 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10+ korisnika, 1 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10+ korisnika, 1 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10+ korisnika, 1 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65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10+ proizovda, 3+ DLC-a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10+ proizvoda, 3+ DLC-a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10+ proizvoda, 3+ DLC-a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10+ proizvoda, 3+ DLC-a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5341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2+ kolekcije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2+ kolekcije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2+ kolekcije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2+ kolekcije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809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Skripta za </a:t>
                      </a:r>
                      <a:r>
                        <a:rPr lang="sr-Latn-RS">
                          <a:solidFill>
                            <a:schemeClr val="tx1"/>
                          </a:solidFill>
                        </a:rPr>
                        <a:t>generisanje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: pare, poeni za trosenje, nagradni poeni, kuponi za proizvode, me</a:t>
                      </a:r>
                      <a:r>
                        <a:rPr lang="sr-Latn-RS">
                          <a:solidFill>
                            <a:schemeClr val="tx1"/>
                          </a:solidFill>
                        </a:rPr>
                        <a:t>đusobna prijateljstva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 korisnika, posedovanje proizvoda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628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50+ recenzija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50+ recenzija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50+ recenzija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44032"/>
                  </a:ext>
                </a:extLst>
              </a:tr>
              <a:tr h="480461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Skripta za generisanje: istaknuta recenzija sa korisnika, glasanje na recenzijama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748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1258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0AF4F-9D8A-79E4-CDC1-3403CB93F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Faza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B69D6-92E1-24A9-9D9F-6D492B5DD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Ra</a:t>
            </a:r>
            <a:r>
              <a:rPr lang="sr-Latn-RS"/>
              <a:t>đeno po SS</a:t>
            </a:r>
            <a:r>
              <a:rPr lang="en-US"/>
              <a:t>U-ovima</a:t>
            </a:r>
          </a:p>
          <a:p>
            <a:r>
              <a:rPr lang="en-US"/>
              <a:t>Isti raspored kao za fazu 2</a:t>
            </a:r>
          </a:p>
          <a:p>
            <a:pPr lvl="1"/>
            <a:r>
              <a:rPr lang="en-US"/>
              <a:t>Dodatno Component View - Luka Cvijan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3A842-F75D-CD21-1DA6-E4F65888E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97A-2CB1-4901-A258-28C716D266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59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7F21A-E8DD-19B4-0D04-F3E8400B5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Faza 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A4422-F338-7442-C639-6EF695989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97A-2CB1-4901-A258-28C716D266EA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E939063-2564-9D66-F683-9464B776A4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6356414"/>
              </p:ext>
            </p:extLst>
          </p:nvPr>
        </p:nvGraphicFramePr>
        <p:xfrm>
          <a:off x="838200" y="1581150"/>
          <a:ext cx="10515600" cy="3450122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6727599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8799736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8662973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38935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Uroš Lončar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Đorđe Stanojević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Feđa Mladenović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Luka Cvijan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074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Dodavanje PHPUnit-a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65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Testovi SSU 7.10.X [2 – 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Testovi SSU 7.04.X [1 – 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Testovi SSU 7.1 7.2 7.3 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Testovi SSU 7.6 7.7.1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5341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Testovi SSU 7.12 7.13 7.14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Testovi SSU 7.07.X [2 – 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Testovi SSU 7.10.X [1, 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Testovi SSU 7.10.X [6 – 7]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809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Testovi SSU 7.8 7.9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Testovi SSU 7.11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Testovi SSU 7.15 7.16 7.17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628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Nepokrivene Guest Controller funkcije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Nepokrivene Admin Controller funkcije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Nepokrivene Models funkcije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Nepokrivene User Controller funkcije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44032"/>
                  </a:ext>
                </a:extLst>
              </a:tr>
              <a:tr h="480461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Izve</a:t>
                      </a:r>
                      <a:r>
                        <a:rPr lang="sr-Latn-RS">
                          <a:solidFill>
                            <a:schemeClr val="tx1"/>
                          </a:solidFill>
                        </a:rPr>
                        <a:t>štaj testova document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748619"/>
                  </a:ext>
                </a:extLst>
              </a:tr>
              <a:tr h="480461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681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921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C28E6-DC35-451B-B50E-BA0DEFB82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47227-B8C3-7B65-6248-40A2B65E0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28266"/>
          </a:xfrm>
        </p:spPr>
        <p:txBody>
          <a:bodyPr/>
          <a:lstStyle/>
          <a:p>
            <a:r>
              <a:rPr lang="en-US"/>
              <a:t>Online prodavnica sa fokusom na koris</a:t>
            </a:r>
            <a:r>
              <a:rPr lang="sr-Latn-RS"/>
              <a:t>ničke recenzije</a:t>
            </a:r>
          </a:p>
          <a:p>
            <a:r>
              <a:rPr lang="sr-Latn-RS"/>
              <a:t>Pri kupovini proizvoda korisnici dobijaju </a:t>
            </a:r>
            <a:r>
              <a:rPr lang="sr-Latn-RS" b="1"/>
              <a:t>Poene</a:t>
            </a:r>
          </a:p>
          <a:p>
            <a:r>
              <a:rPr lang="sr-Latn-RS" b="1"/>
              <a:t>Poeni</a:t>
            </a:r>
            <a:r>
              <a:rPr lang="sr-Latn-RS"/>
              <a:t> mogu da se iskoriste za </a:t>
            </a:r>
            <a:r>
              <a:rPr lang="en-US"/>
              <a:t>“nagra</a:t>
            </a:r>
            <a:r>
              <a:rPr lang="sr-Latn-RS"/>
              <a:t>đivanje</a:t>
            </a:r>
            <a:r>
              <a:rPr lang="en-US"/>
              <a:t>” drugih korisnika</a:t>
            </a:r>
          </a:p>
          <a:p>
            <a:r>
              <a:rPr lang="en-US"/>
              <a:t>Kad korisnik bude nagra</a:t>
            </a:r>
            <a:r>
              <a:rPr lang="sr-Latn-RS"/>
              <a:t>đen sa određenom količinom </a:t>
            </a:r>
            <a:r>
              <a:rPr lang="sr-Latn-RS" b="1"/>
              <a:t>Poena</a:t>
            </a:r>
            <a:r>
              <a:rPr lang="sr-Latn-RS"/>
              <a:t> dobija novi kupon ili unapređenje već posedovanog kupona</a:t>
            </a:r>
          </a:p>
          <a:p>
            <a:r>
              <a:rPr lang="sr-Latn-RS"/>
              <a:t>Promoviše pisanje korisnih recenzija, korisne recenzije privlače nove korisnike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2D0DF-DD18-F339-B2D8-EC8468B04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97A-2CB1-4901-A258-28C716D266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3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55EC4-CAF7-F355-2861-C31D6E334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Faza </a:t>
            </a:r>
            <a:r>
              <a:rPr lang="en-US"/>
              <a:t>1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52F7988-2048-15DF-0635-4BBD18253B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5534791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6727599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8799736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8662973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38935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Uroš Lončar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Đorđe Stanojević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Feđa Mladenović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Luka Cvijan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074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Ideje i odlike projekta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Ideje i odlike projekta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Ideje i odlike projekta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Ideje i odlike projekta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885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Pisanje dokumenta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Ideja za logo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Pisanje dokumenta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155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Pregled dokumenta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Pregled dokumenta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053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Kasnija revizija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161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91256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74E0B-14F0-2526-BB51-BDFB91BF7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97A-2CB1-4901-A258-28C716D266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27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CC2EC-E98E-0AC0-9304-3182476E8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Faza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17244-032C-7C22-DFD0-CB1B7FA86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97A-2CB1-4901-A258-28C716D266EA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FDAC9-C98A-A3D9-9885-BC55E5043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31903"/>
            <a:ext cx="10515600" cy="1075573"/>
          </a:xfrm>
        </p:spPr>
        <p:txBody>
          <a:bodyPr/>
          <a:lstStyle/>
          <a:p>
            <a:r>
              <a:rPr lang="sr-Latn-RS"/>
              <a:t>Korišćeni </a:t>
            </a:r>
            <a:r>
              <a:rPr lang="sr-Latn-RS" b="1"/>
              <a:t>GitHub Releases</a:t>
            </a:r>
            <a:r>
              <a:rPr lang="sr-Latn-RS"/>
              <a:t> za organizaciju i komprimovanje fajlova za svaku fazu</a:t>
            </a:r>
            <a:endParaRPr lang="en-US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934C6E-8138-7CCB-8C96-4D583B74AF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1771947"/>
              </p:ext>
            </p:extLst>
          </p:nvPr>
        </p:nvGraphicFramePr>
        <p:xfrm>
          <a:off x="838200" y="1825625"/>
          <a:ext cx="10515600" cy="333756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6727599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8799736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8662973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38935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Uroš Lončar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Đorđe Stanojević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Feđa Mladenović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Luka Cvijan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074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>
                          <a:solidFill>
                            <a:schemeClr val="tx1"/>
                          </a:solidFill>
                        </a:rPr>
                        <a:t>Šablon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sr-Latn-RS">
                          <a:solidFill>
                            <a:schemeClr val="tx1"/>
                          </a:solidFill>
                        </a:rPr>
                        <a:t>SSU 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dokumenta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885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>
                          <a:solidFill>
                            <a:schemeClr val="tx1"/>
                          </a:solidFill>
                        </a:rPr>
                        <a:t>Pravljenje repozitorijuma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>
                          <a:solidFill>
                            <a:schemeClr val="tx1"/>
                          </a:solidFill>
                        </a:rPr>
                        <a:t>Pravljenje repozitorjiuma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943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Prototip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SSU 7.11 7.12 7.13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SSU 7.6 7.8 7.9 7.14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SSU 7.1 7.2 7.3 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540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SSU 7.15 7.16 7.17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SSU 7.7.X [1 – 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SSU 7.4.X [1 – 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522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SSU 7.10.X [1 – 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8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Pregled SSU-ova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Pregled SSU-ova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Pregled SSU-ova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Pregled SSU-ova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65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Pregled prototipa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Pregled prototipa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Pregled prototipa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277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64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8018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EBA10-471D-DF46-081B-099801968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Faza 3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C7CA5-AF43-9075-8CDC-1EC99C7DA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291"/>
            <a:ext cx="10515600" cy="1197610"/>
          </a:xfrm>
        </p:spPr>
        <p:txBody>
          <a:bodyPr>
            <a:normAutofit fontScale="85000" lnSpcReduction="20000"/>
          </a:bodyPr>
          <a:lstStyle/>
          <a:p>
            <a:r>
              <a:rPr lang="sr-Latn-RS"/>
              <a:t>Pregled projekta </a:t>
            </a:r>
            <a:r>
              <a:rPr lang="sr-Latn-RS" i="1"/>
              <a:t>Jahorina </a:t>
            </a:r>
            <a:r>
              <a:rPr lang="en-US" i="1"/>
              <a:t>– </a:t>
            </a:r>
            <a:r>
              <a:rPr lang="sr-Latn-RS" i="1"/>
              <a:t>Ko preživi, pričaće!</a:t>
            </a:r>
            <a:r>
              <a:rPr lang="sr-Latn-RS"/>
              <a:t> tima </a:t>
            </a:r>
            <a:r>
              <a:rPr lang="sr-Latn-RS" i="1"/>
              <a:t>Najjaci na svijet</a:t>
            </a:r>
            <a:endParaRPr lang="en-US" i="1"/>
          </a:p>
          <a:p>
            <a:r>
              <a:rPr lang="sr-Latn-RS"/>
              <a:t>Tim </a:t>
            </a:r>
            <a:r>
              <a:rPr lang="sr-Latn-RS" i="1"/>
              <a:t>Ćivot</a:t>
            </a:r>
            <a:r>
              <a:rPr lang="sr-Latn-RS"/>
              <a:t> je pregledao naš projekat</a:t>
            </a:r>
            <a:endParaRPr lang="en-US"/>
          </a:p>
          <a:p>
            <a:r>
              <a:rPr lang="en-US"/>
              <a:t>Kori</a:t>
            </a:r>
            <a:r>
              <a:rPr lang="sr-Latn-RS"/>
              <a:t>šćeni </a:t>
            </a:r>
            <a:r>
              <a:rPr lang="sr-Latn-RS" b="1"/>
              <a:t>Issues</a:t>
            </a:r>
            <a:r>
              <a:rPr lang="en-US"/>
              <a:t> za klasifikaciju i pr</a:t>
            </a:r>
            <a:r>
              <a:rPr lang="sr-Latn-RS"/>
              <a:t>aćenje stanja defekata koje treba ispraviti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7162A-7DE0-B1B3-3D3E-76DBF1C03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97A-2CB1-4901-A258-28C716D266EA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0993B0-9F2C-1E25-604B-A39829B67F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424116"/>
              </p:ext>
            </p:extLst>
          </p:nvPr>
        </p:nvGraphicFramePr>
        <p:xfrm>
          <a:off x="838200" y="2755901"/>
          <a:ext cx="10499090" cy="369824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2612390">
                  <a:extLst>
                    <a:ext uri="{9D8B030D-6E8A-4147-A177-3AD203B41FA5}">
                      <a16:colId xmlns:a16="http://schemas.microsoft.com/office/drawing/2014/main" val="181602396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533925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1586016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70842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Uroš Lončar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Đorđe Stanojević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Feđa Mladenović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Luka Cvijan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19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>
                          <a:solidFill>
                            <a:schemeClr val="tx1"/>
                          </a:solidFill>
                        </a:rPr>
                        <a:t>Inspektor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>
                          <a:solidFill>
                            <a:schemeClr val="tx1"/>
                          </a:solidFill>
                        </a:rPr>
                        <a:t>Inspektor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>
                          <a:solidFill>
                            <a:schemeClr val="tx1"/>
                          </a:solidFill>
                        </a:rPr>
                        <a:t>Inspektor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>
                          <a:solidFill>
                            <a:schemeClr val="tx1"/>
                          </a:solidFill>
                        </a:rPr>
                        <a:t>Inspektor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877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>
                          <a:solidFill>
                            <a:schemeClr val="tx1"/>
                          </a:solidFill>
                        </a:rPr>
                        <a:t>Moderator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>
                          <a:solidFill>
                            <a:schemeClr val="tx1"/>
                          </a:solidFill>
                        </a:rPr>
                        <a:t>Zapisničar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0627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377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>
                          <a:solidFill>
                            <a:schemeClr val="tx1"/>
                          </a:solidFill>
                        </a:rPr>
                        <a:t>Šablon log dokumenta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80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>
                          <a:solidFill>
                            <a:schemeClr val="tx1"/>
                          </a:solidFill>
                        </a:rPr>
                        <a:t>Log inspektora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>
                          <a:solidFill>
                            <a:schemeClr val="tx1"/>
                          </a:solidFill>
                        </a:rPr>
                        <a:t>Log inspektora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>
                          <a:solidFill>
                            <a:schemeClr val="tx1"/>
                          </a:solidFill>
                        </a:rPr>
                        <a:t>Log inspektora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>
                          <a:solidFill>
                            <a:schemeClr val="tx1"/>
                          </a:solidFill>
                        </a:rPr>
                        <a:t>Log inspektora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929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>
                          <a:solidFill>
                            <a:schemeClr val="tx1"/>
                          </a:solidFill>
                        </a:rPr>
                        <a:t>Izveštaj o defektima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>
                          <a:solidFill>
                            <a:schemeClr val="tx1"/>
                          </a:solidFill>
                        </a:rPr>
                        <a:t>Izveštaj sa FR sastanka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428273"/>
                  </a:ext>
                </a:extLst>
              </a:tr>
              <a:tr h="1268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4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Pravljenje GitHub Issues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45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>
                          <a:solidFill>
                            <a:schemeClr val="tx1"/>
                          </a:solidFill>
                        </a:rPr>
                        <a:t>Ispravke defekata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>
                          <a:solidFill>
                            <a:schemeClr val="tx1"/>
                          </a:solidFill>
                        </a:rPr>
                        <a:t>Ispravke defekata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>
                          <a:solidFill>
                            <a:schemeClr val="tx1"/>
                          </a:solidFill>
                        </a:rPr>
                        <a:t>Ispravke defekata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>
                          <a:solidFill>
                            <a:schemeClr val="tx1"/>
                          </a:solidFill>
                        </a:rPr>
                        <a:t>Ispravke defekata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594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65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2B323-6073-B636-6A1A-D28C53C9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Faza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5D981-451E-07A0-087F-A7EB228B9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/>
              <a:t>Korišćen </a:t>
            </a:r>
            <a:r>
              <a:rPr lang="sr-Latn-RS" b="1"/>
              <a:t>MySQL Workbench</a:t>
            </a:r>
            <a:endParaRPr 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B076FA-7EBA-7B70-BEDD-068D7E4AE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97A-2CB1-4901-A258-28C716D266EA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3F64A892-D73B-82D2-2B57-32F5834DA3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4451999"/>
              </p:ext>
            </p:extLst>
          </p:nvPr>
        </p:nvGraphicFramePr>
        <p:xfrm>
          <a:off x="838200" y="2372837"/>
          <a:ext cx="10515600" cy="296672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6727599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8799736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8662973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38935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Uroš Lončar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Đorđe Stanojević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Feđa Mladenović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Luka Cvijan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074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Modelovanje baze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Povratne informacije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Modelovanje baze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Povratne informacije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65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Pisanje specifikacije baze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Pisanje specifikacije baze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53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Pravljenje baze u MyS WB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809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Dijagram baze podataka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628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Pregled baze i dokumenta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Pregled baze i dokumenta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44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Kasnije dopune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748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444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1427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23018-C666-B721-2728-1A6D1E2B2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Faza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D282D-174F-77D9-1816-6229AC0BC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/>
              <a:t>Implementacija u PHP</a:t>
            </a:r>
            <a:r>
              <a:rPr lang="en-US"/>
              <a:t>-u</a:t>
            </a:r>
            <a:endParaRPr lang="sr-Latn-RS"/>
          </a:p>
          <a:p>
            <a:r>
              <a:rPr lang="sr-Latn-RS"/>
              <a:t>CodeIgniter 4 Framework</a:t>
            </a:r>
            <a:endParaRPr lang="en-US"/>
          </a:p>
          <a:p>
            <a:r>
              <a:rPr lang="en-US"/>
              <a:t>Kori</a:t>
            </a:r>
            <a:r>
              <a:rPr lang="sr-Latn-RS"/>
              <a:t>šćenje </a:t>
            </a:r>
            <a:r>
              <a:rPr lang="en-US"/>
              <a:t>Pull Request-ova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96C4F-BA5A-B45A-BED2-50AEAC5D3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97A-2CB1-4901-A258-28C716D266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26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91209-349B-5B81-A21F-37ADDE140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Faza 5</a:t>
            </a:r>
            <a:r>
              <a:rPr lang="sr-Latn-RS"/>
              <a:t> </a:t>
            </a:r>
            <a:r>
              <a:rPr lang="en-US"/>
              <a:t>- Backend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ED724-1642-2ACA-785F-982B2AD83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97A-2CB1-4901-A258-28C716D266EA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 descr="Edit">
            <a:extLst>
              <a:ext uri="{FF2B5EF4-FFF2-40B4-BE49-F238E27FC236}">
                <a16:creationId xmlns:a16="http://schemas.microsoft.com/office/drawing/2014/main" id="{D60F7751-E1DE-1E75-8782-9F2EBDD36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opy">
            <a:extLst>
              <a:ext uri="{FF2B5EF4-FFF2-40B4-BE49-F238E27FC236}">
                <a16:creationId xmlns:a16="http://schemas.microsoft.com/office/drawing/2014/main" id="{4C41F2BF-0EA0-5B67-489D-E55937B2F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lete">
            <a:extLst>
              <a:ext uri="{FF2B5EF4-FFF2-40B4-BE49-F238E27FC236}">
                <a16:creationId xmlns:a16="http://schemas.microsoft.com/office/drawing/2014/main" id="{DBCEE63A-F4AD-1532-537E-DB9C2F0B8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dit">
            <a:extLst>
              <a:ext uri="{FF2B5EF4-FFF2-40B4-BE49-F238E27FC236}">
                <a16:creationId xmlns:a16="http://schemas.microsoft.com/office/drawing/2014/main" id="{F8CA9247-EEE3-E22D-82E2-8DC4B5C6F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opy">
            <a:extLst>
              <a:ext uri="{FF2B5EF4-FFF2-40B4-BE49-F238E27FC236}">
                <a16:creationId xmlns:a16="http://schemas.microsoft.com/office/drawing/2014/main" id="{1BD5D5D6-F41D-4E3C-923A-B0215419D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elete">
            <a:extLst>
              <a:ext uri="{FF2B5EF4-FFF2-40B4-BE49-F238E27FC236}">
                <a16:creationId xmlns:a16="http://schemas.microsoft.com/office/drawing/2014/main" id="{622AEEFA-CED7-2A62-EF71-F0ABF4B80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dit">
            <a:extLst>
              <a:ext uri="{FF2B5EF4-FFF2-40B4-BE49-F238E27FC236}">
                <a16:creationId xmlns:a16="http://schemas.microsoft.com/office/drawing/2014/main" id="{6CBAD9F1-7F87-D21A-560C-5103C68A6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opy">
            <a:extLst>
              <a:ext uri="{FF2B5EF4-FFF2-40B4-BE49-F238E27FC236}">
                <a16:creationId xmlns:a16="http://schemas.microsoft.com/office/drawing/2014/main" id="{DCBFB3AA-A6C9-C24F-02A3-297DF0AB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elete">
            <a:extLst>
              <a:ext uri="{FF2B5EF4-FFF2-40B4-BE49-F238E27FC236}">
                <a16:creationId xmlns:a16="http://schemas.microsoft.com/office/drawing/2014/main" id="{0F05F85B-92E1-4DC5-0144-B34D7B354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Edit">
            <a:extLst>
              <a:ext uri="{FF2B5EF4-FFF2-40B4-BE49-F238E27FC236}">
                <a16:creationId xmlns:a16="http://schemas.microsoft.com/office/drawing/2014/main" id="{1E2AD9C6-5ABD-EF29-0E50-BE740CC8C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opy">
            <a:extLst>
              <a:ext uri="{FF2B5EF4-FFF2-40B4-BE49-F238E27FC236}">
                <a16:creationId xmlns:a16="http://schemas.microsoft.com/office/drawing/2014/main" id="{D8458E18-E015-01DE-F942-095BA0EFC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elete">
            <a:extLst>
              <a:ext uri="{FF2B5EF4-FFF2-40B4-BE49-F238E27FC236}">
                <a16:creationId xmlns:a16="http://schemas.microsoft.com/office/drawing/2014/main" id="{0A9CEFFA-7D58-082A-C683-486C883CB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Edit">
            <a:extLst>
              <a:ext uri="{FF2B5EF4-FFF2-40B4-BE49-F238E27FC236}">
                <a16:creationId xmlns:a16="http://schemas.microsoft.com/office/drawing/2014/main" id="{B9BA3223-34DF-CB1C-013E-56B925BF4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Copy">
            <a:extLst>
              <a:ext uri="{FF2B5EF4-FFF2-40B4-BE49-F238E27FC236}">
                <a16:creationId xmlns:a16="http://schemas.microsoft.com/office/drawing/2014/main" id="{105B2AF3-9FE1-B2DE-180C-FB2C3C657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Delete">
            <a:extLst>
              <a:ext uri="{FF2B5EF4-FFF2-40B4-BE49-F238E27FC236}">
                <a16:creationId xmlns:a16="http://schemas.microsoft.com/office/drawing/2014/main" id="{9373D14F-1B12-3683-6224-9058546AF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Edit">
            <a:extLst>
              <a:ext uri="{FF2B5EF4-FFF2-40B4-BE49-F238E27FC236}">
                <a16:creationId xmlns:a16="http://schemas.microsoft.com/office/drawing/2014/main" id="{A8C2E535-EFB1-4BCD-9A68-65C11CA4F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Copy">
            <a:extLst>
              <a:ext uri="{FF2B5EF4-FFF2-40B4-BE49-F238E27FC236}">
                <a16:creationId xmlns:a16="http://schemas.microsoft.com/office/drawing/2014/main" id="{254D0F55-75D0-E8E2-4467-763F5E74D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Delete">
            <a:extLst>
              <a:ext uri="{FF2B5EF4-FFF2-40B4-BE49-F238E27FC236}">
                <a16:creationId xmlns:a16="http://schemas.microsoft.com/office/drawing/2014/main" id="{AE1CA6F1-790D-894D-85A6-2395108E2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Edit">
            <a:extLst>
              <a:ext uri="{FF2B5EF4-FFF2-40B4-BE49-F238E27FC236}">
                <a16:creationId xmlns:a16="http://schemas.microsoft.com/office/drawing/2014/main" id="{AAFAD7DF-42DC-9D4D-054B-AB02DC768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7" descr="Copy">
            <a:extLst>
              <a:ext uri="{FF2B5EF4-FFF2-40B4-BE49-F238E27FC236}">
                <a16:creationId xmlns:a16="http://schemas.microsoft.com/office/drawing/2014/main" id="{0F1B169F-EC51-4F0B-F4B7-700BC7898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Delete">
            <a:extLst>
              <a:ext uri="{FF2B5EF4-FFF2-40B4-BE49-F238E27FC236}">
                <a16:creationId xmlns:a16="http://schemas.microsoft.com/office/drawing/2014/main" id="{64920756-2E86-3F15-9CBA-68A197B7E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Edit">
            <a:extLst>
              <a:ext uri="{FF2B5EF4-FFF2-40B4-BE49-F238E27FC236}">
                <a16:creationId xmlns:a16="http://schemas.microsoft.com/office/drawing/2014/main" id="{A4C4C0AF-F933-4235-8D6A-5F6D2425C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" name="Picture 31" descr="Copy">
            <a:extLst>
              <a:ext uri="{FF2B5EF4-FFF2-40B4-BE49-F238E27FC236}">
                <a16:creationId xmlns:a16="http://schemas.microsoft.com/office/drawing/2014/main" id="{BD9705F5-B65B-7588-D0DD-15FD93B56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Delete">
            <a:extLst>
              <a:ext uri="{FF2B5EF4-FFF2-40B4-BE49-F238E27FC236}">
                <a16:creationId xmlns:a16="http://schemas.microsoft.com/office/drawing/2014/main" id="{C4292CF6-D5A7-0250-F1B2-338AAEE8D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Edit">
            <a:extLst>
              <a:ext uri="{FF2B5EF4-FFF2-40B4-BE49-F238E27FC236}">
                <a16:creationId xmlns:a16="http://schemas.microsoft.com/office/drawing/2014/main" id="{2F61A48E-C42E-316A-074D-D4DBB37CC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9" name="Picture 35" descr="Copy">
            <a:extLst>
              <a:ext uri="{FF2B5EF4-FFF2-40B4-BE49-F238E27FC236}">
                <a16:creationId xmlns:a16="http://schemas.microsoft.com/office/drawing/2014/main" id="{B4846BE2-52FA-19B6-01D9-798DBD25C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Delete">
            <a:extLst>
              <a:ext uri="{FF2B5EF4-FFF2-40B4-BE49-F238E27FC236}">
                <a16:creationId xmlns:a16="http://schemas.microsoft.com/office/drawing/2014/main" id="{20B6ADD8-C052-22CC-7B1E-378779128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Edit">
            <a:extLst>
              <a:ext uri="{FF2B5EF4-FFF2-40B4-BE49-F238E27FC236}">
                <a16:creationId xmlns:a16="http://schemas.microsoft.com/office/drawing/2014/main" id="{AC6C888D-BA0C-6C3B-CA75-768342C3F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3" name="Picture 39" descr="Copy">
            <a:extLst>
              <a:ext uri="{FF2B5EF4-FFF2-40B4-BE49-F238E27FC236}">
                <a16:creationId xmlns:a16="http://schemas.microsoft.com/office/drawing/2014/main" id="{44D9E541-26F5-7F31-9422-B774EBF58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Delete">
            <a:extLst>
              <a:ext uri="{FF2B5EF4-FFF2-40B4-BE49-F238E27FC236}">
                <a16:creationId xmlns:a16="http://schemas.microsoft.com/office/drawing/2014/main" id="{469D7B45-1C30-9D8F-A6CA-5E17972E5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Edit">
            <a:extLst>
              <a:ext uri="{FF2B5EF4-FFF2-40B4-BE49-F238E27FC236}">
                <a16:creationId xmlns:a16="http://schemas.microsoft.com/office/drawing/2014/main" id="{4A772DC2-5466-A12B-FA4C-4479BB647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7" name="Picture 43" descr="Copy">
            <a:extLst>
              <a:ext uri="{FF2B5EF4-FFF2-40B4-BE49-F238E27FC236}">
                <a16:creationId xmlns:a16="http://schemas.microsoft.com/office/drawing/2014/main" id="{6BFC02C2-754A-E526-1F14-D9FAF89AC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Delete">
            <a:extLst>
              <a:ext uri="{FF2B5EF4-FFF2-40B4-BE49-F238E27FC236}">
                <a16:creationId xmlns:a16="http://schemas.microsoft.com/office/drawing/2014/main" id="{A9DBD004-98C2-CD15-9284-D4AF0042E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Edit">
            <a:extLst>
              <a:ext uri="{FF2B5EF4-FFF2-40B4-BE49-F238E27FC236}">
                <a16:creationId xmlns:a16="http://schemas.microsoft.com/office/drawing/2014/main" id="{15D1BC2C-2873-6216-3CD4-5BFE80331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1" name="Picture 47" descr="Copy">
            <a:extLst>
              <a:ext uri="{FF2B5EF4-FFF2-40B4-BE49-F238E27FC236}">
                <a16:creationId xmlns:a16="http://schemas.microsoft.com/office/drawing/2014/main" id="{45F60C73-E1D2-A1EA-E1D8-81FC968B4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Delete">
            <a:extLst>
              <a:ext uri="{FF2B5EF4-FFF2-40B4-BE49-F238E27FC236}">
                <a16:creationId xmlns:a16="http://schemas.microsoft.com/office/drawing/2014/main" id="{1C0DFA31-AA5A-8173-2C49-574A87A8F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 descr="Edit">
            <a:extLst>
              <a:ext uri="{FF2B5EF4-FFF2-40B4-BE49-F238E27FC236}">
                <a16:creationId xmlns:a16="http://schemas.microsoft.com/office/drawing/2014/main" id="{C333EF8E-2AF0-7E00-F8BD-368E01325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5" name="Picture 51" descr="Copy">
            <a:extLst>
              <a:ext uri="{FF2B5EF4-FFF2-40B4-BE49-F238E27FC236}">
                <a16:creationId xmlns:a16="http://schemas.microsoft.com/office/drawing/2014/main" id="{E5CDC62F-2EAF-1B12-1128-F77F37C26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Delete">
            <a:extLst>
              <a:ext uri="{FF2B5EF4-FFF2-40B4-BE49-F238E27FC236}">
                <a16:creationId xmlns:a16="http://schemas.microsoft.com/office/drawing/2014/main" id="{57F04528-28B2-6B68-D75D-507903082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8" name="Picture 54" descr="Edit">
            <a:extLst>
              <a:ext uri="{FF2B5EF4-FFF2-40B4-BE49-F238E27FC236}">
                <a16:creationId xmlns:a16="http://schemas.microsoft.com/office/drawing/2014/main" id="{F281C750-433E-6669-D0DB-DFBE83C17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9" name="Picture 55" descr="Copy">
            <a:extLst>
              <a:ext uri="{FF2B5EF4-FFF2-40B4-BE49-F238E27FC236}">
                <a16:creationId xmlns:a16="http://schemas.microsoft.com/office/drawing/2014/main" id="{0B8C8295-0649-2ED7-B361-55068F893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0" name="Picture 56" descr="Delete">
            <a:extLst>
              <a:ext uri="{FF2B5EF4-FFF2-40B4-BE49-F238E27FC236}">
                <a16:creationId xmlns:a16="http://schemas.microsoft.com/office/drawing/2014/main" id="{F2E17D85-A806-083E-1479-CC54D2CFB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2" name="Picture 58" descr="Edit">
            <a:extLst>
              <a:ext uri="{FF2B5EF4-FFF2-40B4-BE49-F238E27FC236}">
                <a16:creationId xmlns:a16="http://schemas.microsoft.com/office/drawing/2014/main" id="{D734371D-7271-4B06-E6ED-2F4899CBA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3" name="Picture 59" descr="Copy">
            <a:extLst>
              <a:ext uri="{FF2B5EF4-FFF2-40B4-BE49-F238E27FC236}">
                <a16:creationId xmlns:a16="http://schemas.microsoft.com/office/drawing/2014/main" id="{C0AB7C5E-C7DB-DC98-5F5D-55FCEAE57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4" name="Picture 60" descr="Delete">
            <a:extLst>
              <a:ext uri="{FF2B5EF4-FFF2-40B4-BE49-F238E27FC236}">
                <a16:creationId xmlns:a16="http://schemas.microsoft.com/office/drawing/2014/main" id="{6DFFE505-DBCB-A1AD-354F-65EB5F4B3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6" name="Picture 62" descr="Edit">
            <a:extLst>
              <a:ext uri="{FF2B5EF4-FFF2-40B4-BE49-F238E27FC236}">
                <a16:creationId xmlns:a16="http://schemas.microsoft.com/office/drawing/2014/main" id="{1681E493-6A98-5EBF-7B5A-62811CB56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7" name="Picture 63" descr="Copy">
            <a:extLst>
              <a:ext uri="{FF2B5EF4-FFF2-40B4-BE49-F238E27FC236}">
                <a16:creationId xmlns:a16="http://schemas.microsoft.com/office/drawing/2014/main" id="{8DEE2894-5BBE-6A81-F515-6BC09D553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8" name="Picture 64" descr="Delete">
            <a:extLst>
              <a:ext uri="{FF2B5EF4-FFF2-40B4-BE49-F238E27FC236}">
                <a16:creationId xmlns:a16="http://schemas.microsoft.com/office/drawing/2014/main" id="{94EBD82C-FCB4-4F81-B3E5-F26802D1C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0" name="Picture 66" descr="Edit">
            <a:extLst>
              <a:ext uri="{FF2B5EF4-FFF2-40B4-BE49-F238E27FC236}">
                <a16:creationId xmlns:a16="http://schemas.microsoft.com/office/drawing/2014/main" id="{77E79198-E401-2A86-9CCC-B2154985F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1" name="Picture 67" descr="Copy">
            <a:extLst>
              <a:ext uri="{FF2B5EF4-FFF2-40B4-BE49-F238E27FC236}">
                <a16:creationId xmlns:a16="http://schemas.microsoft.com/office/drawing/2014/main" id="{21E0D8BA-9BD2-FA62-B110-C21AC6FBA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2" name="Picture 68" descr="Delete">
            <a:extLst>
              <a:ext uri="{FF2B5EF4-FFF2-40B4-BE49-F238E27FC236}">
                <a16:creationId xmlns:a16="http://schemas.microsoft.com/office/drawing/2014/main" id="{D0161EE3-CDCF-8DE3-0BC2-AA55BC061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4" name="Picture 70" descr="Edit">
            <a:extLst>
              <a:ext uri="{FF2B5EF4-FFF2-40B4-BE49-F238E27FC236}">
                <a16:creationId xmlns:a16="http://schemas.microsoft.com/office/drawing/2014/main" id="{C54322C1-2710-6D5B-9E8C-2271FEA6D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" name="Picture 71" descr="Copy">
            <a:extLst>
              <a:ext uri="{FF2B5EF4-FFF2-40B4-BE49-F238E27FC236}">
                <a16:creationId xmlns:a16="http://schemas.microsoft.com/office/drawing/2014/main" id="{51F868C2-8ACF-161D-2629-5556B4404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6" name="Picture 72" descr="Delete">
            <a:extLst>
              <a:ext uri="{FF2B5EF4-FFF2-40B4-BE49-F238E27FC236}">
                <a16:creationId xmlns:a16="http://schemas.microsoft.com/office/drawing/2014/main" id="{BE2267DA-19C8-315D-B85A-1AF4E3DA0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8" name="Picture 74" descr="Edit">
            <a:extLst>
              <a:ext uri="{FF2B5EF4-FFF2-40B4-BE49-F238E27FC236}">
                <a16:creationId xmlns:a16="http://schemas.microsoft.com/office/drawing/2014/main" id="{03CFB1B7-E55B-38ED-D4AB-7CA7FF5E7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9" name="Picture 75" descr="Copy">
            <a:extLst>
              <a:ext uri="{FF2B5EF4-FFF2-40B4-BE49-F238E27FC236}">
                <a16:creationId xmlns:a16="http://schemas.microsoft.com/office/drawing/2014/main" id="{A72432CF-1D01-AC8B-AAC0-F64591CC0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0" name="Picture 76" descr="Delete">
            <a:extLst>
              <a:ext uri="{FF2B5EF4-FFF2-40B4-BE49-F238E27FC236}">
                <a16:creationId xmlns:a16="http://schemas.microsoft.com/office/drawing/2014/main" id="{A39344DD-5201-6AE3-3521-138145EE5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2" name="Picture 78" descr="Edit">
            <a:extLst>
              <a:ext uri="{FF2B5EF4-FFF2-40B4-BE49-F238E27FC236}">
                <a16:creationId xmlns:a16="http://schemas.microsoft.com/office/drawing/2014/main" id="{BCEB0C81-30A7-11D1-D06F-87C082DD0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3" name="Picture 79" descr="Copy">
            <a:extLst>
              <a:ext uri="{FF2B5EF4-FFF2-40B4-BE49-F238E27FC236}">
                <a16:creationId xmlns:a16="http://schemas.microsoft.com/office/drawing/2014/main" id="{63D5A75B-EFC4-A368-1CCE-D4BFC0B25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4" name="Picture 80" descr="Delete">
            <a:extLst>
              <a:ext uri="{FF2B5EF4-FFF2-40B4-BE49-F238E27FC236}">
                <a16:creationId xmlns:a16="http://schemas.microsoft.com/office/drawing/2014/main" id="{4735BA78-6021-79FD-FE84-EE4E85E93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6" name="Picture 82" descr="Edit">
            <a:extLst>
              <a:ext uri="{FF2B5EF4-FFF2-40B4-BE49-F238E27FC236}">
                <a16:creationId xmlns:a16="http://schemas.microsoft.com/office/drawing/2014/main" id="{378D374F-68A8-4D71-F697-87DCA5F0D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7" name="Picture 83" descr="Copy">
            <a:extLst>
              <a:ext uri="{FF2B5EF4-FFF2-40B4-BE49-F238E27FC236}">
                <a16:creationId xmlns:a16="http://schemas.microsoft.com/office/drawing/2014/main" id="{A4350D47-456F-D81F-24F5-38843CEF0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8" name="Picture 84" descr="Delete">
            <a:extLst>
              <a:ext uri="{FF2B5EF4-FFF2-40B4-BE49-F238E27FC236}">
                <a16:creationId xmlns:a16="http://schemas.microsoft.com/office/drawing/2014/main" id="{716C0AEB-1DBF-A515-8FA5-6F21B0C94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0" name="Picture 86" descr="Edit">
            <a:extLst>
              <a:ext uri="{FF2B5EF4-FFF2-40B4-BE49-F238E27FC236}">
                <a16:creationId xmlns:a16="http://schemas.microsoft.com/office/drawing/2014/main" id="{A444ABCA-693D-A20B-D347-AF0E89EF4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1" name="Picture 87" descr="Copy">
            <a:extLst>
              <a:ext uri="{FF2B5EF4-FFF2-40B4-BE49-F238E27FC236}">
                <a16:creationId xmlns:a16="http://schemas.microsoft.com/office/drawing/2014/main" id="{036D2CE2-52E0-4502-8C65-6A21DD820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2" name="Picture 88" descr="Delete">
            <a:extLst>
              <a:ext uri="{FF2B5EF4-FFF2-40B4-BE49-F238E27FC236}">
                <a16:creationId xmlns:a16="http://schemas.microsoft.com/office/drawing/2014/main" id="{EEF0BF08-11FC-258A-BA25-D1CE7E538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4" name="Picture 90" descr="Edit">
            <a:extLst>
              <a:ext uri="{FF2B5EF4-FFF2-40B4-BE49-F238E27FC236}">
                <a16:creationId xmlns:a16="http://schemas.microsoft.com/office/drawing/2014/main" id="{60F2F356-D917-19C7-061F-D47030E6C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5" name="Picture 91" descr="Copy">
            <a:extLst>
              <a:ext uri="{FF2B5EF4-FFF2-40B4-BE49-F238E27FC236}">
                <a16:creationId xmlns:a16="http://schemas.microsoft.com/office/drawing/2014/main" id="{F0F42E92-DB5E-ED6D-A55A-DA1CF532B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6" name="Picture 92" descr="Delete">
            <a:extLst>
              <a:ext uri="{FF2B5EF4-FFF2-40B4-BE49-F238E27FC236}">
                <a16:creationId xmlns:a16="http://schemas.microsoft.com/office/drawing/2014/main" id="{0806E943-B831-F549-1844-B8D920995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8" name="Picture 94" descr="Edit">
            <a:extLst>
              <a:ext uri="{FF2B5EF4-FFF2-40B4-BE49-F238E27FC236}">
                <a16:creationId xmlns:a16="http://schemas.microsoft.com/office/drawing/2014/main" id="{9A6BED11-2F79-D29E-5426-EB292CEA5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9" name="Picture 95" descr="Copy">
            <a:extLst>
              <a:ext uri="{FF2B5EF4-FFF2-40B4-BE49-F238E27FC236}">
                <a16:creationId xmlns:a16="http://schemas.microsoft.com/office/drawing/2014/main" id="{3EB08BA7-E90C-D511-8D4F-EC310EE91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0" name="Picture 96" descr="Delete">
            <a:extLst>
              <a:ext uri="{FF2B5EF4-FFF2-40B4-BE49-F238E27FC236}">
                <a16:creationId xmlns:a16="http://schemas.microsoft.com/office/drawing/2014/main" id="{948B79CB-E49D-5EB0-C40C-FBEFF4E53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2" name="Picture 98" descr="Edit">
            <a:extLst>
              <a:ext uri="{FF2B5EF4-FFF2-40B4-BE49-F238E27FC236}">
                <a16:creationId xmlns:a16="http://schemas.microsoft.com/office/drawing/2014/main" id="{6FE60E31-7623-3A8A-C68A-7FAF3A19E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3" name="Picture 99" descr="Copy">
            <a:extLst>
              <a:ext uri="{FF2B5EF4-FFF2-40B4-BE49-F238E27FC236}">
                <a16:creationId xmlns:a16="http://schemas.microsoft.com/office/drawing/2014/main" id="{9BF1591C-0A52-3CEF-002A-81AEB2194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4" name="Picture 100" descr="Delete">
            <a:extLst>
              <a:ext uri="{FF2B5EF4-FFF2-40B4-BE49-F238E27FC236}">
                <a16:creationId xmlns:a16="http://schemas.microsoft.com/office/drawing/2014/main" id="{D054FD27-E6F5-7AE8-3005-631C1CC83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" name="Picture 102" descr="Edit">
            <a:extLst>
              <a:ext uri="{FF2B5EF4-FFF2-40B4-BE49-F238E27FC236}">
                <a16:creationId xmlns:a16="http://schemas.microsoft.com/office/drawing/2014/main" id="{0061E888-4AAF-DCCD-71C0-6CE87C1FD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" name="Picture 103" descr="Copy">
            <a:extLst>
              <a:ext uri="{FF2B5EF4-FFF2-40B4-BE49-F238E27FC236}">
                <a16:creationId xmlns:a16="http://schemas.microsoft.com/office/drawing/2014/main" id="{D94388D0-6E68-7D32-7ACB-E7696BEA3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" name="Picture 104" descr="Delete">
            <a:extLst>
              <a:ext uri="{FF2B5EF4-FFF2-40B4-BE49-F238E27FC236}">
                <a16:creationId xmlns:a16="http://schemas.microsoft.com/office/drawing/2014/main" id="{B3A261D6-45CA-97E9-F378-184D0EDB6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0" name="Picture 106" descr="Edit">
            <a:extLst>
              <a:ext uri="{FF2B5EF4-FFF2-40B4-BE49-F238E27FC236}">
                <a16:creationId xmlns:a16="http://schemas.microsoft.com/office/drawing/2014/main" id="{22AE3A87-BAA4-52AA-B85D-64F81E427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1" name="Picture 107" descr="Copy">
            <a:extLst>
              <a:ext uri="{FF2B5EF4-FFF2-40B4-BE49-F238E27FC236}">
                <a16:creationId xmlns:a16="http://schemas.microsoft.com/office/drawing/2014/main" id="{B7EDE404-2608-18D5-49E3-1564F5679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2" name="Picture 108" descr="Delete">
            <a:extLst>
              <a:ext uri="{FF2B5EF4-FFF2-40B4-BE49-F238E27FC236}">
                <a16:creationId xmlns:a16="http://schemas.microsoft.com/office/drawing/2014/main" id="{8199EC9A-1CB7-7C8A-A6B3-AC7D982B4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4" name="Picture 110" descr="Edit">
            <a:extLst>
              <a:ext uri="{FF2B5EF4-FFF2-40B4-BE49-F238E27FC236}">
                <a16:creationId xmlns:a16="http://schemas.microsoft.com/office/drawing/2014/main" id="{294B05D3-3F3E-5130-C097-3E3803A91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5" name="Picture 111" descr="Copy">
            <a:extLst>
              <a:ext uri="{FF2B5EF4-FFF2-40B4-BE49-F238E27FC236}">
                <a16:creationId xmlns:a16="http://schemas.microsoft.com/office/drawing/2014/main" id="{148F1D37-2F2A-3E88-D92C-B781EDD44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6" name="Picture 112" descr="Delete">
            <a:extLst>
              <a:ext uri="{FF2B5EF4-FFF2-40B4-BE49-F238E27FC236}">
                <a16:creationId xmlns:a16="http://schemas.microsoft.com/office/drawing/2014/main" id="{234EC031-E20F-85E6-92D7-5BE71577D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8" name="Picture 114" descr="Edit">
            <a:extLst>
              <a:ext uri="{FF2B5EF4-FFF2-40B4-BE49-F238E27FC236}">
                <a16:creationId xmlns:a16="http://schemas.microsoft.com/office/drawing/2014/main" id="{49F0FC23-A159-157E-33DD-ABF1713AE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9" name="Picture 115" descr="Copy">
            <a:extLst>
              <a:ext uri="{FF2B5EF4-FFF2-40B4-BE49-F238E27FC236}">
                <a16:creationId xmlns:a16="http://schemas.microsoft.com/office/drawing/2014/main" id="{7C980E7C-EB98-6258-8B20-BA5290B2C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0" name="Picture 116" descr="Delete">
            <a:extLst>
              <a:ext uri="{FF2B5EF4-FFF2-40B4-BE49-F238E27FC236}">
                <a16:creationId xmlns:a16="http://schemas.microsoft.com/office/drawing/2014/main" id="{35023878-A87B-63C7-912C-B0D8A1B0B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2" name="Picture 118" descr="Edit">
            <a:extLst>
              <a:ext uri="{FF2B5EF4-FFF2-40B4-BE49-F238E27FC236}">
                <a16:creationId xmlns:a16="http://schemas.microsoft.com/office/drawing/2014/main" id="{B4EB51D5-02A5-B680-F92E-60AABDE5E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3" name="Picture 119" descr="Copy">
            <a:extLst>
              <a:ext uri="{FF2B5EF4-FFF2-40B4-BE49-F238E27FC236}">
                <a16:creationId xmlns:a16="http://schemas.microsoft.com/office/drawing/2014/main" id="{BBD37468-E500-993E-DDE2-A56F7460C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4" name="Picture 120" descr="Delete">
            <a:extLst>
              <a:ext uri="{FF2B5EF4-FFF2-40B4-BE49-F238E27FC236}">
                <a16:creationId xmlns:a16="http://schemas.microsoft.com/office/drawing/2014/main" id="{7AFDFD03-2B61-FFA7-E05E-E1F2FA684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6" name="Picture 122" descr="Edit">
            <a:extLst>
              <a:ext uri="{FF2B5EF4-FFF2-40B4-BE49-F238E27FC236}">
                <a16:creationId xmlns:a16="http://schemas.microsoft.com/office/drawing/2014/main" id="{25780B25-2616-A64E-8880-1F8A3408D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7" name="Picture 123" descr="Copy">
            <a:extLst>
              <a:ext uri="{FF2B5EF4-FFF2-40B4-BE49-F238E27FC236}">
                <a16:creationId xmlns:a16="http://schemas.microsoft.com/office/drawing/2014/main" id="{0636EAB7-FB7A-D675-648B-F20B01317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8" name="Picture 124" descr="Delete">
            <a:extLst>
              <a:ext uri="{FF2B5EF4-FFF2-40B4-BE49-F238E27FC236}">
                <a16:creationId xmlns:a16="http://schemas.microsoft.com/office/drawing/2014/main" id="{F2EFAE3B-39D8-42F5-4912-C51AE34A1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0" name="Picture 126" descr="Edit">
            <a:extLst>
              <a:ext uri="{FF2B5EF4-FFF2-40B4-BE49-F238E27FC236}">
                <a16:creationId xmlns:a16="http://schemas.microsoft.com/office/drawing/2014/main" id="{6C216C6F-BF46-A029-E14C-6E226633D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1" name="Picture 127" descr="Copy">
            <a:extLst>
              <a:ext uri="{FF2B5EF4-FFF2-40B4-BE49-F238E27FC236}">
                <a16:creationId xmlns:a16="http://schemas.microsoft.com/office/drawing/2014/main" id="{0040AF75-6E6E-84CA-F7CA-F08BA29F3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2" name="Picture 128" descr="Delete">
            <a:extLst>
              <a:ext uri="{FF2B5EF4-FFF2-40B4-BE49-F238E27FC236}">
                <a16:creationId xmlns:a16="http://schemas.microsoft.com/office/drawing/2014/main" id="{07113671-DDA9-A35C-A7AD-8D3C45F90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4" name="Picture 130" descr="Edit">
            <a:extLst>
              <a:ext uri="{FF2B5EF4-FFF2-40B4-BE49-F238E27FC236}">
                <a16:creationId xmlns:a16="http://schemas.microsoft.com/office/drawing/2014/main" id="{A12F6694-B3A5-1B6A-9306-5FFE58F7B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5" name="Picture 131" descr="Copy">
            <a:extLst>
              <a:ext uri="{FF2B5EF4-FFF2-40B4-BE49-F238E27FC236}">
                <a16:creationId xmlns:a16="http://schemas.microsoft.com/office/drawing/2014/main" id="{F74CB582-575A-063B-19F0-36FFD26AB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6" name="Picture 132" descr="Delete">
            <a:extLst>
              <a:ext uri="{FF2B5EF4-FFF2-40B4-BE49-F238E27FC236}">
                <a16:creationId xmlns:a16="http://schemas.microsoft.com/office/drawing/2014/main" id="{FC01ACE6-7A59-F62E-FA5E-C8370AE3E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8" name="Picture 134" descr="Edit">
            <a:extLst>
              <a:ext uri="{FF2B5EF4-FFF2-40B4-BE49-F238E27FC236}">
                <a16:creationId xmlns:a16="http://schemas.microsoft.com/office/drawing/2014/main" id="{9A97CBF9-609C-A987-752B-1652CD56E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9" name="Picture 135" descr="Copy">
            <a:extLst>
              <a:ext uri="{FF2B5EF4-FFF2-40B4-BE49-F238E27FC236}">
                <a16:creationId xmlns:a16="http://schemas.microsoft.com/office/drawing/2014/main" id="{9DA33D4A-2FEB-63DD-8197-CDFCD80E9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0" name="Picture 136" descr="Delete">
            <a:extLst>
              <a:ext uri="{FF2B5EF4-FFF2-40B4-BE49-F238E27FC236}">
                <a16:creationId xmlns:a16="http://schemas.microsoft.com/office/drawing/2014/main" id="{C88F0F06-5D10-8F03-2325-C9A9B107A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2" name="Picture 138" descr="Edit">
            <a:extLst>
              <a:ext uri="{FF2B5EF4-FFF2-40B4-BE49-F238E27FC236}">
                <a16:creationId xmlns:a16="http://schemas.microsoft.com/office/drawing/2014/main" id="{0E2D744C-227B-4DD8-FA3B-40ABDE93F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3" name="Picture 139" descr="Copy">
            <a:extLst>
              <a:ext uri="{FF2B5EF4-FFF2-40B4-BE49-F238E27FC236}">
                <a16:creationId xmlns:a16="http://schemas.microsoft.com/office/drawing/2014/main" id="{C5C4A2FE-82CD-3D33-C4E7-C89B310C9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4" name="Picture 140" descr="Delete">
            <a:extLst>
              <a:ext uri="{FF2B5EF4-FFF2-40B4-BE49-F238E27FC236}">
                <a16:creationId xmlns:a16="http://schemas.microsoft.com/office/drawing/2014/main" id="{9F2BE72C-DDC6-4C41-6D88-128B37AF4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6" name="Picture 142" descr="Edit">
            <a:extLst>
              <a:ext uri="{FF2B5EF4-FFF2-40B4-BE49-F238E27FC236}">
                <a16:creationId xmlns:a16="http://schemas.microsoft.com/office/drawing/2014/main" id="{EAB431A9-148A-E016-14D4-A5EC1013D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7" name="Picture 143" descr="Copy">
            <a:extLst>
              <a:ext uri="{FF2B5EF4-FFF2-40B4-BE49-F238E27FC236}">
                <a16:creationId xmlns:a16="http://schemas.microsoft.com/office/drawing/2014/main" id="{65AC703C-A642-89E8-9F06-99B51DF70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8" name="Picture 144" descr="Delete">
            <a:extLst>
              <a:ext uri="{FF2B5EF4-FFF2-40B4-BE49-F238E27FC236}">
                <a16:creationId xmlns:a16="http://schemas.microsoft.com/office/drawing/2014/main" id="{25651ED2-C57B-5F1D-5CE0-BF153F46D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0" name="Picture 146" descr="Edit">
            <a:extLst>
              <a:ext uri="{FF2B5EF4-FFF2-40B4-BE49-F238E27FC236}">
                <a16:creationId xmlns:a16="http://schemas.microsoft.com/office/drawing/2014/main" id="{A3495FA6-2E6D-BD42-B8A7-BB5BA97A8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1" name="Picture 147" descr="Copy">
            <a:extLst>
              <a:ext uri="{FF2B5EF4-FFF2-40B4-BE49-F238E27FC236}">
                <a16:creationId xmlns:a16="http://schemas.microsoft.com/office/drawing/2014/main" id="{1776A76A-D9B7-D6B5-C0BA-802DEE841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2" name="Picture 148" descr="Delete">
            <a:extLst>
              <a:ext uri="{FF2B5EF4-FFF2-40B4-BE49-F238E27FC236}">
                <a16:creationId xmlns:a16="http://schemas.microsoft.com/office/drawing/2014/main" id="{6A38D2D5-8949-F220-6F4A-0113BDA95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4" name="Picture 150" descr="Edit">
            <a:extLst>
              <a:ext uri="{FF2B5EF4-FFF2-40B4-BE49-F238E27FC236}">
                <a16:creationId xmlns:a16="http://schemas.microsoft.com/office/drawing/2014/main" id="{BC838A77-A4C6-9D39-CA55-86A1458D6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5" name="Picture 151" descr="Copy">
            <a:extLst>
              <a:ext uri="{FF2B5EF4-FFF2-40B4-BE49-F238E27FC236}">
                <a16:creationId xmlns:a16="http://schemas.microsoft.com/office/drawing/2014/main" id="{205522F5-DB05-0217-6DD8-BF2B20BC2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6" name="Picture 152" descr="Delete">
            <a:extLst>
              <a:ext uri="{FF2B5EF4-FFF2-40B4-BE49-F238E27FC236}">
                <a16:creationId xmlns:a16="http://schemas.microsoft.com/office/drawing/2014/main" id="{954CC99C-E411-14DE-37C2-7123A9044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8" name="Picture 154" descr="Edit">
            <a:extLst>
              <a:ext uri="{FF2B5EF4-FFF2-40B4-BE49-F238E27FC236}">
                <a16:creationId xmlns:a16="http://schemas.microsoft.com/office/drawing/2014/main" id="{75B4B76C-896B-9F64-9654-6DCE735E3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9" name="Picture 155" descr="Copy">
            <a:extLst>
              <a:ext uri="{FF2B5EF4-FFF2-40B4-BE49-F238E27FC236}">
                <a16:creationId xmlns:a16="http://schemas.microsoft.com/office/drawing/2014/main" id="{DF3739FB-52ED-A68A-B461-21785E632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0" name="Picture 156" descr="Delete">
            <a:extLst>
              <a:ext uri="{FF2B5EF4-FFF2-40B4-BE49-F238E27FC236}">
                <a16:creationId xmlns:a16="http://schemas.microsoft.com/office/drawing/2014/main" id="{8D5180D8-37B1-EE48-3E35-DE3C2CE32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2" name="Picture 158" descr="Edit">
            <a:extLst>
              <a:ext uri="{FF2B5EF4-FFF2-40B4-BE49-F238E27FC236}">
                <a16:creationId xmlns:a16="http://schemas.microsoft.com/office/drawing/2014/main" id="{78D4B231-710B-5816-2451-CA5258E4F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3" name="Picture 159" descr="Copy">
            <a:extLst>
              <a:ext uri="{FF2B5EF4-FFF2-40B4-BE49-F238E27FC236}">
                <a16:creationId xmlns:a16="http://schemas.microsoft.com/office/drawing/2014/main" id="{6ED57240-B613-BE4E-476A-8BD97F0BE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4" name="Picture 160" descr="Delete">
            <a:extLst>
              <a:ext uri="{FF2B5EF4-FFF2-40B4-BE49-F238E27FC236}">
                <a16:creationId xmlns:a16="http://schemas.microsoft.com/office/drawing/2014/main" id="{0E08642C-3C64-1DED-D005-26CC475BA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6" name="Picture 162" descr="Edit">
            <a:extLst>
              <a:ext uri="{FF2B5EF4-FFF2-40B4-BE49-F238E27FC236}">
                <a16:creationId xmlns:a16="http://schemas.microsoft.com/office/drawing/2014/main" id="{F9A05B43-8A87-DF4C-11CE-2D093DB17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7" name="Picture 163" descr="Copy">
            <a:extLst>
              <a:ext uri="{FF2B5EF4-FFF2-40B4-BE49-F238E27FC236}">
                <a16:creationId xmlns:a16="http://schemas.microsoft.com/office/drawing/2014/main" id="{CE192DAA-D1D9-B98D-D646-1A198C008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8" name="Picture 164" descr="Delete">
            <a:extLst>
              <a:ext uri="{FF2B5EF4-FFF2-40B4-BE49-F238E27FC236}">
                <a16:creationId xmlns:a16="http://schemas.microsoft.com/office/drawing/2014/main" id="{6EE80BEF-C1ED-DEE9-4599-F50C16A2A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0" name="Picture 166" descr="Edit">
            <a:extLst>
              <a:ext uri="{FF2B5EF4-FFF2-40B4-BE49-F238E27FC236}">
                <a16:creationId xmlns:a16="http://schemas.microsoft.com/office/drawing/2014/main" id="{74A73BE6-005A-60FE-E09E-2EE06BEB0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1" name="Picture 167" descr="Copy">
            <a:extLst>
              <a:ext uri="{FF2B5EF4-FFF2-40B4-BE49-F238E27FC236}">
                <a16:creationId xmlns:a16="http://schemas.microsoft.com/office/drawing/2014/main" id="{17213E90-DB44-C794-A6C9-37E25D9F5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2" name="Picture 168" descr="Delete">
            <a:extLst>
              <a:ext uri="{FF2B5EF4-FFF2-40B4-BE49-F238E27FC236}">
                <a16:creationId xmlns:a16="http://schemas.microsoft.com/office/drawing/2014/main" id="{387D88D8-1105-7326-5901-6C22DD601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4" name="Picture 170" descr="Edit">
            <a:extLst>
              <a:ext uri="{FF2B5EF4-FFF2-40B4-BE49-F238E27FC236}">
                <a16:creationId xmlns:a16="http://schemas.microsoft.com/office/drawing/2014/main" id="{12E79BE1-4B30-653A-BB1E-AF2DE39BC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5" name="Picture 171" descr="Copy">
            <a:extLst>
              <a:ext uri="{FF2B5EF4-FFF2-40B4-BE49-F238E27FC236}">
                <a16:creationId xmlns:a16="http://schemas.microsoft.com/office/drawing/2014/main" id="{DE795109-B2B5-2205-7888-424303181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6" name="Picture 172" descr="Delete">
            <a:extLst>
              <a:ext uri="{FF2B5EF4-FFF2-40B4-BE49-F238E27FC236}">
                <a16:creationId xmlns:a16="http://schemas.microsoft.com/office/drawing/2014/main" id="{F57DE14E-7431-EBC1-6F10-57373304E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8" name="Picture 174" descr="Edit">
            <a:extLst>
              <a:ext uri="{FF2B5EF4-FFF2-40B4-BE49-F238E27FC236}">
                <a16:creationId xmlns:a16="http://schemas.microsoft.com/office/drawing/2014/main" id="{F37D5CF2-1FAF-B0CC-6FB4-D2D204694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9" name="Picture 175" descr="Copy">
            <a:extLst>
              <a:ext uri="{FF2B5EF4-FFF2-40B4-BE49-F238E27FC236}">
                <a16:creationId xmlns:a16="http://schemas.microsoft.com/office/drawing/2014/main" id="{FE0FCE76-DABA-9EAA-8E39-798FE623C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0" name="Picture 176" descr="Delete">
            <a:extLst>
              <a:ext uri="{FF2B5EF4-FFF2-40B4-BE49-F238E27FC236}">
                <a16:creationId xmlns:a16="http://schemas.microsoft.com/office/drawing/2014/main" id="{01239F26-57DF-711F-3CD5-0B1411F16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2" name="Picture 178" descr="Edit">
            <a:extLst>
              <a:ext uri="{FF2B5EF4-FFF2-40B4-BE49-F238E27FC236}">
                <a16:creationId xmlns:a16="http://schemas.microsoft.com/office/drawing/2014/main" id="{6F7F8FE2-66EA-0CA4-1AC3-04B75C430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3" name="Picture 179" descr="Copy">
            <a:extLst>
              <a:ext uri="{FF2B5EF4-FFF2-40B4-BE49-F238E27FC236}">
                <a16:creationId xmlns:a16="http://schemas.microsoft.com/office/drawing/2014/main" id="{1C659E19-F454-C810-E029-81B642643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4" name="Picture 180" descr="Delete">
            <a:extLst>
              <a:ext uri="{FF2B5EF4-FFF2-40B4-BE49-F238E27FC236}">
                <a16:creationId xmlns:a16="http://schemas.microsoft.com/office/drawing/2014/main" id="{05BB29A9-DAA4-7F31-BE8E-34964AF7E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6" name="Picture 182" descr="Edit">
            <a:extLst>
              <a:ext uri="{FF2B5EF4-FFF2-40B4-BE49-F238E27FC236}">
                <a16:creationId xmlns:a16="http://schemas.microsoft.com/office/drawing/2014/main" id="{C6F333F0-9ECD-4D24-42AD-4CEA40224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7" name="Picture 183" descr="Copy">
            <a:extLst>
              <a:ext uri="{FF2B5EF4-FFF2-40B4-BE49-F238E27FC236}">
                <a16:creationId xmlns:a16="http://schemas.microsoft.com/office/drawing/2014/main" id="{1A2E842A-2156-BD5F-5E65-96EB13E95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8" name="Picture 184" descr="Delete">
            <a:extLst>
              <a:ext uri="{FF2B5EF4-FFF2-40B4-BE49-F238E27FC236}">
                <a16:creationId xmlns:a16="http://schemas.microsoft.com/office/drawing/2014/main" id="{39DF5D57-3DE0-748C-9CDC-2B521BDA1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0" name="Picture 186" descr="Edit">
            <a:extLst>
              <a:ext uri="{FF2B5EF4-FFF2-40B4-BE49-F238E27FC236}">
                <a16:creationId xmlns:a16="http://schemas.microsoft.com/office/drawing/2014/main" id="{91FFA42C-5C6B-BA10-3734-8EEC2D869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1" name="Picture 187" descr="Copy">
            <a:extLst>
              <a:ext uri="{FF2B5EF4-FFF2-40B4-BE49-F238E27FC236}">
                <a16:creationId xmlns:a16="http://schemas.microsoft.com/office/drawing/2014/main" id="{20027AE7-EA9B-3FFC-DB6D-FAA8C26DE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2" name="Picture 188" descr="Delete">
            <a:extLst>
              <a:ext uri="{FF2B5EF4-FFF2-40B4-BE49-F238E27FC236}">
                <a16:creationId xmlns:a16="http://schemas.microsoft.com/office/drawing/2014/main" id="{EB2F5FA6-B73D-1EC8-B17E-6188FAE10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4" name="Picture 190" descr="Edit">
            <a:extLst>
              <a:ext uri="{FF2B5EF4-FFF2-40B4-BE49-F238E27FC236}">
                <a16:creationId xmlns:a16="http://schemas.microsoft.com/office/drawing/2014/main" id="{D6F9B0B7-ACED-83CB-C9B5-2EC2434CB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5" name="Picture 191" descr="Copy">
            <a:extLst>
              <a:ext uri="{FF2B5EF4-FFF2-40B4-BE49-F238E27FC236}">
                <a16:creationId xmlns:a16="http://schemas.microsoft.com/office/drawing/2014/main" id="{4A94395B-DF32-F9F2-9424-88AD7AEAE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6" name="Picture 192" descr="Delete">
            <a:extLst>
              <a:ext uri="{FF2B5EF4-FFF2-40B4-BE49-F238E27FC236}">
                <a16:creationId xmlns:a16="http://schemas.microsoft.com/office/drawing/2014/main" id="{4B39248E-A034-E0BC-08A5-8A6DA0F38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8" name="Picture 194" descr="Edit">
            <a:extLst>
              <a:ext uri="{FF2B5EF4-FFF2-40B4-BE49-F238E27FC236}">
                <a16:creationId xmlns:a16="http://schemas.microsoft.com/office/drawing/2014/main" id="{A7E4AB6C-4345-A7E7-FAB9-906F04CB3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9" name="Picture 195" descr="Copy">
            <a:extLst>
              <a:ext uri="{FF2B5EF4-FFF2-40B4-BE49-F238E27FC236}">
                <a16:creationId xmlns:a16="http://schemas.microsoft.com/office/drawing/2014/main" id="{C4D51207-D353-B209-B96F-37A4C71DA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0" name="Picture 196" descr="Delete">
            <a:extLst>
              <a:ext uri="{FF2B5EF4-FFF2-40B4-BE49-F238E27FC236}">
                <a16:creationId xmlns:a16="http://schemas.microsoft.com/office/drawing/2014/main" id="{78E61218-D156-83D7-11E4-31A1B02C6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2" name="Picture 198" descr="Edit">
            <a:extLst>
              <a:ext uri="{FF2B5EF4-FFF2-40B4-BE49-F238E27FC236}">
                <a16:creationId xmlns:a16="http://schemas.microsoft.com/office/drawing/2014/main" id="{FB7E2489-8C62-02DF-964A-616E86653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3" name="Picture 199" descr="Copy">
            <a:extLst>
              <a:ext uri="{FF2B5EF4-FFF2-40B4-BE49-F238E27FC236}">
                <a16:creationId xmlns:a16="http://schemas.microsoft.com/office/drawing/2014/main" id="{1EA25E8A-6FE0-D89D-C192-A85E86578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4" name="Picture 200" descr="Delete">
            <a:extLst>
              <a:ext uri="{FF2B5EF4-FFF2-40B4-BE49-F238E27FC236}">
                <a16:creationId xmlns:a16="http://schemas.microsoft.com/office/drawing/2014/main" id="{D82C42C7-16DC-B078-5D16-5056354AE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6" name="Picture 202" descr="Edit">
            <a:extLst>
              <a:ext uri="{FF2B5EF4-FFF2-40B4-BE49-F238E27FC236}">
                <a16:creationId xmlns:a16="http://schemas.microsoft.com/office/drawing/2014/main" id="{A708CD7D-E2DF-DC79-D9D4-6C647A321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7" name="Picture 203" descr="Copy">
            <a:extLst>
              <a:ext uri="{FF2B5EF4-FFF2-40B4-BE49-F238E27FC236}">
                <a16:creationId xmlns:a16="http://schemas.microsoft.com/office/drawing/2014/main" id="{8E4105BB-E06D-4899-67D9-D40432FA6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8" name="Picture 204" descr="Delete">
            <a:extLst>
              <a:ext uri="{FF2B5EF4-FFF2-40B4-BE49-F238E27FC236}">
                <a16:creationId xmlns:a16="http://schemas.microsoft.com/office/drawing/2014/main" id="{49EF4BE3-0DAE-7FC7-5C53-CE04ECCF9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" name="Picture 206" descr="Edit">
            <a:extLst>
              <a:ext uri="{FF2B5EF4-FFF2-40B4-BE49-F238E27FC236}">
                <a16:creationId xmlns:a16="http://schemas.microsoft.com/office/drawing/2014/main" id="{20EC0F11-E948-2534-D65F-294AA2960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1" name="Picture 207" descr="Copy">
            <a:extLst>
              <a:ext uri="{FF2B5EF4-FFF2-40B4-BE49-F238E27FC236}">
                <a16:creationId xmlns:a16="http://schemas.microsoft.com/office/drawing/2014/main" id="{94D7C640-7AAE-3304-C7C0-AC36B89F1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2" name="Picture 208" descr="Delete">
            <a:extLst>
              <a:ext uri="{FF2B5EF4-FFF2-40B4-BE49-F238E27FC236}">
                <a16:creationId xmlns:a16="http://schemas.microsoft.com/office/drawing/2014/main" id="{FB978864-6FFA-125D-BC98-72D64CC48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4" name="Picture 210" descr="Edit">
            <a:extLst>
              <a:ext uri="{FF2B5EF4-FFF2-40B4-BE49-F238E27FC236}">
                <a16:creationId xmlns:a16="http://schemas.microsoft.com/office/drawing/2014/main" id="{3852D802-1AC8-2C9E-A891-C885CB509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5" name="Picture 211" descr="Copy">
            <a:extLst>
              <a:ext uri="{FF2B5EF4-FFF2-40B4-BE49-F238E27FC236}">
                <a16:creationId xmlns:a16="http://schemas.microsoft.com/office/drawing/2014/main" id="{F9042EB7-F3A5-B032-D434-702ED895C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6" name="Picture 212" descr="Delete">
            <a:extLst>
              <a:ext uri="{FF2B5EF4-FFF2-40B4-BE49-F238E27FC236}">
                <a16:creationId xmlns:a16="http://schemas.microsoft.com/office/drawing/2014/main" id="{803DF2A0-53ED-C190-2EB2-927D5577B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8" name="Picture 214" descr="Edit">
            <a:extLst>
              <a:ext uri="{FF2B5EF4-FFF2-40B4-BE49-F238E27FC236}">
                <a16:creationId xmlns:a16="http://schemas.microsoft.com/office/drawing/2014/main" id="{F265743B-314D-DFC4-91D5-C5A878FF0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9" name="Picture 215" descr="Copy">
            <a:extLst>
              <a:ext uri="{FF2B5EF4-FFF2-40B4-BE49-F238E27FC236}">
                <a16:creationId xmlns:a16="http://schemas.microsoft.com/office/drawing/2014/main" id="{577D774D-49F3-6F4A-6F08-E735CDD7F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0" name="Picture 216" descr="Delete">
            <a:extLst>
              <a:ext uri="{FF2B5EF4-FFF2-40B4-BE49-F238E27FC236}">
                <a16:creationId xmlns:a16="http://schemas.microsoft.com/office/drawing/2014/main" id="{D162C148-5001-B9CA-A8D1-C84BB60A5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2" name="Picture 218" descr="Edit">
            <a:extLst>
              <a:ext uri="{FF2B5EF4-FFF2-40B4-BE49-F238E27FC236}">
                <a16:creationId xmlns:a16="http://schemas.microsoft.com/office/drawing/2014/main" id="{1BFE1B15-78FC-0EE4-C99E-27B23E993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3" name="Picture 219" descr="Copy">
            <a:extLst>
              <a:ext uri="{FF2B5EF4-FFF2-40B4-BE49-F238E27FC236}">
                <a16:creationId xmlns:a16="http://schemas.microsoft.com/office/drawing/2014/main" id="{66C70746-64EC-F6BE-34B0-34BF1856B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4" name="Picture 220" descr="Delete">
            <a:extLst>
              <a:ext uri="{FF2B5EF4-FFF2-40B4-BE49-F238E27FC236}">
                <a16:creationId xmlns:a16="http://schemas.microsoft.com/office/drawing/2014/main" id="{2E6B58FD-9C02-B252-6BF4-6C3EC9070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6" name="Picture 222" descr="Edit">
            <a:extLst>
              <a:ext uri="{FF2B5EF4-FFF2-40B4-BE49-F238E27FC236}">
                <a16:creationId xmlns:a16="http://schemas.microsoft.com/office/drawing/2014/main" id="{CE8C7B5C-6D40-DAC9-6D33-E1F3BF2E0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7" name="Picture 223" descr="Copy">
            <a:extLst>
              <a:ext uri="{FF2B5EF4-FFF2-40B4-BE49-F238E27FC236}">
                <a16:creationId xmlns:a16="http://schemas.microsoft.com/office/drawing/2014/main" id="{C1EFC8B8-D5EB-4D9A-1849-A39AECDE2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8" name="Picture 224" descr="Delete">
            <a:extLst>
              <a:ext uri="{FF2B5EF4-FFF2-40B4-BE49-F238E27FC236}">
                <a16:creationId xmlns:a16="http://schemas.microsoft.com/office/drawing/2014/main" id="{41440480-49DB-F5AE-C128-BFA60CA60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0" name="Picture 226" descr="Edit">
            <a:extLst>
              <a:ext uri="{FF2B5EF4-FFF2-40B4-BE49-F238E27FC236}">
                <a16:creationId xmlns:a16="http://schemas.microsoft.com/office/drawing/2014/main" id="{B8124D5C-9283-FD4F-363F-805E5BE4F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1" name="Picture 227" descr="Copy">
            <a:extLst>
              <a:ext uri="{FF2B5EF4-FFF2-40B4-BE49-F238E27FC236}">
                <a16:creationId xmlns:a16="http://schemas.microsoft.com/office/drawing/2014/main" id="{76C903AC-4357-4AEA-E523-008F5F040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2" name="Picture 228" descr="Delete">
            <a:extLst>
              <a:ext uri="{FF2B5EF4-FFF2-40B4-BE49-F238E27FC236}">
                <a16:creationId xmlns:a16="http://schemas.microsoft.com/office/drawing/2014/main" id="{6DBC26D6-0C8D-064F-736E-88DF824C6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4" name="Picture 230" descr="Edit">
            <a:extLst>
              <a:ext uri="{FF2B5EF4-FFF2-40B4-BE49-F238E27FC236}">
                <a16:creationId xmlns:a16="http://schemas.microsoft.com/office/drawing/2014/main" id="{E7764A38-FBCA-0E24-8322-6A3CFDFA6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5" name="Picture 231" descr="Copy">
            <a:extLst>
              <a:ext uri="{FF2B5EF4-FFF2-40B4-BE49-F238E27FC236}">
                <a16:creationId xmlns:a16="http://schemas.microsoft.com/office/drawing/2014/main" id="{6CE9443E-E388-9A2B-6676-9585E8FB6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6" name="Picture 232" descr="Delete">
            <a:extLst>
              <a:ext uri="{FF2B5EF4-FFF2-40B4-BE49-F238E27FC236}">
                <a16:creationId xmlns:a16="http://schemas.microsoft.com/office/drawing/2014/main" id="{78228699-4D81-8CE5-1DE6-431CF565A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8" name="Picture 234" descr="Edit">
            <a:extLst>
              <a:ext uri="{FF2B5EF4-FFF2-40B4-BE49-F238E27FC236}">
                <a16:creationId xmlns:a16="http://schemas.microsoft.com/office/drawing/2014/main" id="{CB2649D7-C834-91FA-683F-0BD97744A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9" name="Picture 235" descr="Copy">
            <a:extLst>
              <a:ext uri="{FF2B5EF4-FFF2-40B4-BE49-F238E27FC236}">
                <a16:creationId xmlns:a16="http://schemas.microsoft.com/office/drawing/2014/main" id="{62785E31-1189-2613-9A22-784FDD199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0" name="Picture 236" descr="Delete">
            <a:extLst>
              <a:ext uri="{FF2B5EF4-FFF2-40B4-BE49-F238E27FC236}">
                <a16:creationId xmlns:a16="http://schemas.microsoft.com/office/drawing/2014/main" id="{F0ECADE0-EAB6-51F3-3B58-ACD64CF8E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2" name="Picture 238" descr="Edit">
            <a:extLst>
              <a:ext uri="{FF2B5EF4-FFF2-40B4-BE49-F238E27FC236}">
                <a16:creationId xmlns:a16="http://schemas.microsoft.com/office/drawing/2014/main" id="{DBEEDAD9-30CC-DCB5-E198-221E07BA7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3" name="Picture 239" descr="Copy">
            <a:extLst>
              <a:ext uri="{FF2B5EF4-FFF2-40B4-BE49-F238E27FC236}">
                <a16:creationId xmlns:a16="http://schemas.microsoft.com/office/drawing/2014/main" id="{5B47A101-C5C5-FC8C-1102-71D1B50B2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4" name="Picture 240" descr="Delete">
            <a:extLst>
              <a:ext uri="{FF2B5EF4-FFF2-40B4-BE49-F238E27FC236}">
                <a16:creationId xmlns:a16="http://schemas.microsoft.com/office/drawing/2014/main" id="{69282185-992A-99D3-B748-CD4C3EC1E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6" name="Picture 242" descr="Edit">
            <a:extLst>
              <a:ext uri="{FF2B5EF4-FFF2-40B4-BE49-F238E27FC236}">
                <a16:creationId xmlns:a16="http://schemas.microsoft.com/office/drawing/2014/main" id="{7DF09326-A14A-EDBF-DAF5-4C212FAFB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7" name="Picture 243" descr="Copy">
            <a:extLst>
              <a:ext uri="{FF2B5EF4-FFF2-40B4-BE49-F238E27FC236}">
                <a16:creationId xmlns:a16="http://schemas.microsoft.com/office/drawing/2014/main" id="{AAE52675-7CBD-6F99-193C-1585F4B2E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8" name="Picture 244" descr="Delete">
            <a:extLst>
              <a:ext uri="{FF2B5EF4-FFF2-40B4-BE49-F238E27FC236}">
                <a16:creationId xmlns:a16="http://schemas.microsoft.com/office/drawing/2014/main" id="{22260E5F-FE1D-00CD-618A-8514972F0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0" name="Picture 246" descr="Edit">
            <a:extLst>
              <a:ext uri="{FF2B5EF4-FFF2-40B4-BE49-F238E27FC236}">
                <a16:creationId xmlns:a16="http://schemas.microsoft.com/office/drawing/2014/main" id="{88B35CAB-A985-646E-BCAE-79AF43127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1" name="Picture 247" descr="Copy">
            <a:extLst>
              <a:ext uri="{FF2B5EF4-FFF2-40B4-BE49-F238E27FC236}">
                <a16:creationId xmlns:a16="http://schemas.microsoft.com/office/drawing/2014/main" id="{115CFB51-2094-12B5-9F45-7CAC84674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2" name="Picture 248" descr="Delete">
            <a:extLst>
              <a:ext uri="{FF2B5EF4-FFF2-40B4-BE49-F238E27FC236}">
                <a16:creationId xmlns:a16="http://schemas.microsoft.com/office/drawing/2014/main" id="{BD2453E7-3C99-6ED6-0D24-53E8912F3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4" name="Picture 250" descr="Edit">
            <a:extLst>
              <a:ext uri="{FF2B5EF4-FFF2-40B4-BE49-F238E27FC236}">
                <a16:creationId xmlns:a16="http://schemas.microsoft.com/office/drawing/2014/main" id="{5DEE0598-D4F0-DF10-17C6-75BB89915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5" name="Picture 251" descr="Copy">
            <a:extLst>
              <a:ext uri="{FF2B5EF4-FFF2-40B4-BE49-F238E27FC236}">
                <a16:creationId xmlns:a16="http://schemas.microsoft.com/office/drawing/2014/main" id="{E99669CD-963B-47D7-7835-D66D18623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6" name="Picture 252" descr="Delete">
            <a:extLst>
              <a:ext uri="{FF2B5EF4-FFF2-40B4-BE49-F238E27FC236}">
                <a16:creationId xmlns:a16="http://schemas.microsoft.com/office/drawing/2014/main" id="{A2F475E6-1BC5-B23D-C022-F6354C040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8" name="Picture 254" descr="Edit">
            <a:extLst>
              <a:ext uri="{FF2B5EF4-FFF2-40B4-BE49-F238E27FC236}">
                <a16:creationId xmlns:a16="http://schemas.microsoft.com/office/drawing/2014/main" id="{0CCBDBDE-16B0-EF12-942C-90091B546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9" name="Picture 255" descr="Copy">
            <a:extLst>
              <a:ext uri="{FF2B5EF4-FFF2-40B4-BE49-F238E27FC236}">
                <a16:creationId xmlns:a16="http://schemas.microsoft.com/office/drawing/2014/main" id="{702892EF-927C-1640-9FA9-FE553A796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0" name="Picture 256" descr="Delete">
            <a:extLst>
              <a:ext uri="{FF2B5EF4-FFF2-40B4-BE49-F238E27FC236}">
                <a16:creationId xmlns:a16="http://schemas.microsoft.com/office/drawing/2014/main" id="{2ECAC7A7-A582-4788-D28B-613421C17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2" name="Picture 258" descr="Edit">
            <a:extLst>
              <a:ext uri="{FF2B5EF4-FFF2-40B4-BE49-F238E27FC236}">
                <a16:creationId xmlns:a16="http://schemas.microsoft.com/office/drawing/2014/main" id="{2AAB84CD-7382-75DB-0573-3F5B934E2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3" name="Picture 259" descr="Copy">
            <a:extLst>
              <a:ext uri="{FF2B5EF4-FFF2-40B4-BE49-F238E27FC236}">
                <a16:creationId xmlns:a16="http://schemas.microsoft.com/office/drawing/2014/main" id="{C31EA3F7-352A-577E-EA2D-D0FFEDFEA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4" name="Picture 260" descr="Delete">
            <a:extLst>
              <a:ext uri="{FF2B5EF4-FFF2-40B4-BE49-F238E27FC236}">
                <a16:creationId xmlns:a16="http://schemas.microsoft.com/office/drawing/2014/main" id="{7796D1E8-9AC3-B592-4C50-8BA4C470A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6" name="Picture 262" descr="Edit">
            <a:extLst>
              <a:ext uri="{FF2B5EF4-FFF2-40B4-BE49-F238E27FC236}">
                <a16:creationId xmlns:a16="http://schemas.microsoft.com/office/drawing/2014/main" id="{C4446D3E-4B19-1DE3-8188-9394B614F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7" name="Picture 263" descr="Copy">
            <a:extLst>
              <a:ext uri="{FF2B5EF4-FFF2-40B4-BE49-F238E27FC236}">
                <a16:creationId xmlns:a16="http://schemas.microsoft.com/office/drawing/2014/main" id="{266DF73F-F284-5007-96D3-B2EC2AC56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8" name="Picture 264" descr="Delete">
            <a:extLst>
              <a:ext uri="{FF2B5EF4-FFF2-40B4-BE49-F238E27FC236}">
                <a16:creationId xmlns:a16="http://schemas.microsoft.com/office/drawing/2014/main" id="{0418AF6F-D630-8336-3960-9E26FC625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0" name="Picture 266" descr="Edit">
            <a:extLst>
              <a:ext uri="{FF2B5EF4-FFF2-40B4-BE49-F238E27FC236}">
                <a16:creationId xmlns:a16="http://schemas.microsoft.com/office/drawing/2014/main" id="{5FE32480-19C1-8D37-EC68-039C08FCE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1" name="Picture 267" descr="Copy">
            <a:extLst>
              <a:ext uri="{FF2B5EF4-FFF2-40B4-BE49-F238E27FC236}">
                <a16:creationId xmlns:a16="http://schemas.microsoft.com/office/drawing/2014/main" id="{E29EB787-3949-6778-5E56-E9C423633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2" name="Picture 268" descr="Delete">
            <a:extLst>
              <a:ext uri="{FF2B5EF4-FFF2-40B4-BE49-F238E27FC236}">
                <a16:creationId xmlns:a16="http://schemas.microsoft.com/office/drawing/2014/main" id="{9F10611A-D0D2-3258-74BF-C157F084A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4" name="Picture 270" descr="Edit">
            <a:extLst>
              <a:ext uri="{FF2B5EF4-FFF2-40B4-BE49-F238E27FC236}">
                <a16:creationId xmlns:a16="http://schemas.microsoft.com/office/drawing/2014/main" id="{C4064913-8420-66C1-3FDF-C7658BE40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5" name="Picture 271" descr="Copy">
            <a:extLst>
              <a:ext uri="{FF2B5EF4-FFF2-40B4-BE49-F238E27FC236}">
                <a16:creationId xmlns:a16="http://schemas.microsoft.com/office/drawing/2014/main" id="{148CC78E-B7F7-F3E6-439A-3CE6BABE4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6" name="Picture 272" descr="Delete">
            <a:extLst>
              <a:ext uri="{FF2B5EF4-FFF2-40B4-BE49-F238E27FC236}">
                <a16:creationId xmlns:a16="http://schemas.microsoft.com/office/drawing/2014/main" id="{C4EC4A19-1685-C722-5812-32D118D3C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8" name="Picture 274" descr="Edit">
            <a:extLst>
              <a:ext uri="{FF2B5EF4-FFF2-40B4-BE49-F238E27FC236}">
                <a16:creationId xmlns:a16="http://schemas.microsoft.com/office/drawing/2014/main" id="{5DD6AED8-4067-F1DC-FD5F-2B2943FC8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9" name="Picture 275" descr="Copy">
            <a:extLst>
              <a:ext uri="{FF2B5EF4-FFF2-40B4-BE49-F238E27FC236}">
                <a16:creationId xmlns:a16="http://schemas.microsoft.com/office/drawing/2014/main" id="{9536482F-1AC0-7DF9-5D18-876B87136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0" name="Picture 276" descr="Delete">
            <a:extLst>
              <a:ext uri="{FF2B5EF4-FFF2-40B4-BE49-F238E27FC236}">
                <a16:creationId xmlns:a16="http://schemas.microsoft.com/office/drawing/2014/main" id="{5F1E8BBE-9732-AE3A-830B-D7BD34A60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2" name="Picture 278" descr="Edit">
            <a:extLst>
              <a:ext uri="{FF2B5EF4-FFF2-40B4-BE49-F238E27FC236}">
                <a16:creationId xmlns:a16="http://schemas.microsoft.com/office/drawing/2014/main" id="{CF21859E-53E8-5F9F-32FB-9B992DB87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3" name="Picture 279" descr="Copy">
            <a:extLst>
              <a:ext uri="{FF2B5EF4-FFF2-40B4-BE49-F238E27FC236}">
                <a16:creationId xmlns:a16="http://schemas.microsoft.com/office/drawing/2014/main" id="{D31C53EA-884F-934E-D965-6B358158D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4" name="Picture 280" descr="Delete">
            <a:extLst>
              <a:ext uri="{FF2B5EF4-FFF2-40B4-BE49-F238E27FC236}">
                <a16:creationId xmlns:a16="http://schemas.microsoft.com/office/drawing/2014/main" id="{C731F1E5-4994-72D5-9058-69D6C25F1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6" name="Picture 282" descr="Edit">
            <a:extLst>
              <a:ext uri="{FF2B5EF4-FFF2-40B4-BE49-F238E27FC236}">
                <a16:creationId xmlns:a16="http://schemas.microsoft.com/office/drawing/2014/main" id="{334566E4-EC5B-931A-C489-E54F588BD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7" name="Picture 283" descr="Copy">
            <a:extLst>
              <a:ext uri="{FF2B5EF4-FFF2-40B4-BE49-F238E27FC236}">
                <a16:creationId xmlns:a16="http://schemas.microsoft.com/office/drawing/2014/main" id="{5056EBC4-3EF2-61E3-6CBC-F55DBF8CC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8" name="Picture 284" descr="Delete">
            <a:extLst>
              <a:ext uri="{FF2B5EF4-FFF2-40B4-BE49-F238E27FC236}">
                <a16:creationId xmlns:a16="http://schemas.microsoft.com/office/drawing/2014/main" id="{96266103-DFFC-74AF-125A-4A2740AEE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0" name="Picture 286" descr="Edit">
            <a:extLst>
              <a:ext uri="{FF2B5EF4-FFF2-40B4-BE49-F238E27FC236}">
                <a16:creationId xmlns:a16="http://schemas.microsoft.com/office/drawing/2014/main" id="{1C675069-2061-F466-E83E-B30A36DDE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1" name="Picture 287" descr="Copy">
            <a:extLst>
              <a:ext uri="{FF2B5EF4-FFF2-40B4-BE49-F238E27FC236}">
                <a16:creationId xmlns:a16="http://schemas.microsoft.com/office/drawing/2014/main" id="{9C7E44B4-0302-E3C8-B8B5-F65FE0E9B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2" name="Picture 288" descr="Delete">
            <a:extLst>
              <a:ext uri="{FF2B5EF4-FFF2-40B4-BE49-F238E27FC236}">
                <a16:creationId xmlns:a16="http://schemas.microsoft.com/office/drawing/2014/main" id="{3A937FEA-BBD4-4986-820F-DC87CD3A7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4" name="Picture 290" descr="Edit">
            <a:extLst>
              <a:ext uri="{FF2B5EF4-FFF2-40B4-BE49-F238E27FC236}">
                <a16:creationId xmlns:a16="http://schemas.microsoft.com/office/drawing/2014/main" id="{26C0B6C7-C6E8-197F-1EB0-93FC79AE8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5" name="Picture 291" descr="Copy">
            <a:extLst>
              <a:ext uri="{FF2B5EF4-FFF2-40B4-BE49-F238E27FC236}">
                <a16:creationId xmlns:a16="http://schemas.microsoft.com/office/drawing/2014/main" id="{61453937-A2B8-20D3-23CA-FB7F8B3FC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6" name="Picture 292" descr="Delete">
            <a:extLst>
              <a:ext uri="{FF2B5EF4-FFF2-40B4-BE49-F238E27FC236}">
                <a16:creationId xmlns:a16="http://schemas.microsoft.com/office/drawing/2014/main" id="{B13E4C39-E839-1D6A-5EB1-EDC15DCEE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8" name="Picture 294" descr="Edit">
            <a:extLst>
              <a:ext uri="{FF2B5EF4-FFF2-40B4-BE49-F238E27FC236}">
                <a16:creationId xmlns:a16="http://schemas.microsoft.com/office/drawing/2014/main" id="{31456D42-C2C2-D2C7-100D-D31A94CC8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9" name="Picture 295" descr="Copy">
            <a:extLst>
              <a:ext uri="{FF2B5EF4-FFF2-40B4-BE49-F238E27FC236}">
                <a16:creationId xmlns:a16="http://schemas.microsoft.com/office/drawing/2014/main" id="{12DC657B-2F14-26F1-C53B-2C8B54099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0" name="Picture 296" descr="Delete">
            <a:extLst>
              <a:ext uri="{FF2B5EF4-FFF2-40B4-BE49-F238E27FC236}">
                <a16:creationId xmlns:a16="http://schemas.microsoft.com/office/drawing/2014/main" id="{13E408FC-3919-29FA-9BF5-E0730237B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2" name="Picture 298" descr="Edit">
            <a:extLst>
              <a:ext uri="{FF2B5EF4-FFF2-40B4-BE49-F238E27FC236}">
                <a16:creationId xmlns:a16="http://schemas.microsoft.com/office/drawing/2014/main" id="{EBFE5714-C7E2-2487-A322-E55DFBCE9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3" name="Picture 299" descr="Copy">
            <a:extLst>
              <a:ext uri="{FF2B5EF4-FFF2-40B4-BE49-F238E27FC236}">
                <a16:creationId xmlns:a16="http://schemas.microsoft.com/office/drawing/2014/main" id="{791E2F51-4BFF-4F81-AB30-7ACA7BC3E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4" name="Picture 300" descr="Delete">
            <a:extLst>
              <a:ext uri="{FF2B5EF4-FFF2-40B4-BE49-F238E27FC236}">
                <a16:creationId xmlns:a16="http://schemas.microsoft.com/office/drawing/2014/main" id="{683719E6-20E5-A6BD-428A-DEC52B7E6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6" name="Picture 302" descr="Edit">
            <a:extLst>
              <a:ext uri="{FF2B5EF4-FFF2-40B4-BE49-F238E27FC236}">
                <a16:creationId xmlns:a16="http://schemas.microsoft.com/office/drawing/2014/main" id="{7E853D9B-0575-5372-D961-A56E1F3BB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7" name="Picture 303" descr="Copy">
            <a:extLst>
              <a:ext uri="{FF2B5EF4-FFF2-40B4-BE49-F238E27FC236}">
                <a16:creationId xmlns:a16="http://schemas.microsoft.com/office/drawing/2014/main" id="{93B1F034-2C2C-1310-EB41-B834C01CA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8" name="Picture 304" descr="Delete">
            <a:extLst>
              <a:ext uri="{FF2B5EF4-FFF2-40B4-BE49-F238E27FC236}">
                <a16:creationId xmlns:a16="http://schemas.microsoft.com/office/drawing/2014/main" id="{1B7E3FE3-F652-33C5-0CB7-8082F4039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0" name="Picture 306" descr="Edit">
            <a:extLst>
              <a:ext uri="{FF2B5EF4-FFF2-40B4-BE49-F238E27FC236}">
                <a16:creationId xmlns:a16="http://schemas.microsoft.com/office/drawing/2014/main" id="{6A020EEF-4853-5D1B-8422-045F713FF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" name="Picture 307" descr="Copy">
            <a:extLst>
              <a:ext uri="{FF2B5EF4-FFF2-40B4-BE49-F238E27FC236}">
                <a16:creationId xmlns:a16="http://schemas.microsoft.com/office/drawing/2014/main" id="{7CE2977E-82F0-F1C8-29A6-7D2E2DBC1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" name="Picture 308" descr="Delete">
            <a:extLst>
              <a:ext uri="{FF2B5EF4-FFF2-40B4-BE49-F238E27FC236}">
                <a16:creationId xmlns:a16="http://schemas.microsoft.com/office/drawing/2014/main" id="{8B6ECE31-A3A6-BF2E-AD3C-BA1002179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4" name="Picture 310" descr="Edit">
            <a:extLst>
              <a:ext uri="{FF2B5EF4-FFF2-40B4-BE49-F238E27FC236}">
                <a16:creationId xmlns:a16="http://schemas.microsoft.com/office/drawing/2014/main" id="{C840A93B-E56B-9C84-D37B-3F5185C9D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5" name="Picture 311" descr="Copy">
            <a:extLst>
              <a:ext uri="{FF2B5EF4-FFF2-40B4-BE49-F238E27FC236}">
                <a16:creationId xmlns:a16="http://schemas.microsoft.com/office/drawing/2014/main" id="{8FA9BA79-81B5-4F75-C4AC-8BA61A457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6" name="Picture 312" descr="Delete">
            <a:extLst>
              <a:ext uri="{FF2B5EF4-FFF2-40B4-BE49-F238E27FC236}">
                <a16:creationId xmlns:a16="http://schemas.microsoft.com/office/drawing/2014/main" id="{05234AA0-2DAE-9358-F2A2-8C92BD7AD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8" name="Picture 314" descr="Edit">
            <a:extLst>
              <a:ext uri="{FF2B5EF4-FFF2-40B4-BE49-F238E27FC236}">
                <a16:creationId xmlns:a16="http://schemas.microsoft.com/office/drawing/2014/main" id="{11D50026-8E42-73A7-A4A4-F7CF541E4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9" name="Picture 315" descr="Copy">
            <a:extLst>
              <a:ext uri="{FF2B5EF4-FFF2-40B4-BE49-F238E27FC236}">
                <a16:creationId xmlns:a16="http://schemas.microsoft.com/office/drawing/2014/main" id="{4058E595-4BDF-BA75-C35D-1922D021F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0" name="Picture 316" descr="Delete">
            <a:extLst>
              <a:ext uri="{FF2B5EF4-FFF2-40B4-BE49-F238E27FC236}">
                <a16:creationId xmlns:a16="http://schemas.microsoft.com/office/drawing/2014/main" id="{7C64CBB8-C8A0-B11A-BA15-582EBF2AA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2" name="Picture 318" descr="Edit">
            <a:extLst>
              <a:ext uri="{FF2B5EF4-FFF2-40B4-BE49-F238E27FC236}">
                <a16:creationId xmlns:a16="http://schemas.microsoft.com/office/drawing/2014/main" id="{4AE24B52-2E87-95DD-CCB6-6F1E4BD91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3" name="Picture 319" descr="Copy">
            <a:extLst>
              <a:ext uri="{FF2B5EF4-FFF2-40B4-BE49-F238E27FC236}">
                <a16:creationId xmlns:a16="http://schemas.microsoft.com/office/drawing/2014/main" id="{DF271A63-A655-F54E-88A0-CD1551FE4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4" name="Picture 320" descr="Delete">
            <a:extLst>
              <a:ext uri="{FF2B5EF4-FFF2-40B4-BE49-F238E27FC236}">
                <a16:creationId xmlns:a16="http://schemas.microsoft.com/office/drawing/2014/main" id="{CCCFA343-236D-F626-B099-76361BBED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6" name="Picture 322" descr="Edit">
            <a:extLst>
              <a:ext uri="{FF2B5EF4-FFF2-40B4-BE49-F238E27FC236}">
                <a16:creationId xmlns:a16="http://schemas.microsoft.com/office/drawing/2014/main" id="{0716481D-2574-BDA0-4F9E-1F5C0838D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7" name="Picture 323" descr="Copy">
            <a:extLst>
              <a:ext uri="{FF2B5EF4-FFF2-40B4-BE49-F238E27FC236}">
                <a16:creationId xmlns:a16="http://schemas.microsoft.com/office/drawing/2014/main" id="{B538A4A4-0FC2-52D8-F174-B75064A74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8" name="Picture 324" descr="Delete">
            <a:extLst>
              <a:ext uri="{FF2B5EF4-FFF2-40B4-BE49-F238E27FC236}">
                <a16:creationId xmlns:a16="http://schemas.microsoft.com/office/drawing/2014/main" id="{CA9D58C1-1A75-E40F-57EB-F82EB6D73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0" name="Picture 326" descr="Edit">
            <a:extLst>
              <a:ext uri="{FF2B5EF4-FFF2-40B4-BE49-F238E27FC236}">
                <a16:creationId xmlns:a16="http://schemas.microsoft.com/office/drawing/2014/main" id="{182C87F0-59DD-2D47-A739-3BEBB9D92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1" name="Picture 327" descr="Copy">
            <a:extLst>
              <a:ext uri="{FF2B5EF4-FFF2-40B4-BE49-F238E27FC236}">
                <a16:creationId xmlns:a16="http://schemas.microsoft.com/office/drawing/2014/main" id="{54408E25-020B-9E84-395C-A81DA5C40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2" name="Picture 328" descr="Delete">
            <a:extLst>
              <a:ext uri="{FF2B5EF4-FFF2-40B4-BE49-F238E27FC236}">
                <a16:creationId xmlns:a16="http://schemas.microsoft.com/office/drawing/2014/main" id="{B7FC81A4-7A03-D738-54A1-52504CDF3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4" name="Picture 330" descr="Edit">
            <a:extLst>
              <a:ext uri="{FF2B5EF4-FFF2-40B4-BE49-F238E27FC236}">
                <a16:creationId xmlns:a16="http://schemas.microsoft.com/office/drawing/2014/main" id="{87988967-419A-880F-A634-B41835F0F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5" name="Picture 331" descr="Copy">
            <a:extLst>
              <a:ext uri="{FF2B5EF4-FFF2-40B4-BE49-F238E27FC236}">
                <a16:creationId xmlns:a16="http://schemas.microsoft.com/office/drawing/2014/main" id="{5D7D82EA-4B03-7842-4A39-D779151E2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6" name="Picture 332" descr="Delete">
            <a:extLst>
              <a:ext uri="{FF2B5EF4-FFF2-40B4-BE49-F238E27FC236}">
                <a16:creationId xmlns:a16="http://schemas.microsoft.com/office/drawing/2014/main" id="{BC59F619-CCA9-2D09-5F87-9CB9D9C51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8" name="Picture 334" descr="Edit">
            <a:extLst>
              <a:ext uri="{FF2B5EF4-FFF2-40B4-BE49-F238E27FC236}">
                <a16:creationId xmlns:a16="http://schemas.microsoft.com/office/drawing/2014/main" id="{72AA92C8-A80E-0252-51B6-94935F6AE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9" name="Picture 335" descr="Copy">
            <a:extLst>
              <a:ext uri="{FF2B5EF4-FFF2-40B4-BE49-F238E27FC236}">
                <a16:creationId xmlns:a16="http://schemas.microsoft.com/office/drawing/2014/main" id="{285A00BC-495E-2BB8-8C6F-D67D8AD59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0" name="Picture 336" descr="Delete">
            <a:extLst>
              <a:ext uri="{FF2B5EF4-FFF2-40B4-BE49-F238E27FC236}">
                <a16:creationId xmlns:a16="http://schemas.microsoft.com/office/drawing/2014/main" id="{85BAD2C0-C0E4-FB39-D986-3300C3EDC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2" name="Picture 338" descr="Edit">
            <a:extLst>
              <a:ext uri="{FF2B5EF4-FFF2-40B4-BE49-F238E27FC236}">
                <a16:creationId xmlns:a16="http://schemas.microsoft.com/office/drawing/2014/main" id="{1ADC27D5-4661-9EA5-0B00-07B4E9238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3" name="Picture 339" descr="Copy">
            <a:extLst>
              <a:ext uri="{FF2B5EF4-FFF2-40B4-BE49-F238E27FC236}">
                <a16:creationId xmlns:a16="http://schemas.microsoft.com/office/drawing/2014/main" id="{35A91620-BFFA-D3B1-E7AF-3C335D8AE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4" name="Picture 340" descr="Delete">
            <a:extLst>
              <a:ext uri="{FF2B5EF4-FFF2-40B4-BE49-F238E27FC236}">
                <a16:creationId xmlns:a16="http://schemas.microsoft.com/office/drawing/2014/main" id="{D7D29EC6-9A67-DEC6-81F7-7310F1B77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6" name="Picture 342" descr="Edit">
            <a:extLst>
              <a:ext uri="{FF2B5EF4-FFF2-40B4-BE49-F238E27FC236}">
                <a16:creationId xmlns:a16="http://schemas.microsoft.com/office/drawing/2014/main" id="{4F01D625-5D7B-CAF6-C1A4-EF38E76CB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7" name="Picture 343" descr="Copy">
            <a:extLst>
              <a:ext uri="{FF2B5EF4-FFF2-40B4-BE49-F238E27FC236}">
                <a16:creationId xmlns:a16="http://schemas.microsoft.com/office/drawing/2014/main" id="{5584DF85-CA00-E4BD-7BB5-F13DDB2BF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8" name="Picture 344" descr="Delete">
            <a:extLst>
              <a:ext uri="{FF2B5EF4-FFF2-40B4-BE49-F238E27FC236}">
                <a16:creationId xmlns:a16="http://schemas.microsoft.com/office/drawing/2014/main" id="{1C77D0F7-DA04-E8E5-8983-0DC6E73F8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0" name="Picture 346" descr="Edit">
            <a:extLst>
              <a:ext uri="{FF2B5EF4-FFF2-40B4-BE49-F238E27FC236}">
                <a16:creationId xmlns:a16="http://schemas.microsoft.com/office/drawing/2014/main" id="{1A0052A4-5DD4-A786-F0C9-ABF4C3168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1" name="Picture 347" descr="Copy">
            <a:extLst>
              <a:ext uri="{FF2B5EF4-FFF2-40B4-BE49-F238E27FC236}">
                <a16:creationId xmlns:a16="http://schemas.microsoft.com/office/drawing/2014/main" id="{5288446E-68B2-F304-2004-62693E631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2" name="Picture 348" descr="Delete">
            <a:extLst>
              <a:ext uri="{FF2B5EF4-FFF2-40B4-BE49-F238E27FC236}">
                <a16:creationId xmlns:a16="http://schemas.microsoft.com/office/drawing/2014/main" id="{1BE63373-FF1C-9C58-411C-A1E373A60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4" name="Picture 350" descr="Edit">
            <a:extLst>
              <a:ext uri="{FF2B5EF4-FFF2-40B4-BE49-F238E27FC236}">
                <a16:creationId xmlns:a16="http://schemas.microsoft.com/office/drawing/2014/main" id="{0E65832A-EBF1-57DF-DCF2-D3C73AFFB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5" name="Picture 351" descr="Copy">
            <a:extLst>
              <a:ext uri="{FF2B5EF4-FFF2-40B4-BE49-F238E27FC236}">
                <a16:creationId xmlns:a16="http://schemas.microsoft.com/office/drawing/2014/main" id="{B631A8F6-7C93-DA06-3058-09D680CB2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6" name="Picture 352" descr="Delete">
            <a:extLst>
              <a:ext uri="{FF2B5EF4-FFF2-40B4-BE49-F238E27FC236}">
                <a16:creationId xmlns:a16="http://schemas.microsoft.com/office/drawing/2014/main" id="{8794CD7B-0CBC-4651-2932-1EC84824C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8" name="Picture 354" descr="Edit">
            <a:extLst>
              <a:ext uri="{FF2B5EF4-FFF2-40B4-BE49-F238E27FC236}">
                <a16:creationId xmlns:a16="http://schemas.microsoft.com/office/drawing/2014/main" id="{8C7A0E99-F494-2CE5-772D-EB4331F23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9" name="Picture 355" descr="Copy">
            <a:extLst>
              <a:ext uri="{FF2B5EF4-FFF2-40B4-BE49-F238E27FC236}">
                <a16:creationId xmlns:a16="http://schemas.microsoft.com/office/drawing/2014/main" id="{B85B5034-59B7-47A7-72E9-D4D6F2E88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0" name="Picture 356" descr="Delete">
            <a:extLst>
              <a:ext uri="{FF2B5EF4-FFF2-40B4-BE49-F238E27FC236}">
                <a16:creationId xmlns:a16="http://schemas.microsoft.com/office/drawing/2014/main" id="{584F8DF6-4E60-BB3E-13CC-5BBBA18FC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2" name="Picture 358" descr="Edit">
            <a:extLst>
              <a:ext uri="{FF2B5EF4-FFF2-40B4-BE49-F238E27FC236}">
                <a16:creationId xmlns:a16="http://schemas.microsoft.com/office/drawing/2014/main" id="{D3B9BD5D-8E9E-6790-A378-341328A12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3" name="Picture 359" descr="Copy">
            <a:extLst>
              <a:ext uri="{FF2B5EF4-FFF2-40B4-BE49-F238E27FC236}">
                <a16:creationId xmlns:a16="http://schemas.microsoft.com/office/drawing/2014/main" id="{9654C14C-7D19-90F0-A452-BE45CE191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4" name="Picture 360" descr="Delete">
            <a:extLst>
              <a:ext uri="{FF2B5EF4-FFF2-40B4-BE49-F238E27FC236}">
                <a16:creationId xmlns:a16="http://schemas.microsoft.com/office/drawing/2014/main" id="{682E55A7-D37D-7805-DFA7-6CCBADA88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6" name="Picture 362" descr="Edit">
            <a:extLst>
              <a:ext uri="{FF2B5EF4-FFF2-40B4-BE49-F238E27FC236}">
                <a16:creationId xmlns:a16="http://schemas.microsoft.com/office/drawing/2014/main" id="{E70413F6-D6B7-37DB-C6DB-3171BD8FF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7" name="Picture 363" descr="Copy">
            <a:extLst>
              <a:ext uri="{FF2B5EF4-FFF2-40B4-BE49-F238E27FC236}">
                <a16:creationId xmlns:a16="http://schemas.microsoft.com/office/drawing/2014/main" id="{E1848E5E-8CB4-A432-9967-C5ACA8EE4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8" name="Picture 364" descr="Delete">
            <a:extLst>
              <a:ext uri="{FF2B5EF4-FFF2-40B4-BE49-F238E27FC236}">
                <a16:creationId xmlns:a16="http://schemas.microsoft.com/office/drawing/2014/main" id="{5A92DF23-2942-CBDE-1F7E-E4CBE55FD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0" name="Picture 366" descr="Edit">
            <a:extLst>
              <a:ext uri="{FF2B5EF4-FFF2-40B4-BE49-F238E27FC236}">
                <a16:creationId xmlns:a16="http://schemas.microsoft.com/office/drawing/2014/main" id="{034057A2-7436-BE65-4270-CAEDC2AB7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1" name="Picture 367" descr="Copy">
            <a:extLst>
              <a:ext uri="{FF2B5EF4-FFF2-40B4-BE49-F238E27FC236}">
                <a16:creationId xmlns:a16="http://schemas.microsoft.com/office/drawing/2014/main" id="{6083FD13-4F5C-BA6B-8E16-D8532EF28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2" name="Picture 368" descr="Delete">
            <a:extLst>
              <a:ext uri="{FF2B5EF4-FFF2-40B4-BE49-F238E27FC236}">
                <a16:creationId xmlns:a16="http://schemas.microsoft.com/office/drawing/2014/main" id="{5D5932E4-EC8B-4FD6-A365-7BAB8C016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4" name="Picture 370" descr="Edit">
            <a:extLst>
              <a:ext uri="{FF2B5EF4-FFF2-40B4-BE49-F238E27FC236}">
                <a16:creationId xmlns:a16="http://schemas.microsoft.com/office/drawing/2014/main" id="{C1EA6F1C-7C9F-DE0E-E2AD-03E0CCCE2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5" name="Picture 371" descr="Copy">
            <a:extLst>
              <a:ext uri="{FF2B5EF4-FFF2-40B4-BE49-F238E27FC236}">
                <a16:creationId xmlns:a16="http://schemas.microsoft.com/office/drawing/2014/main" id="{99F166EF-4D9A-BAD5-9C9E-1F55078FD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6" name="Picture 372" descr="Delete">
            <a:extLst>
              <a:ext uri="{FF2B5EF4-FFF2-40B4-BE49-F238E27FC236}">
                <a16:creationId xmlns:a16="http://schemas.microsoft.com/office/drawing/2014/main" id="{88EBA706-5B69-6F0D-1AC6-C9E1953DA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8" name="Picture 374" descr="Edit">
            <a:extLst>
              <a:ext uri="{FF2B5EF4-FFF2-40B4-BE49-F238E27FC236}">
                <a16:creationId xmlns:a16="http://schemas.microsoft.com/office/drawing/2014/main" id="{D3C1AF53-0045-5000-A979-C9F4FE532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9" name="Picture 375" descr="Copy">
            <a:extLst>
              <a:ext uri="{FF2B5EF4-FFF2-40B4-BE49-F238E27FC236}">
                <a16:creationId xmlns:a16="http://schemas.microsoft.com/office/drawing/2014/main" id="{D1F1EAF7-B8D6-75B0-A153-91DEE0730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0" name="Picture 376" descr="Delete">
            <a:extLst>
              <a:ext uri="{FF2B5EF4-FFF2-40B4-BE49-F238E27FC236}">
                <a16:creationId xmlns:a16="http://schemas.microsoft.com/office/drawing/2014/main" id="{5DE6D3D2-5B49-CBFE-D38E-50F31616F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2" name="Picture 378" descr="Edit">
            <a:extLst>
              <a:ext uri="{FF2B5EF4-FFF2-40B4-BE49-F238E27FC236}">
                <a16:creationId xmlns:a16="http://schemas.microsoft.com/office/drawing/2014/main" id="{257AA75E-FC6A-AE8F-4F1B-DFBDE59B4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3" name="Picture 379" descr="Copy">
            <a:extLst>
              <a:ext uri="{FF2B5EF4-FFF2-40B4-BE49-F238E27FC236}">
                <a16:creationId xmlns:a16="http://schemas.microsoft.com/office/drawing/2014/main" id="{5D770CE4-802F-0999-B403-4AB036207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4" name="Picture 380" descr="Delete">
            <a:extLst>
              <a:ext uri="{FF2B5EF4-FFF2-40B4-BE49-F238E27FC236}">
                <a16:creationId xmlns:a16="http://schemas.microsoft.com/office/drawing/2014/main" id="{225B93E3-E4F3-D2B3-1BB6-A23B52487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6" name="Picture 382" descr="Edit">
            <a:extLst>
              <a:ext uri="{FF2B5EF4-FFF2-40B4-BE49-F238E27FC236}">
                <a16:creationId xmlns:a16="http://schemas.microsoft.com/office/drawing/2014/main" id="{176C49D7-6B67-EF79-6BE2-E27390DF6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7" name="Picture 383" descr="Copy">
            <a:extLst>
              <a:ext uri="{FF2B5EF4-FFF2-40B4-BE49-F238E27FC236}">
                <a16:creationId xmlns:a16="http://schemas.microsoft.com/office/drawing/2014/main" id="{155DB90A-2FC6-A7CA-4DF5-0393A7EB5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8" name="Picture 384" descr="Delete">
            <a:extLst>
              <a:ext uri="{FF2B5EF4-FFF2-40B4-BE49-F238E27FC236}">
                <a16:creationId xmlns:a16="http://schemas.microsoft.com/office/drawing/2014/main" id="{E8951404-EC70-91A2-22BF-41EFCA9B1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0" name="Picture 386" descr="Edit">
            <a:extLst>
              <a:ext uri="{FF2B5EF4-FFF2-40B4-BE49-F238E27FC236}">
                <a16:creationId xmlns:a16="http://schemas.microsoft.com/office/drawing/2014/main" id="{687689B2-C096-5A6C-DC22-2FBD1C4DA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1" name="Picture 387" descr="Copy">
            <a:extLst>
              <a:ext uri="{FF2B5EF4-FFF2-40B4-BE49-F238E27FC236}">
                <a16:creationId xmlns:a16="http://schemas.microsoft.com/office/drawing/2014/main" id="{75DC4D30-7D70-020D-D778-A9B7E05D2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2" name="Picture 388" descr="Delete">
            <a:extLst>
              <a:ext uri="{FF2B5EF4-FFF2-40B4-BE49-F238E27FC236}">
                <a16:creationId xmlns:a16="http://schemas.microsoft.com/office/drawing/2014/main" id="{6F0F2730-FC18-0A45-3DF9-8044C9A88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4" name="Picture 390" descr="Edit">
            <a:extLst>
              <a:ext uri="{FF2B5EF4-FFF2-40B4-BE49-F238E27FC236}">
                <a16:creationId xmlns:a16="http://schemas.microsoft.com/office/drawing/2014/main" id="{6AE44537-1DF4-0A9A-5834-EC9609C2D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5" name="Picture 391" descr="Copy">
            <a:extLst>
              <a:ext uri="{FF2B5EF4-FFF2-40B4-BE49-F238E27FC236}">
                <a16:creationId xmlns:a16="http://schemas.microsoft.com/office/drawing/2014/main" id="{BBBF3138-3789-00AC-45AB-C4CD116CD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6" name="Picture 392" descr="Delete">
            <a:extLst>
              <a:ext uri="{FF2B5EF4-FFF2-40B4-BE49-F238E27FC236}">
                <a16:creationId xmlns:a16="http://schemas.microsoft.com/office/drawing/2014/main" id="{77452ADC-3AB1-770E-4198-4F030DB0F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8" name="Picture 394" descr="Edit">
            <a:extLst>
              <a:ext uri="{FF2B5EF4-FFF2-40B4-BE49-F238E27FC236}">
                <a16:creationId xmlns:a16="http://schemas.microsoft.com/office/drawing/2014/main" id="{82D2DE3A-43C6-7383-5A91-54591EBDB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9" name="Picture 395" descr="Copy">
            <a:extLst>
              <a:ext uri="{FF2B5EF4-FFF2-40B4-BE49-F238E27FC236}">
                <a16:creationId xmlns:a16="http://schemas.microsoft.com/office/drawing/2014/main" id="{742055A0-41EF-94FE-AD43-32D598BE2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0" name="Picture 396" descr="Delete">
            <a:extLst>
              <a:ext uri="{FF2B5EF4-FFF2-40B4-BE49-F238E27FC236}">
                <a16:creationId xmlns:a16="http://schemas.microsoft.com/office/drawing/2014/main" id="{3528866F-EA3F-11A1-EE40-AC218E38A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2" name="Picture 398" descr="Edit">
            <a:extLst>
              <a:ext uri="{FF2B5EF4-FFF2-40B4-BE49-F238E27FC236}">
                <a16:creationId xmlns:a16="http://schemas.microsoft.com/office/drawing/2014/main" id="{BCC614C1-B6BE-013C-ABF7-AF2191744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3" name="Picture 399" descr="Copy">
            <a:extLst>
              <a:ext uri="{FF2B5EF4-FFF2-40B4-BE49-F238E27FC236}">
                <a16:creationId xmlns:a16="http://schemas.microsoft.com/office/drawing/2014/main" id="{C150E265-26C9-5265-23A9-66E12F689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4" name="Picture 400" descr="Delete">
            <a:extLst>
              <a:ext uri="{FF2B5EF4-FFF2-40B4-BE49-F238E27FC236}">
                <a16:creationId xmlns:a16="http://schemas.microsoft.com/office/drawing/2014/main" id="{B32945F2-BA39-BF3F-06EC-F7C494C4F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6" name="Picture 402" descr="Edit">
            <a:extLst>
              <a:ext uri="{FF2B5EF4-FFF2-40B4-BE49-F238E27FC236}">
                <a16:creationId xmlns:a16="http://schemas.microsoft.com/office/drawing/2014/main" id="{9E44942E-5182-51DA-725B-D5928840D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7" name="Picture 403" descr="Copy">
            <a:extLst>
              <a:ext uri="{FF2B5EF4-FFF2-40B4-BE49-F238E27FC236}">
                <a16:creationId xmlns:a16="http://schemas.microsoft.com/office/drawing/2014/main" id="{FBFB671C-61FC-12C7-32BA-205BD9D13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8" name="Picture 404" descr="Delete">
            <a:extLst>
              <a:ext uri="{FF2B5EF4-FFF2-40B4-BE49-F238E27FC236}">
                <a16:creationId xmlns:a16="http://schemas.microsoft.com/office/drawing/2014/main" id="{089ECF99-61C3-9559-BDDC-22FB31362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0" name="Picture 406" descr="Edit">
            <a:extLst>
              <a:ext uri="{FF2B5EF4-FFF2-40B4-BE49-F238E27FC236}">
                <a16:creationId xmlns:a16="http://schemas.microsoft.com/office/drawing/2014/main" id="{9629EF60-ACDF-20DA-B328-EAD317317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1" name="Picture 407" descr="Copy">
            <a:extLst>
              <a:ext uri="{FF2B5EF4-FFF2-40B4-BE49-F238E27FC236}">
                <a16:creationId xmlns:a16="http://schemas.microsoft.com/office/drawing/2014/main" id="{4B0BD3D1-F5DE-BFED-2D6A-C3D8BB2F0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2" name="Picture 408" descr="Delete">
            <a:extLst>
              <a:ext uri="{FF2B5EF4-FFF2-40B4-BE49-F238E27FC236}">
                <a16:creationId xmlns:a16="http://schemas.microsoft.com/office/drawing/2014/main" id="{D37A3008-1D49-08E0-4D2A-7C9AD429B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" name="Picture 410" descr="Edit">
            <a:extLst>
              <a:ext uri="{FF2B5EF4-FFF2-40B4-BE49-F238E27FC236}">
                <a16:creationId xmlns:a16="http://schemas.microsoft.com/office/drawing/2014/main" id="{4B9A688D-BFD9-2D41-0AB1-7B7D84AB2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" name="Picture 411" descr="Copy">
            <a:extLst>
              <a:ext uri="{FF2B5EF4-FFF2-40B4-BE49-F238E27FC236}">
                <a16:creationId xmlns:a16="http://schemas.microsoft.com/office/drawing/2014/main" id="{4AC50A9E-1372-E7D6-BE13-7E3218381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6" name="Picture 412" descr="Delete">
            <a:extLst>
              <a:ext uri="{FF2B5EF4-FFF2-40B4-BE49-F238E27FC236}">
                <a16:creationId xmlns:a16="http://schemas.microsoft.com/office/drawing/2014/main" id="{56207D6C-31B9-43CE-0AB8-75FE053BE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8" name="Picture 414" descr="Edit">
            <a:extLst>
              <a:ext uri="{FF2B5EF4-FFF2-40B4-BE49-F238E27FC236}">
                <a16:creationId xmlns:a16="http://schemas.microsoft.com/office/drawing/2014/main" id="{F72DDF5F-6C79-A6B0-32D1-413066229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9" name="Picture 415" descr="Copy">
            <a:extLst>
              <a:ext uri="{FF2B5EF4-FFF2-40B4-BE49-F238E27FC236}">
                <a16:creationId xmlns:a16="http://schemas.microsoft.com/office/drawing/2014/main" id="{7636F769-FBA3-EF20-27B9-1E2484D55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0" name="Picture 416" descr="Delete">
            <a:extLst>
              <a:ext uri="{FF2B5EF4-FFF2-40B4-BE49-F238E27FC236}">
                <a16:creationId xmlns:a16="http://schemas.microsoft.com/office/drawing/2014/main" id="{D0910108-E25C-51DC-66B9-8BCE95775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2" name="Picture 418" descr="Edit">
            <a:extLst>
              <a:ext uri="{FF2B5EF4-FFF2-40B4-BE49-F238E27FC236}">
                <a16:creationId xmlns:a16="http://schemas.microsoft.com/office/drawing/2014/main" id="{B11678EC-528E-2972-4E8C-AC388A359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3" name="Picture 419" descr="Copy">
            <a:extLst>
              <a:ext uri="{FF2B5EF4-FFF2-40B4-BE49-F238E27FC236}">
                <a16:creationId xmlns:a16="http://schemas.microsoft.com/office/drawing/2014/main" id="{125BD922-DCE6-2CCA-BA21-4A8330598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4" name="Picture 420" descr="Delete">
            <a:extLst>
              <a:ext uri="{FF2B5EF4-FFF2-40B4-BE49-F238E27FC236}">
                <a16:creationId xmlns:a16="http://schemas.microsoft.com/office/drawing/2014/main" id="{A51A4B31-5D13-4FF9-BA63-F91435DC0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6" name="Picture 422" descr="Edit">
            <a:extLst>
              <a:ext uri="{FF2B5EF4-FFF2-40B4-BE49-F238E27FC236}">
                <a16:creationId xmlns:a16="http://schemas.microsoft.com/office/drawing/2014/main" id="{22A79855-E762-E4E4-8A7A-286F52701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7" name="Picture 423" descr="Copy">
            <a:extLst>
              <a:ext uri="{FF2B5EF4-FFF2-40B4-BE49-F238E27FC236}">
                <a16:creationId xmlns:a16="http://schemas.microsoft.com/office/drawing/2014/main" id="{065B9888-23DB-D8A7-B617-A3A7FCEFA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8" name="Picture 424" descr="Delete">
            <a:extLst>
              <a:ext uri="{FF2B5EF4-FFF2-40B4-BE49-F238E27FC236}">
                <a16:creationId xmlns:a16="http://schemas.microsoft.com/office/drawing/2014/main" id="{F566C254-2B41-4AE7-4A84-38EDBE6B2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0" name="Picture 426" descr="Edit">
            <a:extLst>
              <a:ext uri="{FF2B5EF4-FFF2-40B4-BE49-F238E27FC236}">
                <a16:creationId xmlns:a16="http://schemas.microsoft.com/office/drawing/2014/main" id="{BC0F926E-24BC-4F03-7242-A7302848E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1" name="Picture 427" descr="Copy">
            <a:extLst>
              <a:ext uri="{FF2B5EF4-FFF2-40B4-BE49-F238E27FC236}">
                <a16:creationId xmlns:a16="http://schemas.microsoft.com/office/drawing/2014/main" id="{A8871214-E713-6B59-6275-E25A809A4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2" name="Picture 428" descr="Delete">
            <a:extLst>
              <a:ext uri="{FF2B5EF4-FFF2-40B4-BE49-F238E27FC236}">
                <a16:creationId xmlns:a16="http://schemas.microsoft.com/office/drawing/2014/main" id="{4E82F9D5-518E-283A-44E6-87FC5E6EA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4" name="Picture 430" descr="Edit">
            <a:extLst>
              <a:ext uri="{FF2B5EF4-FFF2-40B4-BE49-F238E27FC236}">
                <a16:creationId xmlns:a16="http://schemas.microsoft.com/office/drawing/2014/main" id="{9C2CD6B1-B6E5-1435-EBD8-A49FB733C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5" name="Picture 431" descr="Copy">
            <a:extLst>
              <a:ext uri="{FF2B5EF4-FFF2-40B4-BE49-F238E27FC236}">
                <a16:creationId xmlns:a16="http://schemas.microsoft.com/office/drawing/2014/main" id="{CE4E0617-6E61-7AAF-A4F3-900B6D1EB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6" name="Picture 432" descr="Delete">
            <a:extLst>
              <a:ext uri="{FF2B5EF4-FFF2-40B4-BE49-F238E27FC236}">
                <a16:creationId xmlns:a16="http://schemas.microsoft.com/office/drawing/2014/main" id="{6DD7ACC3-2F4A-E898-C82C-C9A7FBF07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8" name="Picture 434" descr="Edit">
            <a:extLst>
              <a:ext uri="{FF2B5EF4-FFF2-40B4-BE49-F238E27FC236}">
                <a16:creationId xmlns:a16="http://schemas.microsoft.com/office/drawing/2014/main" id="{5F5E2676-8E74-13EC-01EC-82863D9ED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9" name="Picture 435" descr="Copy">
            <a:extLst>
              <a:ext uri="{FF2B5EF4-FFF2-40B4-BE49-F238E27FC236}">
                <a16:creationId xmlns:a16="http://schemas.microsoft.com/office/drawing/2014/main" id="{4D2B994C-37A4-51A4-7D65-4DF8BCC24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0" name="Picture 436" descr="Delete">
            <a:extLst>
              <a:ext uri="{FF2B5EF4-FFF2-40B4-BE49-F238E27FC236}">
                <a16:creationId xmlns:a16="http://schemas.microsoft.com/office/drawing/2014/main" id="{9DD19246-7072-09E4-605F-2F2153DE6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2" name="Picture 438" descr="Edit">
            <a:extLst>
              <a:ext uri="{FF2B5EF4-FFF2-40B4-BE49-F238E27FC236}">
                <a16:creationId xmlns:a16="http://schemas.microsoft.com/office/drawing/2014/main" id="{A3E34000-2477-37E8-E936-87B2EB084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3" name="Picture 439" descr="Copy">
            <a:extLst>
              <a:ext uri="{FF2B5EF4-FFF2-40B4-BE49-F238E27FC236}">
                <a16:creationId xmlns:a16="http://schemas.microsoft.com/office/drawing/2014/main" id="{90929ED1-DEF8-AE1A-4B07-F5DA9AC66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4" name="Picture 440" descr="Delete">
            <a:extLst>
              <a:ext uri="{FF2B5EF4-FFF2-40B4-BE49-F238E27FC236}">
                <a16:creationId xmlns:a16="http://schemas.microsoft.com/office/drawing/2014/main" id="{EB3D4CAF-8DE4-938E-944F-151360D1A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6" name="Picture 442" descr="Edit">
            <a:extLst>
              <a:ext uri="{FF2B5EF4-FFF2-40B4-BE49-F238E27FC236}">
                <a16:creationId xmlns:a16="http://schemas.microsoft.com/office/drawing/2014/main" id="{4B97091C-63E5-097C-C2F3-C1AC85DD8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7" name="Picture 443" descr="Copy">
            <a:extLst>
              <a:ext uri="{FF2B5EF4-FFF2-40B4-BE49-F238E27FC236}">
                <a16:creationId xmlns:a16="http://schemas.microsoft.com/office/drawing/2014/main" id="{1C929EF6-F514-8729-E9A9-396BC716E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8" name="Picture 444" descr="Delete">
            <a:extLst>
              <a:ext uri="{FF2B5EF4-FFF2-40B4-BE49-F238E27FC236}">
                <a16:creationId xmlns:a16="http://schemas.microsoft.com/office/drawing/2014/main" id="{D5151F89-7A65-9DCD-5689-41B9B7283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0" name="Picture 446" descr="Edit">
            <a:extLst>
              <a:ext uri="{FF2B5EF4-FFF2-40B4-BE49-F238E27FC236}">
                <a16:creationId xmlns:a16="http://schemas.microsoft.com/office/drawing/2014/main" id="{EE978AEE-13ED-17A1-BBB6-7002BD79E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1" name="Picture 447" descr="Copy">
            <a:extLst>
              <a:ext uri="{FF2B5EF4-FFF2-40B4-BE49-F238E27FC236}">
                <a16:creationId xmlns:a16="http://schemas.microsoft.com/office/drawing/2014/main" id="{50F8A173-8DA2-4D11-2D0F-4DFDD5B16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2" name="Picture 448" descr="Delete">
            <a:extLst>
              <a:ext uri="{FF2B5EF4-FFF2-40B4-BE49-F238E27FC236}">
                <a16:creationId xmlns:a16="http://schemas.microsoft.com/office/drawing/2014/main" id="{BA138FE1-1AAA-93F7-1A00-E9CFFE56B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4" name="Picture 450" descr="Edit">
            <a:extLst>
              <a:ext uri="{FF2B5EF4-FFF2-40B4-BE49-F238E27FC236}">
                <a16:creationId xmlns:a16="http://schemas.microsoft.com/office/drawing/2014/main" id="{9119CEDD-1A85-42EE-02A9-D0FFCA711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5" name="Picture 451" descr="Copy">
            <a:extLst>
              <a:ext uri="{FF2B5EF4-FFF2-40B4-BE49-F238E27FC236}">
                <a16:creationId xmlns:a16="http://schemas.microsoft.com/office/drawing/2014/main" id="{714B6C62-F6EB-DBF0-5AE2-955C3B5C8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6" name="Picture 452" descr="Delete">
            <a:extLst>
              <a:ext uri="{FF2B5EF4-FFF2-40B4-BE49-F238E27FC236}">
                <a16:creationId xmlns:a16="http://schemas.microsoft.com/office/drawing/2014/main" id="{7D5E5B5F-D953-4A1A-D47E-3E018053D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8" name="Picture 454" descr="Edit">
            <a:extLst>
              <a:ext uri="{FF2B5EF4-FFF2-40B4-BE49-F238E27FC236}">
                <a16:creationId xmlns:a16="http://schemas.microsoft.com/office/drawing/2014/main" id="{0BD85120-29D5-F14F-C3CB-48EDCD81C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9" name="Picture 455" descr="Copy">
            <a:extLst>
              <a:ext uri="{FF2B5EF4-FFF2-40B4-BE49-F238E27FC236}">
                <a16:creationId xmlns:a16="http://schemas.microsoft.com/office/drawing/2014/main" id="{8F087540-E5BB-86BC-867C-30FC2DF95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0" name="Picture 456" descr="Delete">
            <a:extLst>
              <a:ext uri="{FF2B5EF4-FFF2-40B4-BE49-F238E27FC236}">
                <a16:creationId xmlns:a16="http://schemas.microsoft.com/office/drawing/2014/main" id="{A6118E24-817B-C9A6-B14C-161F74BEB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2" name="Picture 458" descr="Edit">
            <a:extLst>
              <a:ext uri="{FF2B5EF4-FFF2-40B4-BE49-F238E27FC236}">
                <a16:creationId xmlns:a16="http://schemas.microsoft.com/office/drawing/2014/main" id="{00BE97E5-8B9A-BDAD-66B5-34E5C7D35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3" name="Picture 459" descr="Copy">
            <a:extLst>
              <a:ext uri="{FF2B5EF4-FFF2-40B4-BE49-F238E27FC236}">
                <a16:creationId xmlns:a16="http://schemas.microsoft.com/office/drawing/2014/main" id="{A90F5235-EB60-150E-C382-BF51C4019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4" name="Picture 460" descr="Delete">
            <a:extLst>
              <a:ext uri="{FF2B5EF4-FFF2-40B4-BE49-F238E27FC236}">
                <a16:creationId xmlns:a16="http://schemas.microsoft.com/office/drawing/2014/main" id="{82ECC706-D9BD-9E37-61A0-B60C01AB3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6" name="Picture 462" descr="Edit">
            <a:extLst>
              <a:ext uri="{FF2B5EF4-FFF2-40B4-BE49-F238E27FC236}">
                <a16:creationId xmlns:a16="http://schemas.microsoft.com/office/drawing/2014/main" id="{9A29B6A3-A5FB-6CD2-31F2-7AA1B0959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7" name="Picture 463" descr="Copy">
            <a:extLst>
              <a:ext uri="{FF2B5EF4-FFF2-40B4-BE49-F238E27FC236}">
                <a16:creationId xmlns:a16="http://schemas.microsoft.com/office/drawing/2014/main" id="{08073688-EC69-3FE9-F702-385F11332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8" name="Picture 464" descr="Delete">
            <a:extLst>
              <a:ext uri="{FF2B5EF4-FFF2-40B4-BE49-F238E27FC236}">
                <a16:creationId xmlns:a16="http://schemas.microsoft.com/office/drawing/2014/main" id="{0A914E08-F14B-D78E-8B1B-C93409168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0" name="Picture 466" descr="Edit">
            <a:extLst>
              <a:ext uri="{FF2B5EF4-FFF2-40B4-BE49-F238E27FC236}">
                <a16:creationId xmlns:a16="http://schemas.microsoft.com/office/drawing/2014/main" id="{0FB3140C-E890-4C05-4CAB-246831183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1" name="Picture 467" descr="Copy">
            <a:extLst>
              <a:ext uri="{FF2B5EF4-FFF2-40B4-BE49-F238E27FC236}">
                <a16:creationId xmlns:a16="http://schemas.microsoft.com/office/drawing/2014/main" id="{737DC947-5C05-673C-9EC7-08BB5D7D1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2" name="Picture 468" descr="Delete">
            <a:extLst>
              <a:ext uri="{FF2B5EF4-FFF2-40B4-BE49-F238E27FC236}">
                <a16:creationId xmlns:a16="http://schemas.microsoft.com/office/drawing/2014/main" id="{7A30DA9E-D38A-4A09-176E-07E18E13C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4" name="Picture 470" descr="Edit">
            <a:extLst>
              <a:ext uri="{FF2B5EF4-FFF2-40B4-BE49-F238E27FC236}">
                <a16:creationId xmlns:a16="http://schemas.microsoft.com/office/drawing/2014/main" id="{F9A1FC22-3D38-2657-C12E-18DCB082C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5" name="Picture 471" descr="Copy">
            <a:extLst>
              <a:ext uri="{FF2B5EF4-FFF2-40B4-BE49-F238E27FC236}">
                <a16:creationId xmlns:a16="http://schemas.microsoft.com/office/drawing/2014/main" id="{4A52E4AB-D255-2385-4267-0DFA43336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6" name="Picture 472" descr="Delete">
            <a:extLst>
              <a:ext uri="{FF2B5EF4-FFF2-40B4-BE49-F238E27FC236}">
                <a16:creationId xmlns:a16="http://schemas.microsoft.com/office/drawing/2014/main" id="{A2C91580-BDBD-420C-809D-519C0F4DA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8" name="Picture 474" descr="Edit">
            <a:extLst>
              <a:ext uri="{FF2B5EF4-FFF2-40B4-BE49-F238E27FC236}">
                <a16:creationId xmlns:a16="http://schemas.microsoft.com/office/drawing/2014/main" id="{0C8CF624-6E15-2D61-C287-83EBA5AAA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9" name="Picture 475" descr="Copy">
            <a:extLst>
              <a:ext uri="{FF2B5EF4-FFF2-40B4-BE49-F238E27FC236}">
                <a16:creationId xmlns:a16="http://schemas.microsoft.com/office/drawing/2014/main" id="{9CB1CE14-4556-529D-1F57-D8D558192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0" name="Picture 476" descr="Delete">
            <a:extLst>
              <a:ext uri="{FF2B5EF4-FFF2-40B4-BE49-F238E27FC236}">
                <a16:creationId xmlns:a16="http://schemas.microsoft.com/office/drawing/2014/main" id="{0F99AAC3-6FEB-294B-7B57-D45DD7DD2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2" name="Picture 478" descr="Edit">
            <a:extLst>
              <a:ext uri="{FF2B5EF4-FFF2-40B4-BE49-F238E27FC236}">
                <a16:creationId xmlns:a16="http://schemas.microsoft.com/office/drawing/2014/main" id="{E6EF5AC6-4B30-A934-40B0-DF7899951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3" name="Picture 479" descr="Copy">
            <a:extLst>
              <a:ext uri="{FF2B5EF4-FFF2-40B4-BE49-F238E27FC236}">
                <a16:creationId xmlns:a16="http://schemas.microsoft.com/office/drawing/2014/main" id="{013AC6B3-8301-6AFF-F344-183AC852F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4" name="Picture 480" descr="Delete">
            <a:extLst>
              <a:ext uri="{FF2B5EF4-FFF2-40B4-BE49-F238E27FC236}">
                <a16:creationId xmlns:a16="http://schemas.microsoft.com/office/drawing/2014/main" id="{3C1C3BE4-3F7B-4EE4-FF4E-5F00F958A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6" name="Picture 482" descr="Edit">
            <a:extLst>
              <a:ext uri="{FF2B5EF4-FFF2-40B4-BE49-F238E27FC236}">
                <a16:creationId xmlns:a16="http://schemas.microsoft.com/office/drawing/2014/main" id="{404A735D-060A-0B46-5998-C2948576C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7" name="Picture 483" descr="Copy">
            <a:extLst>
              <a:ext uri="{FF2B5EF4-FFF2-40B4-BE49-F238E27FC236}">
                <a16:creationId xmlns:a16="http://schemas.microsoft.com/office/drawing/2014/main" id="{6479DA49-946B-24EE-AB34-273D6B91A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8" name="Picture 484" descr="Delete">
            <a:extLst>
              <a:ext uri="{FF2B5EF4-FFF2-40B4-BE49-F238E27FC236}">
                <a16:creationId xmlns:a16="http://schemas.microsoft.com/office/drawing/2014/main" id="{6A48C544-0E31-D169-38C9-4A8A5F2BE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0" name="Picture 486" descr="Edit">
            <a:extLst>
              <a:ext uri="{FF2B5EF4-FFF2-40B4-BE49-F238E27FC236}">
                <a16:creationId xmlns:a16="http://schemas.microsoft.com/office/drawing/2014/main" id="{B7B13109-C8EA-0A9B-9751-5E052D8EB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1" name="Picture 487" descr="Copy">
            <a:extLst>
              <a:ext uri="{FF2B5EF4-FFF2-40B4-BE49-F238E27FC236}">
                <a16:creationId xmlns:a16="http://schemas.microsoft.com/office/drawing/2014/main" id="{B16F8AFA-6285-730E-EAF7-973DDCF0F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2" name="Picture 488" descr="Delete">
            <a:extLst>
              <a:ext uri="{FF2B5EF4-FFF2-40B4-BE49-F238E27FC236}">
                <a16:creationId xmlns:a16="http://schemas.microsoft.com/office/drawing/2014/main" id="{E58AEEA9-4359-93F1-7242-C9D26AE3B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4" name="Picture 490" descr="Edit">
            <a:extLst>
              <a:ext uri="{FF2B5EF4-FFF2-40B4-BE49-F238E27FC236}">
                <a16:creationId xmlns:a16="http://schemas.microsoft.com/office/drawing/2014/main" id="{6E58FEDF-7BA0-C3D2-5B64-77DEF100E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5" name="Picture 491" descr="Copy">
            <a:extLst>
              <a:ext uri="{FF2B5EF4-FFF2-40B4-BE49-F238E27FC236}">
                <a16:creationId xmlns:a16="http://schemas.microsoft.com/office/drawing/2014/main" id="{8ABCFF7D-1C3D-D35B-0950-B358E8EB5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6" name="Picture 492" descr="Delete">
            <a:extLst>
              <a:ext uri="{FF2B5EF4-FFF2-40B4-BE49-F238E27FC236}">
                <a16:creationId xmlns:a16="http://schemas.microsoft.com/office/drawing/2014/main" id="{E84050B3-1F2C-DCCE-7D16-408587FCA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8" name="Picture 494" descr="Edit">
            <a:extLst>
              <a:ext uri="{FF2B5EF4-FFF2-40B4-BE49-F238E27FC236}">
                <a16:creationId xmlns:a16="http://schemas.microsoft.com/office/drawing/2014/main" id="{B55C82E3-4121-E1C9-B767-28CD0253C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9" name="Picture 495" descr="Copy">
            <a:extLst>
              <a:ext uri="{FF2B5EF4-FFF2-40B4-BE49-F238E27FC236}">
                <a16:creationId xmlns:a16="http://schemas.microsoft.com/office/drawing/2014/main" id="{017D3B34-FC1F-EF1C-23FA-65B650148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0" name="Picture 496" descr="Delete">
            <a:extLst>
              <a:ext uri="{FF2B5EF4-FFF2-40B4-BE49-F238E27FC236}">
                <a16:creationId xmlns:a16="http://schemas.microsoft.com/office/drawing/2014/main" id="{A812E01A-5F66-9128-1733-24842E9C5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2" name="Picture 498" descr="Edit">
            <a:extLst>
              <a:ext uri="{FF2B5EF4-FFF2-40B4-BE49-F238E27FC236}">
                <a16:creationId xmlns:a16="http://schemas.microsoft.com/office/drawing/2014/main" id="{17EC56FD-2A4E-0D8F-213E-3ABA6692D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3" name="Picture 499" descr="Copy">
            <a:extLst>
              <a:ext uri="{FF2B5EF4-FFF2-40B4-BE49-F238E27FC236}">
                <a16:creationId xmlns:a16="http://schemas.microsoft.com/office/drawing/2014/main" id="{B6854362-777B-0477-5056-5D54F033E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4" name="Picture 500" descr="Delete">
            <a:extLst>
              <a:ext uri="{FF2B5EF4-FFF2-40B4-BE49-F238E27FC236}">
                <a16:creationId xmlns:a16="http://schemas.microsoft.com/office/drawing/2014/main" id="{5E4C4E63-1F04-54C7-DF75-0335A5C94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6" name="Picture 502" descr="Edit">
            <a:extLst>
              <a:ext uri="{FF2B5EF4-FFF2-40B4-BE49-F238E27FC236}">
                <a16:creationId xmlns:a16="http://schemas.microsoft.com/office/drawing/2014/main" id="{07376767-7D8E-8731-B316-E91EDC375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7" name="Picture 503" descr="Copy">
            <a:extLst>
              <a:ext uri="{FF2B5EF4-FFF2-40B4-BE49-F238E27FC236}">
                <a16:creationId xmlns:a16="http://schemas.microsoft.com/office/drawing/2014/main" id="{E784E14A-F7FB-F471-E01E-C8E0148C7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8" name="Picture 504" descr="Delete">
            <a:extLst>
              <a:ext uri="{FF2B5EF4-FFF2-40B4-BE49-F238E27FC236}">
                <a16:creationId xmlns:a16="http://schemas.microsoft.com/office/drawing/2014/main" id="{DC94BBFB-9701-3C6A-122A-224BA3006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0" name="Picture 506" descr="Edit">
            <a:extLst>
              <a:ext uri="{FF2B5EF4-FFF2-40B4-BE49-F238E27FC236}">
                <a16:creationId xmlns:a16="http://schemas.microsoft.com/office/drawing/2014/main" id="{C38EF371-168A-101D-286F-428CD1C36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1" name="Picture 507" descr="Copy">
            <a:extLst>
              <a:ext uri="{FF2B5EF4-FFF2-40B4-BE49-F238E27FC236}">
                <a16:creationId xmlns:a16="http://schemas.microsoft.com/office/drawing/2014/main" id="{7D8D4A7E-5BF7-2664-0A01-1244E8C66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2" name="Picture 508" descr="Delete">
            <a:extLst>
              <a:ext uri="{FF2B5EF4-FFF2-40B4-BE49-F238E27FC236}">
                <a16:creationId xmlns:a16="http://schemas.microsoft.com/office/drawing/2014/main" id="{ECDC7AEB-7551-3863-3556-45FDD8B4A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4" name="Picture 510" descr="Edit">
            <a:extLst>
              <a:ext uri="{FF2B5EF4-FFF2-40B4-BE49-F238E27FC236}">
                <a16:creationId xmlns:a16="http://schemas.microsoft.com/office/drawing/2014/main" id="{F238777F-C7CC-8B7F-2685-4BF3761B5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5" name="Picture 511" descr="Copy">
            <a:extLst>
              <a:ext uri="{FF2B5EF4-FFF2-40B4-BE49-F238E27FC236}">
                <a16:creationId xmlns:a16="http://schemas.microsoft.com/office/drawing/2014/main" id="{AB799993-9C7B-DE2E-D792-11351AE6E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" name="Picture 512" descr="Delete">
            <a:extLst>
              <a:ext uri="{FF2B5EF4-FFF2-40B4-BE49-F238E27FC236}">
                <a16:creationId xmlns:a16="http://schemas.microsoft.com/office/drawing/2014/main" id="{8E38CABC-CB66-D872-1F2C-1AD303B51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8" name="Picture 514" descr="Edit">
            <a:extLst>
              <a:ext uri="{FF2B5EF4-FFF2-40B4-BE49-F238E27FC236}">
                <a16:creationId xmlns:a16="http://schemas.microsoft.com/office/drawing/2014/main" id="{9990A101-8F29-6E43-CCB8-C854CB8E1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9" name="Picture 515" descr="Copy">
            <a:extLst>
              <a:ext uri="{FF2B5EF4-FFF2-40B4-BE49-F238E27FC236}">
                <a16:creationId xmlns:a16="http://schemas.microsoft.com/office/drawing/2014/main" id="{B0D88CED-B28A-5A43-C8E4-3A296D4D3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0" name="Picture 516" descr="Delete">
            <a:extLst>
              <a:ext uri="{FF2B5EF4-FFF2-40B4-BE49-F238E27FC236}">
                <a16:creationId xmlns:a16="http://schemas.microsoft.com/office/drawing/2014/main" id="{07C1E969-5DD2-6052-6036-E2EB664C0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2" name="Picture 518" descr="Edit">
            <a:extLst>
              <a:ext uri="{FF2B5EF4-FFF2-40B4-BE49-F238E27FC236}">
                <a16:creationId xmlns:a16="http://schemas.microsoft.com/office/drawing/2014/main" id="{2649CCD2-968D-82FA-1EC8-661425EE4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3" name="Picture 519" descr="Copy">
            <a:extLst>
              <a:ext uri="{FF2B5EF4-FFF2-40B4-BE49-F238E27FC236}">
                <a16:creationId xmlns:a16="http://schemas.microsoft.com/office/drawing/2014/main" id="{76F151AB-8EC4-00CC-DC23-7984D1916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4" name="Picture 520" descr="Delete">
            <a:extLst>
              <a:ext uri="{FF2B5EF4-FFF2-40B4-BE49-F238E27FC236}">
                <a16:creationId xmlns:a16="http://schemas.microsoft.com/office/drawing/2014/main" id="{60614770-06FA-9620-0D8F-203FF3DAC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6" name="Picture 522" descr="Edit">
            <a:extLst>
              <a:ext uri="{FF2B5EF4-FFF2-40B4-BE49-F238E27FC236}">
                <a16:creationId xmlns:a16="http://schemas.microsoft.com/office/drawing/2014/main" id="{A9CF9455-2C92-A383-F225-9D09B4105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7" name="Picture 523" descr="Copy">
            <a:extLst>
              <a:ext uri="{FF2B5EF4-FFF2-40B4-BE49-F238E27FC236}">
                <a16:creationId xmlns:a16="http://schemas.microsoft.com/office/drawing/2014/main" id="{ACB5DFB6-0290-80E5-1AD9-67E96396D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8" name="Picture 524" descr="Delete">
            <a:extLst>
              <a:ext uri="{FF2B5EF4-FFF2-40B4-BE49-F238E27FC236}">
                <a16:creationId xmlns:a16="http://schemas.microsoft.com/office/drawing/2014/main" id="{C0571B3D-7D6F-E5EB-9E3E-42A5F1AAF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0" name="Picture 526" descr="Edit">
            <a:extLst>
              <a:ext uri="{FF2B5EF4-FFF2-40B4-BE49-F238E27FC236}">
                <a16:creationId xmlns:a16="http://schemas.microsoft.com/office/drawing/2014/main" id="{A80B9447-9963-66DE-B3D5-8E858C9D2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1" name="Picture 527" descr="Copy">
            <a:extLst>
              <a:ext uri="{FF2B5EF4-FFF2-40B4-BE49-F238E27FC236}">
                <a16:creationId xmlns:a16="http://schemas.microsoft.com/office/drawing/2014/main" id="{EAD727D3-0539-A5DF-514B-BBD3B6EED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2" name="Picture 528" descr="Delete">
            <a:extLst>
              <a:ext uri="{FF2B5EF4-FFF2-40B4-BE49-F238E27FC236}">
                <a16:creationId xmlns:a16="http://schemas.microsoft.com/office/drawing/2014/main" id="{34B17FAE-1CC1-78A5-B34E-A8025E91D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4" name="Picture 530" descr="Edit">
            <a:extLst>
              <a:ext uri="{FF2B5EF4-FFF2-40B4-BE49-F238E27FC236}">
                <a16:creationId xmlns:a16="http://schemas.microsoft.com/office/drawing/2014/main" id="{DC304541-7230-545C-8924-AAE4708D8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5" name="Picture 531" descr="Copy">
            <a:extLst>
              <a:ext uri="{FF2B5EF4-FFF2-40B4-BE49-F238E27FC236}">
                <a16:creationId xmlns:a16="http://schemas.microsoft.com/office/drawing/2014/main" id="{CE87144C-A846-A5C4-66F4-12107F5B5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6" name="Picture 532" descr="Delete">
            <a:extLst>
              <a:ext uri="{FF2B5EF4-FFF2-40B4-BE49-F238E27FC236}">
                <a16:creationId xmlns:a16="http://schemas.microsoft.com/office/drawing/2014/main" id="{4195643E-581A-763F-0649-F1A2510E6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8" name="Picture 534" descr="Edit">
            <a:extLst>
              <a:ext uri="{FF2B5EF4-FFF2-40B4-BE49-F238E27FC236}">
                <a16:creationId xmlns:a16="http://schemas.microsoft.com/office/drawing/2014/main" id="{A87FC2D7-FF24-0477-CCCB-66CEF25DB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9" name="Picture 535" descr="Copy">
            <a:extLst>
              <a:ext uri="{FF2B5EF4-FFF2-40B4-BE49-F238E27FC236}">
                <a16:creationId xmlns:a16="http://schemas.microsoft.com/office/drawing/2014/main" id="{4551816B-5CFA-D9D8-478C-40C838CC3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0" name="Picture 536" descr="Delete">
            <a:extLst>
              <a:ext uri="{FF2B5EF4-FFF2-40B4-BE49-F238E27FC236}">
                <a16:creationId xmlns:a16="http://schemas.microsoft.com/office/drawing/2014/main" id="{F331B71D-57A7-4734-134F-999DFDB61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2" name="Picture 538" descr="Edit">
            <a:extLst>
              <a:ext uri="{FF2B5EF4-FFF2-40B4-BE49-F238E27FC236}">
                <a16:creationId xmlns:a16="http://schemas.microsoft.com/office/drawing/2014/main" id="{B057E4BA-532C-2B05-2E92-1BCD4ACDF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3" name="Picture 539" descr="Copy">
            <a:extLst>
              <a:ext uri="{FF2B5EF4-FFF2-40B4-BE49-F238E27FC236}">
                <a16:creationId xmlns:a16="http://schemas.microsoft.com/office/drawing/2014/main" id="{9B1E0CA8-88FB-896F-0D0A-E813C3818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4" name="Picture 540" descr="Delete">
            <a:extLst>
              <a:ext uri="{FF2B5EF4-FFF2-40B4-BE49-F238E27FC236}">
                <a16:creationId xmlns:a16="http://schemas.microsoft.com/office/drawing/2014/main" id="{078F0FB8-BC73-7085-BD93-2E57993D6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6" name="Picture 542" descr="Edit">
            <a:extLst>
              <a:ext uri="{FF2B5EF4-FFF2-40B4-BE49-F238E27FC236}">
                <a16:creationId xmlns:a16="http://schemas.microsoft.com/office/drawing/2014/main" id="{0C0B60EA-E628-4B62-C533-276B525B0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7" name="Picture 543" descr="Copy">
            <a:extLst>
              <a:ext uri="{FF2B5EF4-FFF2-40B4-BE49-F238E27FC236}">
                <a16:creationId xmlns:a16="http://schemas.microsoft.com/office/drawing/2014/main" id="{3A962AFD-33F7-7128-E235-48BF11687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8" name="Picture 544" descr="Delete">
            <a:extLst>
              <a:ext uri="{FF2B5EF4-FFF2-40B4-BE49-F238E27FC236}">
                <a16:creationId xmlns:a16="http://schemas.microsoft.com/office/drawing/2014/main" id="{C51EF799-94F2-0061-84D9-50EE81850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0" name="Picture 546" descr="Edit">
            <a:extLst>
              <a:ext uri="{FF2B5EF4-FFF2-40B4-BE49-F238E27FC236}">
                <a16:creationId xmlns:a16="http://schemas.microsoft.com/office/drawing/2014/main" id="{B812F1F9-2841-438B-B024-39A707BBE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1" name="Picture 547" descr="Copy">
            <a:extLst>
              <a:ext uri="{FF2B5EF4-FFF2-40B4-BE49-F238E27FC236}">
                <a16:creationId xmlns:a16="http://schemas.microsoft.com/office/drawing/2014/main" id="{7FA9563D-6D27-EF9D-BEF1-BE7B5173B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2" name="Picture 548" descr="Delete">
            <a:extLst>
              <a:ext uri="{FF2B5EF4-FFF2-40B4-BE49-F238E27FC236}">
                <a16:creationId xmlns:a16="http://schemas.microsoft.com/office/drawing/2014/main" id="{3B308B1A-95A8-5C9F-35FC-42501066F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4" name="Picture 550" descr="Edit">
            <a:extLst>
              <a:ext uri="{FF2B5EF4-FFF2-40B4-BE49-F238E27FC236}">
                <a16:creationId xmlns:a16="http://schemas.microsoft.com/office/drawing/2014/main" id="{2F7E8087-BDB0-0404-6D37-B954E6257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5" name="Picture 551" descr="Copy">
            <a:extLst>
              <a:ext uri="{FF2B5EF4-FFF2-40B4-BE49-F238E27FC236}">
                <a16:creationId xmlns:a16="http://schemas.microsoft.com/office/drawing/2014/main" id="{8B87EDB2-2EAA-2F87-3332-F000DD763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6" name="Picture 552" descr="Delete">
            <a:extLst>
              <a:ext uri="{FF2B5EF4-FFF2-40B4-BE49-F238E27FC236}">
                <a16:creationId xmlns:a16="http://schemas.microsoft.com/office/drawing/2014/main" id="{6E867AEC-84D6-DE72-DB62-089A61511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8" name="Picture 554" descr="Edit">
            <a:extLst>
              <a:ext uri="{FF2B5EF4-FFF2-40B4-BE49-F238E27FC236}">
                <a16:creationId xmlns:a16="http://schemas.microsoft.com/office/drawing/2014/main" id="{1538343C-9C02-5970-DD7A-25328174E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9" name="Picture 555" descr="Copy">
            <a:extLst>
              <a:ext uri="{FF2B5EF4-FFF2-40B4-BE49-F238E27FC236}">
                <a16:creationId xmlns:a16="http://schemas.microsoft.com/office/drawing/2014/main" id="{962096EE-6A94-5450-F2DD-EB782CFF7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0" name="Picture 556" descr="Delete">
            <a:extLst>
              <a:ext uri="{FF2B5EF4-FFF2-40B4-BE49-F238E27FC236}">
                <a16:creationId xmlns:a16="http://schemas.microsoft.com/office/drawing/2014/main" id="{0A749FB0-C192-CACC-0078-C80663D9D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2" name="Picture 558" descr="Edit">
            <a:extLst>
              <a:ext uri="{FF2B5EF4-FFF2-40B4-BE49-F238E27FC236}">
                <a16:creationId xmlns:a16="http://schemas.microsoft.com/office/drawing/2014/main" id="{C7718B4D-3DBE-E917-6D6E-BDA5D41EC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3" name="Picture 559" descr="Copy">
            <a:extLst>
              <a:ext uri="{FF2B5EF4-FFF2-40B4-BE49-F238E27FC236}">
                <a16:creationId xmlns:a16="http://schemas.microsoft.com/office/drawing/2014/main" id="{1F2EF7E3-232E-724E-99E8-54C0B92A4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4" name="Picture 560" descr="Delete">
            <a:extLst>
              <a:ext uri="{FF2B5EF4-FFF2-40B4-BE49-F238E27FC236}">
                <a16:creationId xmlns:a16="http://schemas.microsoft.com/office/drawing/2014/main" id="{1E658B0A-0CD9-6929-8936-BD726F8D3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6" name="Picture 562" descr="Edit">
            <a:extLst>
              <a:ext uri="{FF2B5EF4-FFF2-40B4-BE49-F238E27FC236}">
                <a16:creationId xmlns:a16="http://schemas.microsoft.com/office/drawing/2014/main" id="{E87C88E9-7FD1-C6DC-F1A2-2554F2E95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7" name="Picture 563" descr="Copy">
            <a:extLst>
              <a:ext uri="{FF2B5EF4-FFF2-40B4-BE49-F238E27FC236}">
                <a16:creationId xmlns:a16="http://schemas.microsoft.com/office/drawing/2014/main" id="{2C497F17-617A-874C-03EF-FFA3985A5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8" name="Picture 564" descr="Delete">
            <a:extLst>
              <a:ext uri="{FF2B5EF4-FFF2-40B4-BE49-F238E27FC236}">
                <a16:creationId xmlns:a16="http://schemas.microsoft.com/office/drawing/2014/main" id="{3B7A5E3E-3011-512D-9F78-D760D0939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0" name="Picture 566" descr="Edit">
            <a:extLst>
              <a:ext uri="{FF2B5EF4-FFF2-40B4-BE49-F238E27FC236}">
                <a16:creationId xmlns:a16="http://schemas.microsoft.com/office/drawing/2014/main" id="{E24B9D87-0D93-8C08-CC86-19A965690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1" name="Picture 567" descr="Copy">
            <a:extLst>
              <a:ext uri="{FF2B5EF4-FFF2-40B4-BE49-F238E27FC236}">
                <a16:creationId xmlns:a16="http://schemas.microsoft.com/office/drawing/2014/main" id="{EDB8A37B-0F96-E59D-BAA9-B98A8317B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2" name="Picture 568" descr="Delete">
            <a:extLst>
              <a:ext uri="{FF2B5EF4-FFF2-40B4-BE49-F238E27FC236}">
                <a16:creationId xmlns:a16="http://schemas.microsoft.com/office/drawing/2014/main" id="{2A42F70B-51DC-F500-1B4B-7F6F417FF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4" name="Picture 570" descr="Edit">
            <a:extLst>
              <a:ext uri="{FF2B5EF4-FFF2-40B4-BE49-F238E27FC236}">
                <a16:creationId xmlns:a16="http://schemas.microsoft.com/office/drawing/2014/main" id="{892A824A-A26E-E7A9-E3B0-2DE898D87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5" name="Picture 571" descr="Copy">
            <a:extLst>
              <a:ext uri="{FF2B5EF4-FFF2-40B4-BE49-F238E27FC236}">
                <a16:creationId xmlns:a16="http://schemas.microsoft.com/office/drawing/2014/main" id="{71948578-43EA-64CB-D3AA-8F97CD9C1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6" name="Picture 572" descr="Delete">
            <a:extLst>
              <a:ext uri="{FF2B5EF4-FFF2-40B4-BE49-F238E27FC236}">
                <a16:creationId xmlns:a16="http://schemas.microsoft.com/office/drawing/2014/main" id="{3C047147-C35F-A47D-E2B0-DE0DCEECF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8" name="Picture 574" descr="Edit">
            <a:extLst>
              <a:ext uri="{FF2B5EF4-FFF2-40B4-BE49-F238E27FC236}">
                <a16:creationId xmlns:a16="http://schemas.microsoft.com/office/drawing/2014/main" id="{FD14C22C-72B8-FB4E-2572-73016BE45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9" name="Picture 575" descr="Copy">
            <a:extLst>
              <a:ext uri="{FF2B5EF4-FFF2-40B4-BE49-F238E27FC236}">
                <a16:creationId xmlns:a16="http://schemas.microsoft.com/office/drawing/2014/main" id="{3F28E530-60CF-0A25-8086-53ADFF2EB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0" name="Picture 576" descr="Delete">
            <a:extLst>
              <a:ext uri="{FF2B5EF4-FFF2-40B4-BE49-F238E27FC236}">
                <a16:creationId xmlns:a16="http://schemas.microsoft.com/office/drawing/2014/main" id="{16898B21-56D9-50B1-3291-6F7FA582B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2" name="Picture 578" descr="Edit">
            <a:extLst>
              <a:ext uri="{FF2B5EF4-FFF2-40B4-BE49-F238E27FC236}">
                <a16:creationId xmlns:a16="http://schemas.microsoft.com/office/drawing/2014/main" id="{BDA07D83-83E8-862C-F3E8-990BDEEF4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3" name="Picture 579" descr="Copy">
            <a:extLst>
              <a:ext uri="{FF2B5EF4-FFF2-40B4-BE49-F238E27FC236}">
                <a16:creationId xmlns:a16="http://schemas.microsoft.com/office/drawing/2014/main" id="{656F549C-B9B8-6881-A623-38B64B57F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4" name="Picture 580" descr="Delete">
            <a:extLst>
              <a:ext uri="{FF2B5EF4-FFF2-40B4-BE49-F238E27FC236}">
                <a16:creationId xmlns:a16="http://schemas.microsoft.com/office/drawing/2014/main" id="{E4412FE1-165C-FEC9-3424-1AA6440BB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6" name="Picture 582" descr="Edit">
            <a:extLst>
              <a:ext uri="{FF2B5EF4-FFF2-40B4-BE49-F238E27FC236}">
                <a16:creationId xmlns:a16="http://schemas.microsoft.com/office/drawing/2014/main" id="{1111CFD7-DC64-207F-7418-CB5B28C92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7" name="Picture 583" descr="Copy">
            <a:extLst>
              <a:ext uri="{FF2B5EF4-FFF2-40B4-BE49-F238E27FC236}">
                <a16:creationId xmlns:a16="http://schemas.microsoft.com/office/drawing/2014/main" id="{16688EA7-EC1F-F93B-B96C-2AA31DC84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8" name="Picture 584" descr="Delete">
            <a:extLst>
              <a:ext uri="{FF2B5EF4-FFF2-40B4-BE49-F238E27FC236}">
                <a16:creationId xmlns:a16="http://schemas.microsoft.com/office/drawing/2014/main" id="{CE0B2C4B-BF76-1449-D363-0C43ACDB6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0" name="Picture 586" descr="Edit">
            <a:extLst>
              <a:ext uri="{FF2B5EF4-FFF2-40B4-BE49-F238E27FC236}">
                <a16:creationId xmlns:a16="http://schemas.microsoft.com/office/drawing/2014/main" id="{E85567E4-B86D-E893-C44C-58CD89CD7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1" name="Picture 587" descr="Copy">
            <a:extLst>
              <a:ext uri="{FF2B5EF4-FFF2-40B4-BE49-F238E27FC236}">
                <a16:creationId xmlns:a16="http://schemas.microsoft.com/office/drawing/2014/main" id="{2CE6CB2B-1E51-BE04-5EBB-1AE8E8E11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2" name="Picture 588" descr="Delete">
            <a:extLst>
              <a:ext uri="{FF2B5EF4-FFF2-40B4-BE49-F238E27FC236}">
                <a16:creationId xmlns:a16="http://schemas.microsoft.com/office/drawing/2014/main" id="{6D33D477-CE89-A88D-E6E3-3B17F0EDF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4" name="Picture 590" descr="Edit">
            <a:extLst>
              <a:ext uri="{FF2B5EF4-FFF2-40B4-BE49-F238E27FC236}">
                <a16:creationId xmlns:a16="http://schemas.microsoft.com/office/drawing/2014/main" id="{9F53B74B-2332-8BBB-00D2-032039D8C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5" name="Picture 591" descr="Copy">
            <a:extLst>
              <a:ext uri="{FF2B5EF4-FFF2-40B4-BE49-F238E27FC236}">
                <a16:creationId xmlns:a16="http://schemas.microsoft.com/office/drawing/2014/main" id="{EFFDBAF7-7C7F-43D6-5CD4-468313B8A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6" name="Picture 592" descr="Delete">
            <a:extLst>
              <a:ext uri="{FF2B5EF4-FFF2-40B4-BE49-F238E27FC236}">
                <a16:creationId xmlns:a16="http://schemas.microsoft.com/office/drawing/2014/main" id="{00464B20-2F73-9E94-6EBA-47FEA27E7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81" name="Table 1580">
            <a:extLst>
              <a:ext uri="{FF2B5EF4-FFF2-40B4-BE49-F238E27FC236}">
                <a16:creationId xmlns:a16="http://schemas.microsoft.com/office/drawing/2014/main" id="{5212848B-E729-245E-1D65-F6C65863ED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5308637"/>
              </p:ext>
            </p:extLst>
          </p:nvPr>
        </p:nvGraphicFramePr>
        <p:xfrm>
          <a:off x="838200" y="1448435"/>
          <a:ext cx="10515600" cy="466852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6727599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8799736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8662973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38935629"/>
                    </a:ext>
                  </a:extLst>
                </a:gridCol>
              </a:tblGrid>
              <a:tr h="202912"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Uroš Lončar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Đorđe Stanojević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Feđa Mladenović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Luka Cvijan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074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Setup CodeIgnitera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65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Registracija i Login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Filtri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Pravljenje i izmena proizvoda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Helper funkcije za hvatanje asseta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Banovanje i promocija korisnika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Brisanje proizvoda, kolekcjia, korisnika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AJAX glasanje na recenzijama, izmena statusa prijateljstva, admin meni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Izmena profila korisnika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Istaknuta recenzija korisnika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AJAX pretraga proizvoda </a:t>
                      </a:r>
                      <a:r>
                        <a:rPr lang="sr-Latn-RS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 korisnika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Prihva</a:t>
                      </a:r>
                      <a:r>
                        <a:rPr lang="sr-Latn-RS">
                          <a:solidFill>
                            <a:schemeClr val="tx1"/>
                          </a:solidFill>
                        </a:rPr>
                        <a:t>tanje i oktazivanje zahteva za prijateljstvo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r-Latn-RS">
                          <a:solidFill>
                            <a:schemeClr val="tx1"/>
                          </a:solidFill>
                        </a:rPr>
                        <a:t>Uklanjanje prijatelja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Pravljenje i izmena kolekcija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Algoritmi za prikaz</a:t>
                      </a:r>
                      <a:r>
                        <a:rPr lang="sr-Latn-RS">
                          <a:solidFill>
                            <a:schemeClr val="tx1"/>
                          </a:solidFill>
                        </a:rPr>
                        <a:t> proizvoda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Popular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Discovery Queue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On Sale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Friends Like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Similar To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sr-Latn-RS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r-Latn-RS">
                          <a:solidFill>
                            <a:schemeClr val="tx1"/>
                          </a:solidFill>
                        </a:rPr>
                        <a:t>Davanje, dobijanje, nadogradnju i korišćenje kupona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Dodavanje balansa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Kupovina proizvoda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Popusti na proizvode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Pisanje recenzija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Brisanje recenzija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Admin brisanje recenzija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Glasanje na recenzije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99470"/>
                  </a:ext>
                </a:extLst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name="HTMLCheckbox1" r:id="rId1" imgW="257040" imgH="304920"/>
        </mc:Choice>
        <mc:Fallback>
          <p:control name="HTMLCheckbox1" r:id="rId1" imgW="257040" imgH="304920">
            <p:pic>
              <p:nvPicPr>
                <p:cNvPr id="6" name="HTMLCheckbox1">
                  <a:extLst>
                    <a:ext uri="{FF2B5EF4-FFF2-40B4-BE49-F238E27FC236}">
                      <a16:creationId xmlns:a16="http://schemas.microsoft.com/office/drawing/2014/main" id="{202D4135-D95C-AA42-853E-A26E0137BCE9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2" r:id="rId2" imgW="257040" imgH="304920"/>
        </mc:Choice>
        <mc:Fallback>
          <p:control name="HTMLCheckbox2" r:id="rId2" imgW="257040" imgH="304920">
            <p:pic>
              <p:nvPicPr>
                <p:cNvPr id="7" name="HTMLCheckbox2">
                  <a:extLst>
                    <a:ext uri="{FF2B5EF4-FFF2-40B4-BE49-F238E27FC236}">
                      <a16:creationId xmlns:a16="http://schemas.microsoft.com/office/drawing/2014/main" id="{75A84449-F5FD-93FF-4027-ACE55F3851F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3" r:id="rId3" imgW="257040" imgH="304920"/>
        </mc:Choice>
        <mc:Fallback>
          <p:control name="HTMLCheckbox3" r:id="rId3" imgW="257040" imgH="304920">
            <p:pic>
              <p:nvPicPr>
                <p:cNvPr id="8" name="HTMLCheckbox3">
                  <a:extLst>
                    <a:ext uri="{FF2B5EF4-FFF2-40B4-BE49-F238E27FC236}">
                      <a16:creationId xmlns:a16="http://schemas.microsoft.com/office/drawing/2014/main" id="{BEA7AE9E-3295-03A5-A4EB-F9AE72D9473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4" r:id="rId4" imgW="257040" imgH="304920"/>
        </mc:Choice>
        <mc:Fallback>
          <p:control name="HTMLCheckbox4" r:id="rId4" imgW="257040" imgH="304920">
            <p:pic>
              <p:nvPicPr>
                <p:cNvPr id="9" name="HTMLCheckbox4">
                  <a:extLst>
                    <a:ext uri="{FF2B5EF4-FFF2-40B4-BE49-F238E27FC236}">
                      <a16:creationId xmlns:a16="http://schemas.microsoft.com/office/drawing/2014/main" id="{265C4164-37DE-B425-77E8-409E8D4D474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5" r:id="rId5" imgW="257040" imgH="304920"/>
        </mc:Choice>
        <mc:Fallback>
          <p:control name="HTMLCheckbox5" r:id="rId5" imgW="257040" imgH="304920">
            <p:pic>
              <p:nvPicPr>
                <p:cNvPr id="10" name="HTMLCheckbox5">
                  <a:extLst>
                    <a:ext uri="{FF2B5EF4-FFF2-40B4-BE49-F238E27FC236}">
                      <a16:creationId xmlns:a16="http://schemas.microsoft.com/office/drawing/2014/main" id="{4ACB2F61-24D5-15CD-1554-C3C9C0C231B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6" r:id="rId6" imgW="257040" imgH="304920"/>
        </mc:Choice>
        <mc:Fallback>
          <p:control name="HTMLCheckbox6" r:id="rId6" imgW="257040" imgH="304920">
            <p:pic>
              <p:nvPicPr>
                <p:cNvPr id="11" name="HTMLCheckbox6">
                  <a:extLst>
                    <a:ext uri="{FF2B5EF4-FFF2-40B4-BE49-F238E27FC236}">
                      <a16:creationId xmlns:a16="http://schemas.microsoft.com/office/drawing/2014/main" id="{31EADAC3-A32F-02AE-E78F-51E95A1369E0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7" r:id="rId7" imgW="257040" imgH="304920"/>
        </mc:Choice>
        <mc:Fallback>
          <p:control name="HTMLCheckbox7" r:id="rId7" imgW="257040" imgH="304920">
            <p:pic>
              <p:nvPicPr>
                <p:cNvPr id="12" name="HTMLCheckbox7">
                  <a:extLst>
                    <a:ext uri="{FF2B5EF4-FFF2-40B4-BE49-F238E27FC236}">
                      <a16:creationId xmlns:a16="http://schemas.microsoft.com/office/drawing/2014/main" id="{A74D672E-0373-0480-EE67-835A7FBFE22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8" r:id="rId8" imgW="257040" imgH="304920"/>
        </mc:Choice>
        <mc:Fallback>
          <p:control name="HTMLCheckbox8" r:id="rId8" imgW="257040" imgH="304920">
            <p:pic>
              <p:nvPicPr>
                <p:cNvPr id="13" name="HTMLCheckbox8">
                  <a:extLst>
                    <a:ext uri="{FF2B5EF4-FFF2-40B4-BE49-F238E27FC236}">
                      <a16:creationId xmlns:a16="http://schemas.microsoft.com/office/drawing/2014/main" id="{B930894C-C63C-C9D6-AB7E-938738A6CF50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9" r:id="rId9" imgW="257040" imgH="304920"/>
        </mc:Choice>
        <mc:Fallback>
          <p:control name="HTMLCheckbox9" r:id="rId9" imgW="257040" imgH="304920">
            <p:pic>
              <p:nvPicPr>
                <p:cNvPr id="14" name="HTMLCheckbox9">
                  <a:extLst>
                    <a:ext uri="{FF2B5EF4-FFF2-40B4-BE49-F238E27FC236}">
                      <a16:creationId xmlns:a16="http://schemas.microsoft.com/office/drawing/2014/main" id="{415959C3-A8D7-319A-AD70-C5131106B530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0" r:id="rId10" imgW="257040" imgH="304920"/>
        </mc:Choice>
        <mc:Fallback>
          <p:control name="HTMLCheckbox10" r:id="rId10" imgW="257040" imgH="304920">
            <p:pic>
              <p:nvPicPr>
                <p:cNvPr id="15" name="HTMLCheckbox10">
                  <a:extLst>
                    <a:ext uri="{FF2B5EF4-FFF2-40B4-BE49-F238E27FC236}">
                      <a16:creationId xmlns:a16="http://schemas.microsoft.com/office/drawing/2014/main" id="{FDAEE95D-3046-8FF4-89C9-81A8BFD1BE57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1" r:id="rId11" imgW="257040" imgH="304920"/>
        </mc:Choice>
        <mc:Fallback>
          <p:control name="HTMLCheckbox11" r:id="rId11" imgW="257040" imgH="304920">
            <p:pic>
              <p:nvPicPr>
                <p:cNvPr id="16" name="HTMLCheckbox11">
                  <a:extLst>
                    <a:ext uri="{FF2B5EF4-FFF2-40B4-BE49-F238E27FC236}">
                      <a16:creationId xmlns:a16="http://schemas.microsoft.com/office/drawing/2014/main" id="{D8B26AB4-9583-5145-D976-3C93FACB5DFF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2" r:id="rId12" imgW="257040" imgH="304920"/>
        </mc:Choice>
        <mc:Fallback>
          <p:control name="HTMLCheckbox12" r:id="rId12" imgW="257040" imgH="304920">
            <p:pic>
              <p:nvPicPr>
                <p:cNvPr id="17" name="HTMLCheckbox12">
                  <a:extLst>
                    <a:ext uri="{FF2B5EF4-FFF2-40B4-BE49-F238E27FC236}">
                      <a16:creationId xmlns:a16="http://schemas.microsoft.com/office/drawing/2014/main" id="{8D98C5CE-7782-D833-1D3B-D0F7C0EE04C5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3" r:id="rId13" imgW="257040" imgH="304920"/>
        </mc:Choice>
        <mc:Fallback>
          <p:control name="HTMLCheckbox13" r:id="rId13" imgW="257040" imgH="304920">
            <p:pic>
              <p:nvPicPr>
                <p:cNvPr id="18" name="HTMLCheckbox13">
                  <a:extLst>
                    <a:ext uri="{FF2B5EF4-FFF2-40B4-BE49-F238E27FC236}">
                      <a16:creationId xmlns:a16="http://schemas.microsoft.com/office/drawing/2014/main" id="{56704CB2-F673-B1DB-2258-E19661F0FC9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4" r:id="rId14" imgW="257040" imgH="304920"/>
        </mc:Choice>
        <mc:Fallback>
          <p:control name="HTMLCheckbox14" r:id="rId14" imgW="257040" imgH="304920">
            <p:pic>
              <p:nvPicPr>
                <p:cNvPr id="19" name="HTMLCheckbox14">
                  <a:extLst>
                    <a:ext uri="{FF2B5EF4-FFF2-40B4-BE49-F238E27FC236}">
                      <a16:creationId xmlns:a16="http://schemas.microsoft.com/office/drawing/2014/main" id="{A11BBB04-83D2-F935-DA5A-3C6E2758B56D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5" r:id="rId15" imgW="257040" imgH="304920"/>
        </mc:Choice>
        <mc:Fallback>
          <p:control name="HTMLCheckbox15" r:id="rId15" imgW="257040" imgH="304920">
            <p:pic>
              <p:nvPicPr>
                <p:cNvPr id="20" name="HTMLCheckbox15">
                  <a:extLst>
                    <a:ext uri="{FF2B5EF4-FFF2-40B4-BE49-F238E27FC236}">
                      <a16:creationId xmlns:a16="http://schemas.microsoft.com/office/drawing/2014/main" id="{D3706E02-57F9-5DA4-E67B-30487D9F49F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6" r:id="rId16" imgW="257040" imgH="304920"/>
        </mc:Choice>
        <mc:Fallback>
          <p:control name="HTMLCheckbox16" r:id="rId16" imgW="257040" imgH="304920">
            <p:pic>
              <p:nvPicPr>
                <p:cNvPr id="21" name="HTMLCheckbox16">
                  <a:extLst>
                    <a:ext uri="{FF2B5EF4-FFF2-40B4-BE49-F238E27FC236}">
                      <a16:creationId xmlns:a16="http://schemas.microsoft.com/office/drawing/2014/main" id="{55FD3CBD-3E1B-5972-97E1-3D40281759EB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7" r:id="rId17" imgW="257040" imgH="304920"/>
        </mc:Choice>
        <mc:Fallback>
          <p:control name="HTMLCheckbox17" r:id="rId17" imgW="257040" imgH="304920">
            <p:pic>
              <p:nvPicPr>
                <p:cNvPr id="22" name="HTMLCheckbox17">
                  <a:extLst>
                    <a:ext uri="{FF2B5EF4-FFF2-40B4-BE49-F238E27FC236}">
                      <a16:creationId xmlns:a16="http://schemas.microsoft.com/office/drawing/2014/main" id="{3570427A-8CDA-740F-D64D-110842D6AB9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8" r:id="rId18" imgW="257040" imgH="304920"/>
        </mc:Choice>
        <mc:Fallback>
          <p:control name="HTMLCheckbox18" r:id="rId18" imgW="257040" imgH="304920">
            <p:pic>
              <p:nvPicPr>
                <p:cNvPr id="23" name="HTMLCheckbox18">
                  <a:extLst>
                    <a:ext uri="{FF2B5EF4-FFF2-40B4-BE49-F238E27FC236}">
                      <a16:creationId xmlns:a16="http://schemas.microsoft.com/office/drawing/2014/main" id="{FE33EEE0-E61B-3B24-8F35-F05B8C5E8055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9" r:id="rId19" imgW="257040" imgH="304920"/>
        </mc:Choice>
        <mc:Fallback>
          <p:control name="HTMLCheckbox19" r:id="rId19" imgW="257040" imgH="304920">
            <p:pic>
              <p:nvPicPr>
                <p:cNvPr id="24" name="HTMLCheckbox19">
                  <a:extLst>
                    <a:ext uri="{FF2B5EF4-FFF2-40B4-BE49-F238E27FC236}">
                      <a16:creationId xmlns:a16="http://schemas.microsoft.com/office/drawing/2014/main" id="{5AD1090D-AAC4-5593-DD91-92EDF93D99ED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20" r:id="rId20" imgW="257040" imgH="304920"/>
        </mc:Choice>
        <mc:Fallback>
          <p:control name="HTMLCheckbox20" r:id="rId20" imgW="257040" imgH="304920">
            <p:pic>
              <p:nvPicPr>
                <p:cNvPr id="25" name="HTMLCheckbox20">
                  <a:extLst>
                    <a:ext uri="{FF2B5EF4-FFF2-40B4-BE49-F238E27FC236}">
                      <a16:creationId xmlns:a16="http://schemas.microsoft.com/office/drawing/2014/main" id="{D9FD02DE-B8BA-A213-39E6-54AB9BECEEE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21" r:id="rId21" imgW="257040" imgH="304920"/>
        </mc:Choice>
        <mc:Fallback>
          <p:control name="HTMLCheckbox21" r:id="rId21" imgW="257040" imgH="304920">
            <p:pic>
              <p:nvPicPr>
                <p:cNvPr id="26" name="HTMLCheckbox21">
                  <a:extLst>
                    <a:ext uri="{FF2B5EF4-FFF2-40B4-BE49-F238E27FC236}">
                      <a16:creationId xmlns:a16="http://schemas.microsoft.com/office/drawing/2014/main" id="{7750AD83-8AD5-B224-5AF9-D01726B0C710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22" r:id="rId22" imgW="257040" imgH="304920"/>
        </mc:Choice>
        <mc:Fallback>
          <p:control name="HTMLCheckbox22" r:id="rId22" imgW="257040" imgH="304920">
            <p:pic>
              <p:nvPicPr>
                <p:cNvPr id="27" name="HTMLCheckbox22">
                  <a:extLst>
                    <a:ext uri="{FF2B5EF4-FFF2-40B4-BE49-F238E27FC236}">
                      <a16:creationId xmlns:a16="http://schemas.microsoft.com/office/drawing/2014/main" id="{C22DBC91-840F-6E55-BF30-595E0EEB4149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23" r:id="rId23" imgW="257040" imgH="304920"/>
        </mc:Choice>
        <mc:Fallback>
          <p:control name="HTMLCheckbox23" r:id="rId23" imgW="257040" imgH="304920">
            <p:pic>
              <p:nvPicPr>
                <p:cNvPr id="28" name="HTMLCheckbox23">
                  <a:extLst>
                    <a:ext uri="{FF2B5EF4-FFF2-40B4-BE49-F238E27FC236}">
                      <a16:creationId xmlns:a16="http://schemas.microsoft.com/office/drawing/2014/main" id="{453197A7-905C-1470-DD48-3CE0C5E3FFC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24" r:id="rId24" imgW="257040" imgH="304920"/>
        </mc:Choice>
        <mc:Fallback>
          <p:control name="HTMLCheckbox24" r:id="rId24" imgW="257040" imgH="304920">
            <p:pic>
              <p:nvPicPr>
                <p:cNvPr id="29" name="HTMLCheckbox24">
                  <a:extLst>
                    <a:ext uri="{FF2B5EF4-FFF2-40B4-BE49-F238E27FC236}">
                      <a16:creationId xmlns:a16="http://schemas.microsoft.com/office/drawing/2014/main" id="{3C83E667-216D-66B7-1E61-05D4DCB0408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25" r:id="rId25" imgW="257040" imgH="304920"/>
        </mc:Choice>
        <mc:Fallback>
          <p:control name="HTMLCheckbox25" r:id="rId25" imgW="257040" imgH="304920">
            <p:pic>
              <p:nvPicPr>
                <p:cNvPr id="30" name="HTMLCheckbox25">
                  <a:extLst>
                    <a:ext uri="{FF2B5EF4-FFF2-40B4-BE49-F238E27FC236}">
                      <a16:creationId xmlns:a16="http://schemas.microsoft.com/office/drawing/2014/main" id="{C4258943-5C81-0FE8-3C92-E9D5D88DB330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26" r:id="rId26" imgW="257040" imgH="304920"/>
        </mc:Choice>
        <mc:Fallback>
          <p:control name="HTMLCheckbox26" r:id="rId26" imgW="257040" imgH="304920">
            <p:pic>
              <p:nvPicPr>
                <p:cNvPr id="31" name="HTMLCheckbox26">
                  <a:extLst>
                    <a:ext uri="{FF2B5EF4-FFF2-40B4-BE49-F238E27FC236}">
                      <a16:creationId xmlns:a16="http://schemas.microsoft.com/office/drawing/2014/main" id="{E08F6974-7D8A-FA89-CB47-D5714A99958C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27" r:id="rId27" imgW="257040" imgH="304920"/>
        </mc:Choice>
        <mc:Fallback>
          <p:control name="HTMLCheckbox27" r:id="rId27" imgW="257040" imgH="304920">
            <p:pic>
              <p:nvPicPr>
                <p:cNvPr id="32" name="HTMLCheckbox27">
                  <a:extLst>
                    <a:ext uri="{FF2B5EF4-FFF2-40B4-BE49-F238E27FC236}">
                      <a16:creationId xmlns:a16="http://schemas.microsoft.com/office/drawing/2014/main" id="{F75E5282-9A5E-8BC5-BC6B-FF83851C422B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28" r:id="rId28" imgW="257040" imgH="304920"/>
        </mc:Choice>
        <mc:Fallback>
          <p:control name="HTMLCheckbox28" r:id="rId28" imgW="257040" imgH="304920">
            <p:pic>
              <p:nvPicPr>
                <p:cNvPr id="33" name="HTMLCheckbox28">
                  <a:extLst>
                    <a:ext uri="{FF2B5EF4-FFF2-40B4-BE49-F238E27FC236}">
                      <a16:creationId xmlns:a16="http://schemas.microsoft.com/office/drawing/2014/main" id="{5A7E3407-A973-FCEE-F290-6CDA5432D82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29" r:id="rId29" imgW="257040" imgH="304920"/>
        </mc:Choice>
        <mc:Fallback>
          <p:control name="HTMLCheckbox29" r:id="rId29" imgW="257040" imgH="304920">
            <p:pic>
              <p:nvPicPr>
                <p:cNvPr id="34" name="HTMLCheckbox29">
                  <a:extLst>
                    <a:ext uri="{FF2B5EF4-FFF2-40B4-BE49-F238E27FC236}">
                      <a16:creationId xmlns:a16="http://schemas.microsoft.com/office/drawing/2014/main" id="{26FA5CB0-CE98-D9C1-9EEE-0F98EB927E97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30" r:id="rId30" imgW="257040" imgH="304920"/>
        </mc:Choice>
        <mc:Fallback>
          <p:control name="HTMLCheckbox30" r:id="rId30" imgW="257040" imgH="304920">
            <p:pic>
              <p:nvPicPr>
                <p:cNvPr id="35" name="HTMLCheckbox30">
                  <a:extLst>
                    <a:ext uri="{FF2B5EF4-FFF2-40B4-BE49-F238E27FC236}">
                      <a16:creationId xmlns:a16="http://schemas.microsoft.com/office/drawing/2014/main" id="{C266C9ED-7FFF-9404-6A33-E477302DB55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31" r:id="rId31" imgW="257040" imgH="304920"/>
        </mc:Choice>
        <mc:Fallback>
          <p:control name="HTMLCheckbox31" r:id="rId31" imgW="257040" imgH="304920">
            <p:pic>
              <p:nvPicPr>
                <p:cNvPr id="36" name="HTMLCheckbox31">
                  <a:extLst>
                    <a:ext uri="{FF2B5EF4-FFF2-40B4-BE49-F238E27FC236}">
                      <a16:creationId xmlns:a16="http://schemas.microsoft.com/office/drawing/2014/main" id="{C2C70118-F543-5A8A-D463-879317C187A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32" r:id="rId32" imgW="257040" imgH="304920"/>
        </mc:Choice>
        <mc:Fallback>
          <p:control name="HTMLCheckbox32" r:id="rId32" imgW="257040" imgH="304920">
            <p:pic>
              <p:nvPicPr>
                <p:cNvPr id="37" name="HTMLCheckbox32">
                  <a:extLst>
                    <a:ext uri="{FF2B5EF4-FFF2-40B4-BE49-F238E27FC236}">
                      <a16:creationId xmlns:a16="http://schemas.microsoft.com/office/drawing/2014/main" id="{90E3DE06-291A-2FAE-B79F-1B471AE02441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33" r:id="rId33" imgW="257040" imgH="304920"/>
        </mc:Choice>
        <mc:Fallback>
          <p:control name="HTMLCheckbox33" r:id="rId33" imgW="257040" imgH="304920">
            <p:pic>
              <p:nvPicPr>
                <p:cNvPr id="38" name="HTMLCheckbox33">
                  <a:extLst>
                    <a:ext uri="{FF2B5EF4-FFF2-40B4-BE49-F238E27FC236}">
                      <a16:creationId xmlns:a16="http://schemas.microsoft.com/office/drawing/2014/main" id="{CFF99199-5661-53E6-3C56-33C1244D6029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34" r:id="rId34" imgW="257040" imgH="304920"/>
        </mc:Choice>
        <mc:Fallback>
          <p:control name="HTMLCheckbox34" r:id="rId34" imgW="257040" imgH="304920">
            <p:pic>
              <p:nvPicPr>
                <p:cNvPr id="39" name="HTMLCheckbox34">
                  <a:extLst>
                    <a:ext uri="{FF2B5EF4-FFF2-40B4-BE49-F238E27FC236}">
                      <a16:creationId xmlns:a16="http://schemas.microsoft.com/office/drawing/2014/main" id="{02B874FE-D0E4-ACF5-3960-C455DB2F929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35" r:id="rId35" imgW="257040" imgH="304920"/>
        </mc:Choice>
        <mc:Fallback>
          <p:control name="HTMLCheckbox35" r:id="rId35" imgW="257040" imgH="304920">
            <p:pic>
              <p:nvPicPr>
                <p:cNvPr id="40" name="HTMLCheckbox35">
                  <a:extLst>
                    <a:ext uri="{FF2B5EF4-FFF2-40B4-BE49-F238E27FC236}">
                      <a16:creationId xmlns:a16="http://schemas.microsoft.com/office/drawing/2014/main" id="{51ED450A-B9D8-F4BD-EA38-E6BBA2226A85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36" r:id="rId36" imgW="257040" imgH="304920"/>
        </mc:Choice>
        <mc:Fallback>
          <p:control name="HTMLCheckbox36" r:id="rId36" imgW="257040" imgH="304920">
            <p:pic>
              <p:nvPicPr>
                <p:cNvPr id="41" name="HTMLCheckbox36">
                  <a:extLst>
                    <a:ext uri="{FF2B5EF4-FFF2-40B4-BE49-F238E27FC236}">
                      <a16:creationId xmlns:a16="http://schemas.microsoft.com/office/drawing/2014/main" id="{D0EFCFBD-BCCE-1114-FEC7-1EDE05E4338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37" r:id="rId37" imgW="257040" imgH="304920"/>
        </mc:Choice>
        <mc:Fallback>
          <p:control name="HTMLCheckbox37" r:id="rId37" imgW="257040" imgH="304920">
            <p:pic>
              <p:nvPicPr>
                <p:cNvPr id="42" name="HTMLCheckbox37">
                  <a:extLst>
                    <a:ext uri="{FF2B5EF4-FFF2-40B4-BE49-F238E27FC236}">
                      <a16:creationId xmlns:a16="http://schemas.microsoft.com/office/drawing/2014/main" id="{8EE594AB-DDDF-4116-22D9-80000318417C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38" r:id="rId38" imgW="257040" imgH="304920"/>
        </mc:Choice>
        <mc:Fallback>
          <p:control name="HTMLCheckbox38" r:id="rId38" imgW="257040" imgH="304920">
            <p:pic>
              <p:nvPicPr>
                <p:cNvPr id="43" name="HTMLCheckbox38">
                  <a:extLst>
                    <a:ext uri="{FF2B5EF4-FFF2-40B4-BE49-F238E27FC236}">
                      <a16:creationId xmlns:a16="http://schemas.microsoft.com/office/drawing/2014/main" id="{B3D52504-8CE8-DD48-0BE6-365271A21F60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39" r:id="rId39" imgW="257040" imgH="304920"/>
        </mc:Choice>
        <mc:Fallback>
          <p:control name="HTMLCheckbox39" r:id="rId39" imgW="257040" imgH="304920">
            <p:pic>
              <p:nvPicPr>
                <p:cNvPr id="44" name="HTMLCheckbox39">
                  <a:extLst>
                    <a:ext uri="{FF2B5EF4-FFF2-40B4-BE49-F238E27FC236}">
                      <a16:creationId xmlns:a16="http://schemas.microsoft.com/office/drawing/2014/main" id="{983FC51C-EACB-0EC5-AB89-458025910561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40" r:id="rId40" imgW="257040" imgH="304920"/>
        </mc:Choice>
        <mc:Fallback>
          <p:control name="HTMLCheckbox40" r:id="rId40" imgW="257040" imgH="304920">
            <p:pic>
              <p:nvPicPr>
                <p:cNvPr id="45" name="HTMLCheckbox40">
                  <a:extLst>
                    <a:ext uri="{FF2B5EF4-FFF2-40B4-BE49-F238E27FC236}">
                      <a16:creationId xmlns:a16="http://schemas.microsoft.com/office/drawing/2014/main" id="{4C384974-C3A4-DADC-3770-3DA70E2B37E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41" r:id="rId41" imgW="257040" imgH="304920"/>
        </mc:Choice>
        <mc:Fallback>
          <p:control name="HTMLCheckbox41" r:id="rId41" imgW="257040" imgH="304920">
            <p:pic>
              <p:nvPicPr>
                <p:cNvPr id="46" name="HTMLCheckbox41">
                  <a:extLst>
                    <a:ext uri="{FF2B5EF4-FFF2-40B4-BE49-F238E27FC236}">
                      <a16:creationId xmlns:a16="http://schemas.microsoft.com/office/drawing/2014/main" id="{58C24248-4D23-C0E1-45E4-528B8637B0E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42" r:id="rId42" imgW="257040" imgH="304920"/>
        </mc:Choice>
        <mc:Fallback>
          <p:control name="HTMLCheckbox42" r:id="rId42" imgW="257040" imgH="304920">
            <p:pic>
              <p:nvPicPr>
                <p:cNvPr id="47" name="HTMLCheckbox42">
                  <a:extLst>
                    <a:ext uri="{FF2B5EF4-FFF2-40B4-BE49-F238E27FC236}">
                      <a16:creationId xmlns:a16="http://schemas.microsoft.com/office/drawing/2014/main" id="{7F1FC879-DC06-44D5-C3F2-E77EB85B440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43" r:id="rId43" imgW="257040" imgH="304920"/>
        </mc:Choice>
        <mc:Fallback>
          <p:control name="HTMLCheckbox43" r:id="rId43" imgW="257040" imgH="304920">
            <p:pic>
              <p:nvPicPr>
                <p:cNvPr id="48" name="HTMLCheckbox43">
                  <a:extLst>
                    <a:ext uri="{FF2B5EF4-FFF2-40B4-BE49-F238E27FC236}">
                      <a16:creationId xmlns:a16="http://schemas.microsoft.com/office/drawing/2014/main" id="{ACB86B66-DDD9-DA96-331A-8C47EC004E2D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44" r:id="rId44" imgW="257040" imgH="304920"/>
        </mc:Choice>
        <mc:Fallback>
          <p:control name="HTMLCheckbox44" r:id="rId44" imgW="257040" imgH="304920">
            <p:pic>
              <p:nvPicPr>
                <p:cNvPr id="49" name="HTMLCheckbox44">
                  <a:extLst>
                    <a:ext uri="{FF2B5EF4-FFF2-40B4-BE49-F238E27FC236}">
                      <a16:creationId xmlns:a16="http://schemas.microsoft.com/office/drawing/2014/main" id="{64F7247F-97F0-D0E2-7B7C-E2FD2509D96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45" r:id="rId45" imgW="257040" imgH="304920"/>
        </mc:Choice>
        <mc:Fallback>
          <p:control name="HTMLCheckbox45" r:id="rId45" imgW="257040" imgH="304920">
            <p:pic>
              <p:nvPicPr>
                <p:cNvPr id="50" name="HTMLCheckbox45">
                  <a:extLst>
                    <a:ext uri="{FF2B5EF4-FFF2-40B4-BE49-F238E27FC236}">
                      <a16:creationId xmlns:a16="http://schemas.microsoft.com/office/drawing/2014/main" id="{D827BC67-37D5-CF99-B349-EDB08607848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46" r:id="rId46" imgW="257040" imgH="304920"/>
        </mc:Choice>
        <mc:Fallback>
          <p:control name="HTMLCheckbox46" r:id="rId46" imgW="257040" imgH="304920">
            <p:pic>
              <p:nvPicPr>
                <p:cNvPr id="51" name="HTMLCheckbox46">
                  <a:extLst>
                    <a:ext uri="{FF2B5EF4-FFF2-40B4-BE49-F238E27FC236}">
                      <a16:creationId xmlns:a16="http://schemas.microsoft.com/office/drawing/2014/main" id="{C942D1F5-AC64-B569-F1A2-B2F2B999C738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47" r:id="rId47" imgW="257040" imgH="304920"/>
        </mc:Choice>
        <mc:Fallback>
          <p:control name="HTMLCheckbox47" r:id="rId47" imgW="257040" imgH="304920">
            <p:pic>
              <p:nvPicPr>
                <p:cNvPr id="52" name="HTMLCheckbox47">
                  <a:extLst>
                    <a:ext uri="{FF2B5EF4-FFF2-40B4-BE49-F238E27FC236}">
                      <a16:creationId xmlns:a16="http://schemas.microsoft.com/office/drawing/2014/main" id="{38F49913-FCE1-5A1C-544D-63C6C2147F2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48" r:id="rId48" imgW="257040" imgH="304920"/>
        </mc:Choice>
        <mc:Fallback>
          <p:control name="HTMLCheckbox48" r:id="rId48" imgW="257040" imgH="304920">
            <p:pic>
              <p:nvPicPr>
                <p:cNvPr id="53" name="HTMLCheckbox48">
                  <a:extLst>
                    <a:ext uri="{FF2B5EF4-FFF2-40B4-BE49-F238E27FC236}">
                      <a16:creationId xmlns:a16="http://schemas.microsoft.com/office/drawing/2014/main" id="{BBE3607E-22B7-AE48-1737-E928C09CC3B1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49" r:id="rId49" imgW="257040" imgH="304920"/>
        </mc:Choice>
        <mc:Fallback>
          <p:control name="HTMLCheckbox49" r:id="rId49" imgW="257040" imgH="304920">
            <p:pic>
              <p:nvPicPr>
                <p:cNvPr id="54" name="HTMLCheckbox49">
                  <a:extLst>
                    <a:ext uri="{FF2B5EF4-FFF2-40B4-BE49-F238E27FC236}">
                      <a16:creationId xmlns:a16="http://schemas.microsoft.com/office/drawing/2014/main" id="{F345B7FE-E282-A55D-1FDA-5F99038673F8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50" r:id="rId50" imgW="257040" imgH="304920"/>
        </mc:Choice>
        <mc:Fallback>
          <p:control name="HTMLCheckbox50" r:id="rId50" imgW="257040" imgH="304920">
            <p:pic>
              <p:nvPicPr>
                <p:cNvPr id="55" name="HTMLCheckbox50">
                  <a:extLst>
                    <a:ext uri="{FF2B5EF4-FFF2-40B4-BE49-F238E27FC236}">
                      <a16:creationId xmlns:a16="http://schemas.microsoft.com/office/drawing/2014/main" id="{4B28232E-4CAD-E198-743C-4CB00BF62908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51" r:id="rId51" imgW="257040" imgH="304920"/>
        </mc:Choice>
        <mc:Fallback>
          <p:control name="HTMLCheckbox51" r:id="rId51" imgW="257040" imgH="304920">
            <p:pic>
              <p:nvPicPr>
                <p:cNvPr id="56" name="HTMLCheckbox51">
                  <a:extLst>
                    <a:ext uri="{FF2B5EF4-FFF2-40B4-BE49-F238E27FC236}">
                      <a16:creationId xmlns:a16="http://schemas.microsoft.com/office/drawing/2014/main" id="{2F87C882-9B1F-F303-7D6F-263F4E5B7C1B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52" r:id="rId52" imgW="257040" imgH="304920"/>
        </mc:Choice>
        <mc:Fallback>
          <p:control name="HTMLCheckbox52" r:id="rId52" imgW="257040" imgH="304920">
            <p:pic>
              <p:nvPicPr>
                <p:cNvPr id="57" name="HTMLCheckbox52">
                  <a:extLst>
                    <a:ext uri="{FF2B5EF4-FFF2-40B4-BE49-F238E27FC236}">
                      <a16:creationId xmlns:a16="http://schemas.microsoft.com/office/drawing/2014/main" id="{8A21618C-DEC2-0113-909F-67AE1E887B3B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53" r:id="rId53" imgW="257040" imgH="304920"/>
        </mc:Choice>
        <mc:Fallback>
          <p:control name="HTMLCheckbox53" r:id="rId53" imgW="257040" imgH="304920">
            <p:pic>
              <p:nvPicPr>
                <p:cNvPr id="58" name="HTMLCheckbox53">
                  <a:extLst>
                    <a:ext uri="{FF2B5EF4-FFF2-40B4-BE49-F238E27FC236}">
                      <a16:creationId xmlns:a16="http://schemas.microsoft.com/office/drawing/2014/main" id="{2608C163-AB74-0D31-0C8D-974CE5029827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54" r:id="rId54" imgW="257040" imgH="304920"/>
        </mc:Choice>
        <mc:Fallback>
          <p:control name="HTMLCheckbox54" r:id="rId54" imgW="257040" imgH="304920">
            <p:pic>
              <p:nvPicPr>
                <p:cNvPr id="59" name="HTMLCheckbox54">
                  <a:extLst>
                    <a:ext uri="{FF2B5EF4-FFF2-40B4-BE49-F238E27FC236}">
                      <a16:creationId xmlns:a16="http://schemas.microsoft.com/office/drawing/2014/main" id="{29DADA68-8B67-79FF-AD16-389DAF6D006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55" r:id="rId55" imgW="257040" imgH="304920"/>
        </mc:Choice>
        <mc:Fallback>
          <p:control name="HTMLCheckbox55" r:id="rId55" imgW="257040" imgH="304920">
            <p:pic>
              <p:nvPicPr>
                <p:cNvPr id="60" name="HTMLCheckbox55">
                  <a:extLst>
                    <a:ext uri="{FF2B5EF4-FFF2-40B4-BE49-F238E27FC236}">
                      <a16:creationId xmlns:a16="http://schemas.microsoft.com/office/drawing/2014/main" id="{2D7DDAF6-42CD-1FE4-EE65-28B848800014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56" r:id="rId56" imgW="257040" imgH="304920"/>
        </mc:Choice>
        <mc:Fallback>
          <p:control name="HTMLCheckbox56" r:id="rId56" imgW="257040" imgH="304920">
            <p:pic>
              <p:nvPicPr>
                <p:cNvPr id="61" name="HTMLCheckbox56">
                  <a:extLst>
                    <a:ext uri="{FF2B5EF4-FFF2-40B4-BE49-F238E27FC236}">
                      <a16:creationId xmlns:a16="http://schemas.microsoft.com/office/drawing/2014/main" id="{F4F28446-509F-1329-AE0A-F0C1DD1CA578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57" r:id="rId57" imgW="257040" imgH="304920"/>
        </mc:Choice>
        <mc:Fallback>
          <p:control name="HTMLCheckbox57" r:id="rId57" imgW="257040" imgH="304920">
            <p:pic>
              <p:nvPicPr>
                <p:cNvPr id="62" name="HTMLCheckbox57">
                  <a:extLst>
                    <a:ext uri="{FF2B5EF4-FFF2-40B4-BE49-F238E27FC236}">
                      <a16:creationId xmlns:a16="http://schemas.microsoft.com/office/drawing/2014/main" id="{17622B50-2E7C-894C-F366-9FA7EEDA8535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58" r:id="rId58" imgW="257040" imgH="304920"/>
        </mc:Choice>
        <mc:Fallback>
          <p:control name="HTMLCheckbox58" r:id="rId58" imgW="257040" imgH="304920">
            <p:pic>
              <p:nvPicPr>
                <p:cNvPr id="63" name="HTMLCheckbox58">
                  <a:extLst>
                    <a:ext uri="{FF2B5EF4-FFF2-40B4-BE49-F238E27FC236}">
                      <a16:creationId xmlns:a16="http://schemas.microsoft.com/office/drawing/2014/main" id="{5C160511-FB9C-04E1-4EEE-9FB2F3A688C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59" r:id="rId59" imgW="257040" imgH="304920"/>
        </mc:Choice>
        <mc:Fallback>
          <p:control name="HTMLCheckbox59" r:id="rId59" imgW="257040" imgH="304920">
            <p:pic>
              <p:nvPicPr>
                <p:cNvPr id="1024" name="HTMLCheckbox59">
                  <a:extLst>
                    <a:ext uri="{FF2B5EF4-FFF2-40B4-BE49-F238E27FC236}">
                      <a16:creationId xmlns:a16="http://schemas.microsoft.com/office/drawing/2014/main" id="{5E6364A3-8D19-F92D-068A-AF95EEDF7FBB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60" r:id="rId60" imgW="257040" imgH="304920"/>
        </mc:Choice>
        <mc:Fallback>
          <p:control name="HTMLCheckbox60" r:id="rId60" imgW="257040" imgH="304920">
            <p:pic>
              <p:nvPicPr>
                <p:cNvPr id="1025" name="HTMLCheckbox60">
                  <a:extLst>
                    <a:ext uri="{FF2B5EF4-FFF2-40B4-BE49-F238E27FC236}">
                      <a16:creationId xmlns:a16="http://schemas.microsoft.com/office/drawing/2014/main" id="{57257DE5-8694-DF2C-05FB-5EED724EC784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61" r:id="rId61" imgW="257040" imgH="304920"/>
        </mc:Choice>
        <mc:Fallback>
          <p:control name="HTMLCheckbox61" r:id="rId61" imgW="257040" imgH="304920">
            <p:pic>
              <p:nvPicPr>
                <p:cNvPr id="1029" name="HTMLCheckbox61">
                  <a:extLst>
                    <a:ext uri="{FF2B5EF4-FFF2-40B4-BE49-F238E27FC236}">
                      <a16:creationId xmlns:a16="http://schemas.microsoft.com/office/drawing/2014/main" id="{F0D58874-74AE-F9CA-43E9-AB26C034A4C8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62" r:id="rId62" imgW="257040" imgH="304920"/>
        </mc:Choice>
        <mc:Fallback>
          <p:control name="HTMLCheckbox62" r:id="rId62" imgW="257040" imgH="304920">
            <p:pic>
              <p:nvPicPr>
                <p:cNvPr id="1033" name="HTMLCheckbox62">
                  <a:extLst>
                    <a:ext uri="{FF2B5EF4-FFF2-40B4-BE49-F238E27FC236}">
                      <a16:creationId xmlns:a16="http://schemas.microsoft.com/office/drawing/2014/main" id="{F5E5C372-7455-682F-2158-416FF8922168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63" r:id="rId63" imgW="257040" imgH="304920"/>
        </mc:Choice>
        <mc:Fallback>
          <p:control name="HTMLCheckbox63" r:id="rId63" imgW="257040" imgH="304920">
            <p:pic>
              <p:nvPicPr>
                <p:cNvPr id="1037" name="HTMLCheckbox63">
                  <a:extLst>
                    <a:ext uri="{FF2B5EF4-FFF2-40B4-BE49-F238E27FC236}">
                      <a16:creationId xmlns:a16="http://schemas.microsoft.com/office/drawing/2014/main" id="{1872651B-9E03-0C48-E650-B276C20176F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64" r:id="rId64" imgW="257040" imgH="304920"/>
        </mc:Choice>
        <mc:Fallback>
          <p:control name="HTMLCheckbox64" r:id="rId64" imgW="257040" imgH="304920">
            <p:pic>
              <p:nvPicPr>
                <p:cNvPr id="1041" name="HTMLCheckbox64">
                  <a:extLst>
                    <a:ext uri="{FF2B5EF4-FFF2-40B4-BE49-F238E27FC236}">
                      <a16:creationId xmlns:a16="http://schemas.microsoft.com/office/drawing/2014/main" id="{69F6F27F-95A9-7260-77F7-3DB3B4C86CA1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65" r:id="rId65" imgW="257040" imgH="304920"/>
        </mc:Choice>
        <mc:Fallback>
          <p:control name="HTMLCheckbox65" r:id="rId65" imgW="257040" imgH="304920">
            <p:pic>
              <p:nvPicPr>
                <p:cNvPr id="1045" name="HTMLCheckbox65">
                  <a:extLst>
                    <a:ext uri="{FF2B5EF4-FFF2-40B4-BE49-F238E27FC236}">
                      <a16:creationId xmlns:a16="http://schemas.microsoft.com/office/drawing/2014/main" id="{6924FD63-8E95-EA94-8FA7-D21FA3DD746B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66" r:id="rId66" imgW="257040" imgH="304920"/>
        </mc:Choice>
        <mc:Fallback>
          <p:control name="HTMLCheckbox66" r:id="rId66" imgW="257040" imgH="304920">
            <p:pic>
              <p:nvPicPr>
                <p:cNvPr id="1049" name="HTMLCheckbox66">
                  <a:extLst>
                    <a:ext uri="{FF2B5EF4-FFF2-40B4-BE49-F238E27FC236}">
                      <a16:creationId xmlns:a16="http://schemas.microsoft.com/office/drawing/2014/main" id="{06658637-83A0-1CF5-5847-8C9DBE9A9BB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67" r:id="rId67" imgW="257040" imgH="304920"/>
        </mc:Choice>
        <mc:Fallback>
          <p:control name="HTMLCheckbox67" r:id="rId67" imgW="257040" imgH="304920">
            <p:pic>
              <p:nvPicPr>
                <p:cNvPr id="1053" name="HTMLCheckbox67">
                  <a:extLst>
                    <a:ext uri="{FF2B5EF4-FFF2-40B4-BE49-F238E27FC236}">
                      <a16:creationId xmlns:a16="http://schemas.microsoft.com/office/drawing/2014/main" id="{E70BB0BC-7F2B-564A-5311-DBDEAF78E3F8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68" r:id="rId68" imgW="257040" imgH="304920"/>
        </mc:Choice>
        <mc:Fallback>
          <p:control name="HTMLCheckbox68" r:id="rId68" imgW="257040" imgH="304920">
            <p:pic>
              <p:nvPicPr>
                <p:cNvPr id="1057" name="HTMLCheckbox68">
                  <a:extLst>
                    <a:ext uri="{FF2B5EF4-FFF2-40B4-BE49-F238E27FC236}">
                      <a16:creationId xmlns:a16="http://schemas.microsoft.com/office/drawing/2014/main" id="{D61F1BE2-B7A6-CB39-FADD-30942C26D1E8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69" r:id="rId69" imgW="257040" imgH="304920"/>
        </mc:Choice>
        <mc:Fallback>
          <p:control name="HTMLCheckbox69" r:id="rId69" imgW="257040" imgH="304920">
            <p:pic>
              <p:nvPicPr>
                <p:cNvPr id="1061" name="HTMLCheckbox69">
                  <a:extLst>
                    <a:ext uri="{FF2B5EF4-FFF2-40B4-BE49-F238E27FC236}">
                      <a16:creationId xmlns:a16="http://schemas.microsoft.com/office/drawing/2014/main" id="{C438C737-F7BD-BA33-3669-935921E8E99F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70" r:id="rId70" imgW="257040" imgH="304920"/>
        </mc:Choice>
        <mc:Fallback>
          <p:control name="HTMLCheckbox70" r:id="rId70" imgW="257040" imgH="304920">
            <p:pic>
              <p:nvPicPr>
                <p:cNvPr id="1065" name="HTMLCheckbox70">
                  <a:extLst>
                    <a:ext uri="{FF2B5EF4-FFF2-40B4-BE49-F238E27FC236}">
                      <a16:creationId xmlns:a16="http://schemas.microsoft.com/office/drawing/2014/main" id="{A510EE5C-20BF-DABC-EA81-F2027C56C46F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71" r:id="rId71" imgW="257040" imgH="304920"/>
        </mc:Choice>
        <mc:Fallback>
          <p:control name="HTMLCheckbox71" r:id="rId71" imgW="257040" imgH="304920">
            <p:pic>
              <p:nvPicPr>
                <p:cNvPr id="1069" name="HTMLCheckbox71">
                  <a:extLst>
                    <a:ext uri="{FF2B5EF4-FFF2-40B4-BE49-F238E27FC236}">
                      <a16:creationId xmlns:a16="http://schemas.microsoft.com/office/drawing/2014/main" id="{44DC3476-EC39-3D75-29D7-4ADD4AAEFAD0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72" r:id="rId72" imgW="257040" imgH="304920"/>
        </mc:Choice>
        <mc:Fallback>
          <p:control name="HTMLCheckbox72" r:id="rId72" imgW="257040" imgH="304920">
            <p:pic>
              <p:nvPicPr>
                <p:cNvPr id="1073" name="HTMLCheckbox72">
                  <a:extLst>
                    <a:ext uri="{FF2B5EF4-FFF2-40B4-BE49-F238E27FC236}">
                      <a16:creationId xmlns:a16="http://schemas.microsoft.com/office/drawing/2014/main" id="{F5F737AD-DF27-B734-39B4-E2B06A3D419D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73" r:id="rId73" imgW="257040" imgH="304920"/>
        </mc:Choice>
        <mc:Fallback>
          <p:control name="HTMLCheckbox73" r:id="rId73" imgW="257040" imgH="304920">
            <p:pic>
              <p:nvPicPr>
                <p:cNvPr id="1077" name="HTMLCheckbox73">
                  <a:extLst>
                    <a:ext uri="{FF2B5EF4-FFF2-40B4-BE49-F238E27FC236}">
                      <a16:creationId xmlns:a16="http://schemas.microsoft.com/office/drawing/2014/main" id="{3D89E588-315E-0E3F-479E-7AF4028633C5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74" r:id="rId74" imgW="257040" imgH="304920"/>
        </mc:Choice>
        <mc:Fallback>
          <p:control name="HTMLCheckbox74" r:id="rId74" imgW="257040" imgH="304920">
            <p:pic>
              <p:nvPicPr>
                <p:cNvPr id="1081" name="HTMLCheckbox74">
                  <a:extLst>
                    <a:ext uri="{FF2B5EF4-FFF2-40B4-BE49-F238E27FC236}">
                      <a16:creationId xmlns:a16="http://schemas.microsoft.com/office/drawing/2014/main" id="{DC91B745-9299-9C5E-D4AD-472D3316F3CC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75" r:id="rId75" imgW="257040" imgH="304920"/>
        </mc:Choice>
        <mc:Fallback>
          <p:control name="HTMLCheckbox75" r:id="rId75" imgW="257040" imgH="304920">
            <p:pic>
              <p:nvPicPr>
                <p:cNvPr id="1085" name="HTMLCheckbox75">
                  <a:extLst>
                    <a:ext uri="{FF2B5EF4-FFF2-40B4-BE49-F238E27FC236}">
                      <a16:creationId xmlns:a16="http://schemas.microsoft.com/office/drawing/2014/main" id="{70B2B4E7-6112-0615-0984-2A056983F63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76" r:id="rId76" imgW="257040" imgH="304920"/>
        </mc:Choice>
        <mc:Fallback>
          <p:control name="HTMLCheckbox76" r:id="rId76" imgW="257040" imgH="304920">
            <p:pic>
              <p:nvPicPr>
                <p:cNvPr id="1089" name="HTMLCheckbox76">
                  <a:extLst>
                    <a:ext uri="{FF2B5EF4-FFF2-40B4-BE49-F238E27FC236}">
                      <a16:creationId xmlns:a16="http://schemas.microsoft.com/office/drawing/2014/main" id="{CB61D249-884B-86D9-FDF0-A1CA2ED394FF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77" r:id="rId77" imgW="257040" imgH="304920"/>
        </mc:Choice>
        <mc:Fallback>
          <p:control name="HTMLCheckbox77" r:id="rId77" imgW="257040" imgH="304920">
            <p:pic>
              <p:nvPicPr>
                <p:cNvPr id="1093" name="HTMLCheckbox77">
                  <a:extLst>
                    <a:ext uri="{FF2B5EF4-FFF2-40B4-BE49-F238E27FC236}">
                      <a16:creationId xmlns:a16="http://schemas.microsoft.com/office/drawing/2014/main" id="{8402DD1C-E534-5B0E-177C-E3888F983081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78" r:id="rId78" imgW="257040" imgH="304920"/>
        </mc:Choice>
        <mc:Fallback>
          <p:control name="HTMLCheckbox78" r:id="rId78" imgW="257040" imgH="304920">
            <p:pic>
              <p:nvPicPr>
                <p:cNvPr id="1097" name="HTMLCheckbox78">
                  <a:extLst>
                    <a:ext uri="{FF2B5EF4-FFF2-40B4-BE49-F238E27FC236}">
                      <a16:creationId xmlns:a16="http://schemas.microsoft.com/office/drawing/2014/main" id="{070C1A85-D473-79D6-B4A7-A49515801CB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79" r:id="rId79" imgW="257040" imgH="304920"/>
        </mc:Choice>
        <mc:Fallback>
          <p:control name="HTMLCheckbox79" r:id="rId79" imgW="257040" imgH="304920">
            <p:pic>
              <p:nvPicPr>
                <p:cNvPr id="1101" name="HTMLCheckbox79">
                  <a:extLst>
                    <a:ext uri="{FF2B5EF4-FFF2-40B4-BE49-F238E27FC236}">
                      <a16:creationId xmlns:a16="http://schemas.microsoft.com/office/drawing/2014/main" id="{F2393218-6D5B-9379-CD65-77D3F3B613C9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80" r:id="rId80" imgW="257040" imgH="304920"/>
        </mc:Choice>
        <mc:Fallback>
          <p:control name="HTMLCheckbox80" r:id="rId80" imgW="257040" imgH="304920">
            <p:pic>
              <p:nvPicPr>
                <p:cNvPr id="1105" name="HTMLCheckbox80">
                  <a:extLst>
                    <a:ext uri="{FF2B5EF4-FFF2-40B4-BE49-F238E27FC236}">
                      <a16:creationId xmlns:a16="http://schemas.microsoft.com/office/drawing/2014/main" id="{AF769903-44D5-A4AC-9EAD-3DA9B1046B4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81" r:id="rId81" imgW="257040" imgH="304920"/>
        </mc:Choice>
        <mc:Fallback>
          <p:control name="HTMLCheckbox81" r:id="rId81" imgW="257040" imgH="304920">
            <p:pic>
              <p:nvPicPr>
                <p:cNvPr id="1109" name="HTMLCheckbox81">
                  <a:extLst>
                    <a:ext uri="{FF2B5EF4-FFF2-40B4-BE49-F238E27FC236}">
                      <a16:creationId xmlns:a16="http://schemas.microsoft.com/office/drawing/2014/main" id="{7F853C13-1A0E-4E6A-1356-B79947FCB28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82" r:id="rId82" imgW="257040" imgH="304920"/>
        </mc:Choice>
        <mc:Fallback>
          <p:control name="HTMLCheckbox82" r:id="rId82" imgW="257040" imgH="304920">
            <p:pic>
              <p:nvPicPr>
                <p:cNvPr id="1113" name="HTMLCheckbox82">
                  <a:extLst>
                    <a:ext uri="{FF2B5EF4-FFF2-40B4-BE49-F238E27FC236}">
                      <a16:creationId xmlns:a16="http://schemas.microsoft.com/office/drawing/2014/main" id="{1C9A4EDD-0C01-6863-4CA2-6C6AB944386B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83" r:id="rId83" imgW="257040" imgH="304920"/>
        </mc:Choice>
        <mc:Fallback>
          <p:control name="HTMLCheckbox83" r:id="rId83" imgW="257040" imgH="304920">
            <p:pic>
              <p:nvPicPr>
                <p:cNvPr id="1117" name="HTMLCheckbox83">
                  <a:extLst>
                    <a:ext uri="{FF2B5EF4-FFF2-40B4-BE49-F238E27FC236}">
                      <a16:creationId xmlns:a16="http://schemas.microsoft.com/office/drawing/2014/main" id="{98864239-264A-571F-C1B1-555ED5F8A501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84" r:id="rId84" imgW="257040" imgH="304920"/>
        </mc:Choice>
        <mc:Fallback>
          <p:control name="HTMLCheckbox84" r:id="rId84" imgW="257040" imgH="304920">
            <p:pic>
              <p:nvPicPr>
                <p:cNvPr id="1121" name="HTMLCheckbox84">
                  <a:extLst>
                    <a:ext uri="{FF2B5EF4-FFF2-40B4-BE49-F238E27FC236}">
                      <a16:creationId xmlns:a16="http://schemas.microsoft.com/office/drawing/2014/main" id="{796370B8-7202-9528-7741-C1F0580C7DEC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85" r:id="rId85" imgW="257040" imgH="304920"/>
        </mc:Choice>
        <mc:Fallback>
          <p:control name="HTMLCheckbox85" r:id="rId85" imgW="257040" imgH="304920">
            <p:pic>
              <p:nvPicPr>
                <p:cNvPr id="1125" name="HTMLCheckbox85">
                  <a:extLst>
                    <a:ext uri="{FF2B5EF4-FFF2-40B4-BE49-F238E27FC236}">
                      <a16:creationId xmlns:a16="http://schemas.microsoft.com/office/drawing/2014/main" id="{D8112A0C-8BD9-71D8-CAA3-5393B47E6D8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86" r:id="rId86" imgW="257040" imgH="304920"/>
        </mc:Choice>
        <mc:Fallback>
          <p:control name="HTMLCheckbox86" r:id="rId86" imgW="257040" imgH="304920">
            <p:pic>
              <p:nvPicPr>
                <p:cNvPr id="1129" name="HTMLCheckbox86">
                  <a:extLst>
                    <a:ext uri="{FF2B5EF4-FFF2-40B4-BE49-F238E27FC236}">
                      <a16:creationId xmlns:a16="http://schemas.microsoft.com/office/drawing/2014/main" id="{ED4A948D-BBF9-1187-C471-BEAE5E4D258D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87" r:id="rId87" imgW="257040" imgH="304920"/>
        </mc:Choice>
        <mc:Fallback>
          <p:control name="HTMLCheckbox87" r:id="rId87" imgW="257040" imgH="304920">
            <p:pic>
              <p:nvPicPr>
                <p:cNvPr id="1133" name="HTMLCheckbox87">
                  <a:extLst>
                    <a:ext uri="{FF2B5EF4-FFF2-40B4-BE49-F238E27FC236}">
                      <a16:creationId xmlns:a16="http://schemas.microsoft.com/office/drawing/2014/main" id="{86F0B0C7-4EBF-7615-8BD0-C4FE18B0D7CF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88" r:id="rId88" imgW="257040" imgH="304920"/>
        </mc:Choice>
        <mc:Fallback>
          <p:control name="HTMLCheckbox88" r:id="rId88" imgW="257040" imgH="304920">
            <p:pic>
              <p:nvPicPr>
                <p:cNvPr id="1137" name="HTMLCheckbox88">
                  <a:extLst>
                    <a:ext uri="{FF2B5EF4-FFF2-40B4-BE49-F238E27FC236}">
                      <a16:creationId xmlns:a16="http://schemas.microsoft.com/office/drawing/2014/main" id="{714F4C99-9E01-CA6E-C22E-8F525A08285B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89" r:id="rId89" imgW="257040" imgH="304920"/>
        </mc:Choice>
        <mc:Fallback>
          <p:control name="HTMLCheckbox89" r:id="rId89" imgW="257040" imgH="304920">
            <p:pic>
              <p:nvPicPr>
                <p:cNvPr id="1141" name="HTMLCheckbox89">
                  <a:extLst>
                    <a:ext uri="{FF2B5EF4-FFF2-40B4-BE49-F238E27FC236}">
                      <a16:creationId xmlns:a16="http://schemas.microsoft.com/office/drawing/2014/main" id="{DB3C6627-E925-9637-02B8-769E47328A84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90" r:id="rId90" imgW="257040" imgH="304920"/>
        </mc:Choice>
        <mc:Fallback>
          <p:control name="HTMLCheckbox90" r:id="rId90" imgW="257040" imgH="304920">
            <p:pic>
              <p:nvPicPr>
                <p:cNvPr id="1145" name="HTMLCheckbox90">
                  <a:extLst>
                    <a:ext uri="{FF2B5EF4-FFF2-40B4-BE49-F238E27FC236}">
                      <a16:creationId xmlns:a16="http://schemas.microsoft.com/office/drawing/2014/main" id="{411166C2-C79A-D4CC-D9C1-B383FEEE3C91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91" r:id="rId91" imgW="257040" imgH="304920"/>
        </mc:Choice>
        <mc:Fallback>
          <p:control name="HTMLCheckbox91" r:id="rId91" imgW="257040" imgH="304920">
            <p:pic>
              <p:nvPicPr>
                <p:cNvPr id="1149" name="HTMLCheckbox91">
                  <a:extLst>
                    <a:ext uri="{FF2B5EF4-FFF2-40B4-BE49-F238E27FC236}">
                      <a16:creationId xmlns:a16="http://schemas.microsoft.com/office/drawing/2014/main" id="{094EC254-4A6F-1682-348C-7C44C61F5CE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92" r:id="rId92" imgW="257040" imgH="304920"/>
        </mc:Choice>
        <mc:Fallback>
          <p:control name="HTMLCheckbox92" r:id="rId92" imgW="257040" imgH="304920">
            <p:pic>
              <p:nvPicPr>
                <p:cNvPr id="1345" name="HTMLCheckbox92">
                  <a:extLst>
                    <a:ext uri="{FF2B5EF4-FFF2-40B4-BE49-F238E27FC236}">
                      <a16:creationId xmlns:a16="http://schemas.microsoft.com/office/drawing/2014/main" id="{BBBD9A49-9038-12E7-3C4B-70CB178EB31D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93" r:id="rId93" imgW="257040" imgH="304920"/>
        </mc:Choice>
        <mc:Fallback>
          <p:control name="HTMLCheckbox93" r:id="rId93" imgW="257040" imgH="304920">
            <p:pic>
              <p:nvPicPr>
                <p:cNvPr id="1349" name="HTMLCheckbox93">
                  <a:extLst>
                    <a:ext uri="{FF2B5EF4-FFF2-40B4-BE49-F238E27FC236}">
                      <a16:creationId xmlns:a16="http://schemas.microsoft.com/office/drawing/2014/main" id="{9693E2DE-81BB-806C-7D02-43754E82AF69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94" r:id="rId94" imgW="257040" imgH="304920"/>
        </mc:Choice>
        <mc:Fallback>
          <p:control name="HTMLCheckbox94" r:id="rId94" imgW="257040" imgH="304920">
            <p:pic>
              <p:nvPicPr>
                <p:cNvPr id="1353" name="HTMLCheckbox94">
                  <a:extLst>
                    <a:ext uri="{FF2B5EF4-FFF2-40B4-BE49-F238E27FC236}">
                      <a16:creationId xmlns:a16="http://schemas.microsoft.com/office/drawing/2014/main" id="{64130BBA-E3C9-6191-382B-D668EB7995F9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95" r:id="rId95" imgW="257040" imgH="304920"/>
        </mc:Choice>
        <mc:Fallback>
          <p:control name="HTMLCheckbox95" r:id="rId95" imgW="257040" imgH="304920">
            <p:pic>
              <p:nvPicPr>
                <p:cNvPr id="1357" name="HTMLCheckbox95">
                  <a:extLst>
                    <a:ext uri="{FF2B5EF4-FFF2-40B4-BE49-F238E27FC236}">
                      <a16:creationId xmlns:a16="http://schemas.microsoft.com/office/drawing/2014/main" id="{5FA17CEB-6AAD-8638-4F01-B74AD0528E1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96" r:id="rId96" imgW="257040" imgH="304920"/>
        </mc:Choice>
        <mc:Fallback>
          <p:control name="HTMLCheckbox96" r:id="rId96" imgW="257040" imgH="304920">
            <p:pic>
              <p:nvPicPr>
                <p:cNvPr id="1361" name="HTMLCheckbox96">
                  <a:extLst>
                    <a:ext uri="{FF2B5EF4-FFF2-40B4-BE49-F238E27FC236}">
                      <a16:creationId xmlns:a16="http://schemas.microsoft.com/office/drawing/2014/main" id="{5CB1B632-0635-E937-590B-4A7F59C29A6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97" r:id="rId97" imgW="257040" imgH="304920"/>
        </mc:Choice>
        <mc:Fallback>
          <p:control name="HTMLCheckbox97" r:id="rId97" imgW="257040" imgH="304920">
            <p:pic>
              <p:nvPicPr>
                <p:cNvPr id="1365" name="HTMLCheckbox97">
                  <a:extLst>
                    <a:ext uri="{FF2B5EF4-FFF2-40B4-BE49-F238E27FC236}">
                      <a16:creationId xmlns:a16="http://schemas.microsoft.com/office/drawing/2014/main" id="{D0EBB613-44B9-A2A5-0594-EEB3994EC341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98" r:id="rId98" imgW="257040" imgH="304920"/>
        </mc:Choice>
        <mc:Fallback>
          <p:control name="HTMLCheckbox98" r:id="rId98" imgW="257040" imgH="304920">
            <p:pic>
              <p:nvPicPr>
                <p:cNvPr id="1369" name="HTMLCheckbox98">
                  <a:extLst>
                    <a:ext uri="{FF2B5EF4-FFF2-40B4-BE49-F238E27FC236}">
                      <a16:creationId xmlns:a16="http://schemas.microsoft.com/office/drawing/2014/main" id="{6DCC62C8-40C0-818F-C5F1-4E14EFE696E8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99" r:id="rId99" imgW="257040" imgH="304920"/>
        </mc:Choice>
        <mc:Fallback>
          <p:control name="HTMLCheckbox99" r:id="rId99" imgW="257040" imgH="304920">
            <p:pic>
              <p:nvPicPr>
                <p:cNvPr id="1373" name="HTMLCheckbox99">
                  <a:extLst>
                    <a:ext uri="{FF2B5EF4-FFF2-40B4-BE49-F238E27FC236}">
                      <a16:creationId xmlns:a16="http://schemas.microsoft.com/office/drawing/2014/main" id="{2315D863-8EF4-0E6F-B79A-DD7D232300D4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00" r:id="rId100" imgW="257040" imgH="304920"/>
        </mc:Choice>
        <mc:Fallback>
          <p:control name="HTMLCheckbox100" r:id="rId100" imgW="257040" imgH="304920">
            <p:pic>
              <p:nvPicPr>
                <p:cNvPr id="1377" name="HTMLCheckbox100">
                  <a:extLst>
                    <a:ext uri="{FF2B5EF4-FFF2-40B4-BE49-F238E27FC236}">
                      <a16:creationId xmlns:a16="http://schemas.microsoft.com/office/drawing/2014/main" id="{0B64F8D9-5D0D-5433-82E1-E4189B47A3B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01" r:id="rId101" imgW="257040" imgH="304920"/>
        </mc:Choice>
        <mc:Fallback>
          <p:control name="HTMLCheckbox101" r:id="rId101" imgW="257040" imgH="304920">
            <p:pic>
              <p:nvPicPr>
                <p:cNvPr id="1381" name="HTMLCheckbox101">
                  <a:extLst>
                    <a:ext uri="{FF2B5EF4-FFF2-40B4-BE49-F238E27FC236}">
                      <a16:creationId xmlns:a16="http://schemas.microsoft.com/office/drawing/2014/main" id="{4D4D8C96-42E7-8DDA-5AC5-24AEEDAF520D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02" r:id="rId102" imgW="257040" imgH="304920"/>
        </mc:Choice>
        <mc:Fallback>
          <p:control name="HTMLCheckbox102" r:id="rId102" imgW="257040" imgH="304920">
            <p:pic>
              <p:nvPicPr>
                <p:cNvPr id="1385" name="HTMLCheckbox102">
                  <a:extLst>
                    <a:ext uri="{FF2B5EF4-FFF2-40B4-BE49-F238E27FC236}">
                      <a16:creationId xmlns:a16="http://schemas.microsoft.com/office/drawing/2014/main" id="{F6DDBCD8-A406-20B5-C4A8-40FA74B401C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03" r:id="rId103" imgW="257040" imgH="304920"/>
        </mc:Choice>
        <mc:Fallback>
          <p:control name="HTMLCheckbox103" r:id="rId103" imgW="257040" imgH="304920">
            <p:pic>
              <p:nvPicPr>
                <p:cNvPr id="1389" name="HTMLCheckbox103">
                  <a:extLst>
                    <a:ext uri="{FF2B5EF4-FFF2-40B4-BE49-F238E27FC236}">
                      <a16:creationId xmlns:a16="http://schemas.microsoft.com/office/drawing/2014/main" id="{890B3DC3-9FFE-92E6-F0C5-8D17EC41095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04" r:id="rId104" imgW="257040" imgH="304920"/>
        </mc:Choice>
        <mc:Fallback>
          <p:control name="HTMLCheckbox104" r:id="rId104" imgW="257040" imgH="304920">
            <p:pic>
              <p:nvPicPr>
                <p:cNvPr id="1393" name="HTMLCheckbox104">
                  <a:extLst>
                    <a:ext uri="{FF2B5EF4-FFF2-40B4-BE49-F238E27FC236}">
                      <a16:creationId xmlns:a16="http://schemas.microsoft.com/office/drawing/2014/main" id="{96591D64-55CC-CE87-549E-86AF4CF64E8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05" r:id="rId105" imgW="257040" imgH="304920"/>
        </mc:Choice>
        <mc:Fallback>
          <p:control name="HTMLCheckbox105" r:id="rId105" imgW="257040" imgH="304920">
            <p:pic>
              <p:nvPicPr>
                <p:cNvPr id="1397" name="HTMLCheckbox105">
                  <a:extLst>
                    <a:ext uri="{FF2B5EF4-FFF2-40B4-BE49-F238E27FC236}">
                      <a16:creationId xmlns:a16="http://schemas.microsoft.com/office/drawing/2014/main" id="{381EC3DA-7B6C-B4A1-6424-58FB2A68B55B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06" r:id="rId106" imgW="257040" imgH="304920"/>
        </mc:Choice>
        <mc:Fallback>
          <p:control name="HTMLCheckbox106" r:id="rId106" imgW="257040" imgH="304920">
            <p:pic>
              <p:nvPicPr>
                <p:cNvPr id="1401" name="HTMLCheckbox106">
                  <a:extLst>
                    <a:ext uri="{FF2B5EF4-FFF2-40B4-BE49-F238E27FC236}">
                      <a16:creationId xmlns:a16="http://schemas.microsoft.com/office/drawing/2014/main" id="{D55160FA-F35D-9FFF-8AF5-9A3686F2A1BC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07" r:id="rId107" imgW="257040" imgH="304920"/>
        </mc:Choice>
        <mc:Fallback>
          <p:control name="HTMLCheckbox107" r:id="rId107" imgW="257040" imgH="304920">
            <p:pic>
              <p:nvPicPr>
                <p:cNvPr id="1405" name="HTMLCheckbox107">
                  <a:extLst>
                    <a:ext uri="{FF2B5EF4-FFF2-40B4-BE49-F238E27FC236}">
                      <a16:creationId xmlns:a16="http://schemas.microsoft.com/office/drawing/2014/main" id="{7A7C1638-F204-B966-FD61-67020AA5C120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08" r:id="rId108" imgW="257040" imgH="304920"/>
        </mc:Choice>
        <mc:Fallback>
          <p:control name="HTMLCheckbox108" r:id="rId108" imgW="257040" imgH="304920">
            <p:pic>
              <p:nvPicPr>
                <p:cNvPr id="1409" name="HTMLCheckbox108">
                  <a:extLst>
                    <a:ext uri="{FF2B5EF4-FFF2-40B4-BE49-F238E27FC236}">
                      <a16:creationId xmlns:a16="http://schemas.microsoft.com/office/drawing/2014/main" id="{2D83646B-028F-AA05-018A-6B78AE065E57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09" r:id="rId109" imgW="257040" imgH="304920"/>
        </mc:Choice>
        <mc:Fallback>
          <p:control name="HTMLCheckbox109" r:id="rId109" imgW="257040" imgH="304920">
            <p:pic>
              <p:nvPicPr>
                <p:cNvPr id="1413" name="HTMLCheckbox109">
                  <a:extLst>
                    <a:ext uri="{FF2B5EF4-FFF2-40B4-BE49-F238E27FC236}">
                      <a16:creationId xmlns:a16="http://schemas.microsoft.com/office/drawing/2014/main" id="{53E01638-4F04-6586-5FA3-102CBB95BAB9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10" r:id="rId110" imgW="257040" imgH="304920"/>
        </mc:Choice>
        <mc:Fallback>
          <p:control name="HTMLCheckbox110" r:id="rId110" imgW="257040" imgH="304920">
            <p:pic>
              <p:nvPicPr>
                <p:cNvPr id="1417" name="HTMLCheckbox110">
                  <a:extLst>
                    <a:ext uri="{FF2B5EF4-FFF2-40B4-BE49-F238E27FC236}">
                      <a16:creationId xmlns:a16="http://schemas.microsoft.com/office/drawing/2014/main" id="{53098AD9-B7C9-3BE7-2801-0CB4B37381CC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11" r:id="rId111" imgW="257040" imgH="304920"/>
        </mc:Choice>
        <mc:Fallback>
          <p:control name="HTMLCheckbox111" r:id="rId111" imgW="257040" imgH="304920">
            <p:pic>
              <p:nvPicPr>
                <p:cNvPr id="1421" name="HTMLCheckbox111">
                  <a:extLst>
                    <a:ext uri="{FF2B5EF4-FFF2-40B4-BE49-F238E27FC236}">
                      <a16:creationId xmlns:a16="http://schemas.microsoft.com/office/drawing/2014/main" id="{0BD22B98-4D95-1F10-0E7E-4B36F78A7DCF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12" r:id="rId112" imgW="257040" imgH="304920"/>
        </mc:Choice>
        <mc:Fallback>
          <p:control name="HTMLCheckbox112" r:id="rId112" imgW="257040" imgH="304920">
            <p:pic>
              <p:nvPicPr>
                <p:cNvPr id="1425" name="HTMLCheckbox112">
                  <a:extLst>
                    <a:ext uri="{FF2B5EF4-FFF2-40B4-BE49-F238E27FC236}">
                      <a16:creationId xmlns:a16="http://schemas.microsoft.com/office/drawing/2014/main" id="{3A96999E-EDF2-9CB2-E771-4542E3837ED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13" r:id="rId113" imgW="257040" imgH="304920"/>
        </mc:Choice>
        <mc:Fallback>
          <p:control name="HTMLCheckbox113" r:id="rId113" imgW="257040" imgH="304920">
            <p:pic>
              <p:nvPicPr>
                <p:cNvPr id="1429" name="HTMLCheckbox113">
                  <a:extLst>
                    <a:ext uri="{FF2B5EF4-FFF2-40B4-BE49-F238E27FC236}">
                      <a16:creationId xmlns:a16="http://schemas.microsoft.com/office/drawing/2014/main" id="{B0584AF1-6A3A-BB01-AF10-72D8A7566F4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14" r:id="rId114" imgW="257040" imgH="304920"/>
        </mc:Choice>
        <mc:Fallback>
          <p:control name="HTMLCheckbox114" r:id="rId114" imgW="257040" imgH="304920">
            <p:pic>
              <p:nvPicPr>
                <p:cNvPr id="1433" name="HTMLCheckbox114">
                  <a:extLst>
                    <a:ext uri="{FF2B5EF4-FFF2-40B4-BE49-F238E27FC236}">
                      <a16:creationId xmlns:a16="http://schemas.microsoft.com/office/drawing/2014/main" id="{E7A77DD2-7060-BD85-E2AD-15371DE7AC4D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15" r:id="rId115" imgW="257040" imgH="304920"/>
        </mc:Choice>
        <mc:Fallback>
          <p:control name="HTMLCheckbox115" r:id="rId115" imgW="257040" imgH="304920">
            <p:pic>
              <p:nvPicPr>
                <p:cNvPr id="1437" name="HTMLCheckbox115">
                  <a:extLst>
                    <a:ext uri="{FF2B5EF4-FFF2-40B4-BE49-F238E27FC236}">
                      <a16:creationId xmlns:a16="http://schemas.microsoft.com/office/drawing/2014/main" id="{ECD12365-F8BB-D59B-D3FF-CADDE2288C10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16" r:id="rId116" imgW="257040" imgH="304920"/>
        </mc:Choice>
        <mc:Fallback>
          <p:control name="HTMLCheckbox116" r:id="rId116" imgW="257040" imgH="304920">
            <p:pic>
              <p:nvPicPr>
                <p:cNvPr id="1441" name="HTMLCheckbox116">
                  <a:extLst>
                    <a:ext uri="{FF2B5EF4-FFF2-40B4-BE49-F238E27FC236}">
                      <a16:creationId xmlns:a16="http://schemas.microsoft.com/office/drawing/2014/main" id="{CFD01134-ACDC-0EB9-57E1-3365CBC07A0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17" r:id="rId117" imgW="257040" imgH="304920"/>
        </mc:Choice>
        <mc:Fallback>
          <p:control name="HTMLCheckbox117" r:id="rId117" imgW="257040" imgH="304920">
            <p:pic>
              <p:nvPicPr>
                <p:cNvPr id="1445" name="HTMLCheckbox117">
                  <a:extLst>
                    <a:ext uri="{FF2B5EF4-FFF2-40B4-BE49-F238E27FC236}">
                      <a16:creationId xmlns:a16="http://schemas.microsoft.com/office/drawing/2014/main" id="{9780B500-34D7-D9B6-8E3D-586428DAC759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18" r:id="rId118" imgW="257040" imgH="304920"/>
        </mc:Choice>
        <mc:Fallback>
          <p:control name="HTMLCheckbox118" r:id="rId118" imgW="257040" imgH="304920">
            <p:pic>
              <p:nvPicPr>
                <p:cNvPr id="1449" name="HTMLCheckbox118">
                  <a:extLst>
                    <a:ext uri="{FF2B5EF4-FFF2-40B4-BE49-F238E27FC236}">
                      <a16:creationId xmlns:a16="http://schemas.microsoft.com/office/drawing/2014/main" id="{68BEA407-16EA-4411-D756-B354B6A0A29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19" r:id="rId119" imgW="257040" imgH="304920"/>
        </mc:Choice>
        <mc:Fallback>
          <p:control name="HTMLCheckbox119" r:id="rId119" imgW="257040" imgH="304920">
            <p:pic>
              <p:nvPicPr>
                <p:cNvPr id="1453" name="HTMLCheckbox119">
                  <a:extLst>
                    <a:ext uri="{FF2B5EF4-FFF2-40B4-BE49-F238E27FC236}">
                      <a16:creationId xmlns:a16="http://schemas.microsoft.com/office/drawing/2014/main" id="{076BA502-24AA-58A2-E8D7-21E6D998D700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20" r:id="rId120" imgW="257040" imgH="304920"/>
        </mc:Choice>
        <mc:Fallback>
          <p:control name="HTMLCheckbox120" r:id="rId120" imgW="257040" imgH="304920">
            <p:pic>
              <p:nvPicPr>
                <p:cNvPr id="1457" name="HTMLCheckbox120">
                  <a:extLst>
                    <a:ext uri="{FF2B5EF4-FFF2-40B4-BE49-F238E27FC236}">
                      <a16:creationId xmlns:a16="http://schemas.microsoft.com/office/drawing/2014/main" id="{AFB3805F-CD26-3500-AC03-D4DFB8C3DAB8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21" r:id="rId121" imgW="257040" imgH="304920"/>
        </mc:Choice>
        <mc:Fallback>
          <p:control name="HTMLCheckbox121" r:id="rId121" imgW="257040" imgH="304920">
            <p:pic>
              <p:nvPicPr>
                <p:cNvPr id="1461" name="HTMLCheckbox121">
                  <a:extLst>
                    <a:ext uri="{FF2B5EF4-FFF2-40B4-BE49-F238E27FC236}">
                      <a16:creationId xmlns:a16="http://schemas.microsoft.com/office/drawing/2014/main" id="{B1E1F809-30CC-1D3B-280B-9E43041CB0D5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22" r:id="rId122" imgW="257040" imgH="304920"/>
        </mc:Choice>
        <mc:Fallback>
          <p:control name="HTMLCheckbox122" r:id="rId122" imgW="257040" imgH="304920">
            <p:pic>
              <p:nvPicPr>
                <p:cNvPr id="1465" name="HTMLCheckbox122">
                  <a:extLst>
                    <a:ext uri="{FF2B5EF4-FFF2-40B4-BE49-F238E27FC236}">
                      <a16:creationId xmlns:a16="http://schemas.microsoft.com/office/drawing/2014/main" id="{6DF97181-1D59-DE73-80D2-25CF0D0F1EC0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23" r:id="rId123" imgW="257040" imgH="304920"/>
        </mc:Choice>
        <mc:Fallback>
          <p:control name="HTMLCheckbox123" r:id="rId123" imgW="257040" imgH="304920">
            <p:pic>
              <p:nvPicPr>
                <p:cNvPr id="1469" name="HTMLCheckbox123">
                  <a:extLst>
                    <a:ext uri="{FF2B5EF4-FFF2-40B4-BE49-F238E27FC236}">
                      <a16:creationId xmlns:a16="http://schemas.microsoft.com/office/drawing/2014/main" id="{1AE58095-CBAC-1565-3DD1-1511B62D34C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24" r:id="rId124" imgW="257040" imgH="304920"/>
        </mc:Choice>
        <mc:Fallback>
          <p:control name="HTMLCheckbox124" r:id="rId124" imgW="257040" imgH="304920">
            <p:pic>
              <p:nvPicPr>
                <p:cNvPr id="1473" name="HTMLCheckbox124">
                  <a:extLst>
                    <a:ext uri="{FF2B5EF4-FFF2-40B4-BE49-F238E27FC236}">
                      <a16:creationId xmlns:a16="http://schemas.microsoft.com/office/drawing/2014/main" id="{95EA410C-EBB7-AFBB-E9CA-5085E9115E2B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25" r:id="rId125" imgW="257040" imgH="304920"/>
        </mc:Choice>
        <mc:Fallback>
          <p:control name="HTMLCheckbox125" r:id="rId125" imgW="257040" imgH="304920">
            <p:pic>
              <p:nvPicPr>
                <p:cNvPr id="1477" name="HTMLCheckbox125">
                  <a:extLst>
                    <a:ext uri="{FF2B5EF4-FFF2-40B4-BE49-F238E27FC236}">
                      <a16:creationId xmlns:a16="http://schemas.microsoft.com/office/drawing/2014/main" id="{0E4ABDCA-D79D-D347-11CF-039D25E7B9F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26" r:id="rId126" imgW="257040" imgH="304920"/>
        </mc:Choice>
        <mc:Fallback>
          <p:control name="HTMLCheckbox126" r:id="rId126" imgW="257040" imgH="304920">
            <p:pic>
              <p:nvPicPr>
                <p:cNvPr id="1481" name="HTMLCheckbox126">
                  <a:extLst>
                    <a:ext uri="{FF2B5EF4-FFF2-40B4-BE49-F238E27FC236}">
                      <a16:creationId xmlns:a16="http://schemas.microsoft.com/office/drawing/2014/main" id="{2A06E222-0A85-DE82-4C59-BFDFDA0BD39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27" r:id="rId127" imgW="257040" imgH="304920"/>
        </mc:Choice>
        <mc:Fallback>
          <p:control name="HTMLCheckbox127" r:id="rId127" imgW="257040" imgH="304920">
            <p:pic>
              <p:nvPicPr>
                <p:cNvPr id="1485" name="HTMLCheckbox127">
                  <a:extLst>
                    <a:ext uri="{FF2B5EF4-FFF2-40B4-BE49-F238E27FC236}">
                      <a16:creationId xmlns:a16="http://schemas.microsoft.com/office/drawing/2014/main" id="{006F5AEB-5884-D2B7-8A99-5FC227E74B98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28" r:id="rId128" imgW="257040" imgH="304920"/>
        </mc:Choice>
        <mc:Fallback>
          <p:control name="HTMLCheckbox128" r:id="rId128" imgW="257040" imgH="304920">
            <p:pic>
              <p:nvPicPr>
                <p:cNvPr id="1489" name="HTMLCheckbox128">
                  <a:extLst>
                    <a:ext uri="{FF2B5EF4-FFF2-40B4-BE49-F238E27FC236}">
                      <a16:creationId xmlns:a16="http://schemas.microsoft.com/office/drawing/2014/main" id="{2E90D7B8-0A39-D9B0-1923-9AF6504FEB1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29" r:id="rId129" imgW="257040" imgH="304920"/>
        </mc:Choice>
        <mc:Fallback>
          <p:control name="HTMLCheckbox129" r:id="rId129" imgW="257040" imgH="304920">
            <p:pic>
              <p:nvPicPr>
                <p:cNvPr id="1493" name="HTMLCheckbox129">
                  <a:extLst>
                    <a:ext uri="{FF2B5EF4-FFF2-40B4-BE49-F238E27FC236}">
                      <a16:creationId xmlns:a16="http://schemas.microsoft.com/office/drawing/2014/main" id="{6264E86D-5836-2D95-072D-804412ED9B74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30" r:id="rId130" imgW="257040" imgH="304920"/>
        </mc:Choice>
        <mc:Fallback>
          <p:control name="HTMLCheckbox130" r:id="rId130" imgW="257040" imgH="304920">
            <p:pic>
              <p:nvPicPr>
                <p:cNvPr id="1497" name="HTMLCheckbox130">
                  <a:extLst>
                    <a:ext uri="{FF2B5EF4-FFF2-40B4-BE49-F238E27FC236}">
                      <a16:creationId xmlns:a16="http://schemas.microsoft.com/office/drawing/2014/main" id="{D611C074-C323-8B3E-88A0-4197B01A6E6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31" r:id="rId131" imgW="257040" imgH="304920"/>
        </mc:Choice>
        <mc:Fallback>
          <p:control name="HTMLCheckbox131" r:id="rId131" imgW="257040" imgH="304920">
            <p:pic>
              <p:nvPicPr>
                <p:cNvPr id="1501" name="HTMLCheckbox131">
                  <a:extLst>
                    <a:ext uri="{FF2B5EF4-FFF2-40B4-BE49-F238E27FC236}">
                      <a16:creationId xmlns:a16="http://schemas.microsoft.com/office/drawing/2014/main" id="{57142CF4-5A2C-76E1-A999-A44CC211B009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32" r:id="rId132" imgW="257040" imgH="304920"/>
        </mc:Choice>
        <mc:Fallback>
          <p:control name="HTMLCheckbox132" r:id="rId132" imgW="257040" imgH="304920">
            <p:pic>
              <p:nvPicPr>
                <p:cNvPr id="1505" name="HTMLCheckbox132">
                  <a:extLst>
                    <a:ext uri="{FF2B5EF4-FFF2-40B4-BE49-F238E27FC236}">
                      <a16:creationId xmlns:a16="http://schemas.microsoft.com/office/drawing/2014/main" id="{93F44BC2-A77A-A38B-279D-68841816F644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33" r:id="rId133" imgW="257040" imgH="304920"/>
        </mc:Choice>
        <mc:Fallback>
          <p:control name="HTMLCheckbox133" r:id="rId133" imgW="257040" imgH="304920">
            <p:pic>
              <p:nvPicPr>
                <p:cNvPr id="1509" name="HTMLCheckbox133">
                  <a:extLst>
                    <a:ext uri="{FF2B5EF4-FFF2-40B4-BE49-F238E27FC236}">
                      <a16:creationId xmlns:a16="http://schemas.microsoft.com/office/drawing/2014/main" id="{A2D94F94-A7BA-45E7-E411-1A5C7B7C07CD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34" r:id="rId134" imgW="257040" imgH="304920"/>
        </mc:Choice>
        <mc:Fallback>
          <p:control name="HTMLCheckbox134" r:id="rId134" imgW="257040" imgH="304920">
            <p:pic>
              <p:nvPicPr>
                <p:cNvPr id="1513" name="HTMLCheckbox134">
                  <a:extLst>
                    <a:ext uri="{FF2B5EF4-FFF2-40B4-BE49-F238E27FC236}">
                      <a16:creationId xmlns:a16="http://schemas.microsoft.com/office/drawing/2014/main" id="{CA4EB602-B2EB-877A-F191-2607704132B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35" r:id="rId135" imgW="257040" imgH="304920"/>
        </mc:Choice>
        <mc:Fallback>
          <p:control name="HTMLCheckbox135" r:id="rId135" imgW="257040" imgH="304920">
            <p:pic>
              <p:nvPicPr>
                <p:cNvPr id="1517" name="HTMLCheckbox135">
                  <a:extLst>
                    <a:ext uri="{FF2B5EF4-FFF2-40B4-BE49-F238E27FC236}">
                      <a16:creationId xmlns:a16="http://schemas.microsoft.com/office/drawing/2014/main" id="{091DA2BF-1FD6-051A-353D-D3087B8F709C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36" r:id="rId136" imgW="257040" imgH="304920"/>
        </mc:Choice>
        <mc:Fallback>
          <p:control name="HTMLCheckbox136" r:id="rId136" imgW="257040" imgH="304920">
            <p:pic>
              <p:nvPicPr>
                <p:cNvPr id="1521" name="HTMLCheckbox136">
                  <a:extLst>
                    <a:ext uri="{FF2B5EF4-FFF2-40B4-BE49-F238E27FC236}">
                      <a16:creationId xmlns:a16="http://schemas.microsoft.com/office/drawing/2014/main" id="{BA03243C-8978-DB79-BB38-82B66EA0594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37" r:id="rId137" imgW="257040" imgH="304920"/>
        </mc:Choice>
        <mc:Fallback>
          <p:control name="HTMLCheckbox137" r:id="rId137" imgW="257040" imgH="304920">
            <p:pic>
              <p:nvPicPr>
                <p:cNvPr id="1525" name="HTMLCheckbox137">
                  <a:extLst>
                    <a:ext uri="{FF2B5EF4-FFF2-40B4-BE49-F238E27FC236}">
                      <a16:creationId xmlns:a16="http://schemas.microsoft.com/office/drawing/2014/main" id="{08041C50-0AC1-754E-0E85-7D2B1E374CC7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38" r:id="rId138" imgW="257040" imgH="304920"/>
        </mc:Choice>
        <mc:Fallback>
          <p:control name="HTMLCheckbox138" r:id="rId138" imgW="257040" imgH="304920">
            <p:pic>
              <p:nvPicPr>
                <p:cNvPr id="1529" name="HTMLCheckbox138">
                  <a:extLst>
                    <a:ext uri="{FF2B5EF4-FFF2-40B4-BE49-F238E27FC236}">
                      <a16:creationId xmlns:a16="http://schemas.microsoft.com/office/drawing/2014/main" id="{EEA848D5-BEED-E9BF-A46E-F05005438FFF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39" r:id="rId139" imgW="257040" imgH="304920"/>
        </mc:Choice>
        <mc:Fallback>
          <p:control name="HTMLCheckbox139" r:id="rId139" imgW="257040" imgH="304920">
            <p:pic>
              <p:nvPicPr>
                <p:cNvPr id="1533" name="HTMLCheckbox139">
                  <a:extLst>
                    <a:ext uri="{FF2B5EF4-FFF2-40B4-BE49-F238E27FC236}">
                      <a16:creationId xmlns:a16="http://schemas.microsoft.com/office/drawing/2014/main" id="{5C18ACBF-08FB-4613-5624-9D835068ADD4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40" r:id="rId140" imgW="257040" imgH="304920"/>
        </mc:Choice>
        <mc:Fallback>
          <p:control name="HTMLCheckbox140" r:id="rId140" imgW="257040" imgH="304920">
            <p:pic>
              <p:nvPicPr>
                <p:cNvPr id="1537" name="HTMLCheckbox140">
                  <a:extLst>
                    <a:ext uri="{FF2B5EF4-FFF2-40B4-BE49-F238E27FC236}">
                      <a16:creationId xmlns:a16="http://schemas.microsoft.com/office/drawing/2014/main" id="{69EB86F3-AE53-FB18-ECD9-CFF4C5ADBB81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41" r:id="rId141" imgW="257040" imgH="304920"/>
        </mc:Choice>
        <mc:Fallback>
          <p:control name="HTMLCheckbox141" r:id="rId141" imgW="257040" imgH="304920">
            <p:pic>
              <p:nvPicPr>
                <p:cNvPr id="1541" name="HTMLCheckbox141">
                  <a:extLst>
                    <a:ext uri="{FF2B5EF4-FFF2-40B4-BE49-F238E27FC236}">
                      <a16:creationId xmlns:a16="http://schemas.microsoft.com/office/drawing/2014/main" id="{81023306-A115-D0AE-1A7A-6F6A618EF397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42" r:id="rId142" imgW="257040" imgH="304920"/>
        </mc:Choice>
        <mc:Fallback>
          <p:control name="HTMLCheckbox142" r:id="rId142" imgW="257040" imgH="304920">
            <p:pic>
              <p:nvPicPr>
                <p:cNvPr id="1545" name="HTMLCheckbox142">
                  <a:extLst>
                    <a:ext uri="{FF2B5EF4-FFF2-40B4-BE49-F238E27FC236}">
                      <a16:creationId xmlns:a16="http://schemas.microsoft.com/office/drawing/2014/main" id="{F249BD66-C038-4006-2E09-414BED8F12F5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43" r:id="rId143" imgW="257040" imgH="304920"/>
        </mc:Choice>
        <mc:Fallback>
          <p:control name="HTMLCheckbox143" r:id="rId143" imgW="257040" imgH="304920">
            <p:pic>
              <p:nvPicPr>
                <p:cNvPr id="1549" name="HTMLCheckbox143">
                  <a:extLst>
                    <a:ext uri="{FF2B5EF4-FFF2-40B4-BE49-F238E27FC236}">
                      <a16:creationId xmlns:a16="http://schemas.microsoft.com/office/drawing/2014/main" id="{FBEEC20C-8681-B150-53E2-3AEE536CAABB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44" r:id="rId144" imgW="257040" imgH="304920"/>
        </mc:Choice>
        <mc:Fallback>
          <p:control name="HTMLCheckbox144" r:id="rId144" imgW="257040" imgH="304920">
            <p:pic>
              <p:nvPicPr>
                <p:cNvPr id="1553" name="HTMLCheckbox144">
                  <a:extLst>
                    <a:ext uri="{FF2B5EF4-FFF2-40B4-BE49-F238E27FC236}">
                      <a16:creationId xmlns:a16="http://schemas.microsoft.com/office/drawing/2014/main" id="{17A661EC-1599-DEAA-A614-099F69477BA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45" r:id="rId145" imgW="257040" imgH="304920"/>
        </mc:Choice>
        <mc:Fallback>
          <p:control name="HTMLCheckbox145" r:id="rId145" imgW="257040" imgH="304920">
            <p:pic>
              <p:nvPicPr>
                <p:cNvPr id="1557" name="HTMLCheckbox145">
                  <a:extLst>
                    <a:ext uri="{FF2B5EF4-FFF2-40B4-BE49-F238E27FC236}">
                      <a16:creationId xmlns:a16="http://schemas.microsoft.com/office/drawing/2014/main" id="{08982CDE-67DC-CF2C-74F6-866E72C59BD9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46" r:id="rId146" imgW="257040" imgH="304920"/>
        </mc:Choice>
        <mc:Fallback>
          <p:control name="HTMLCheckbox146" r:id="rId146" imgW="257040" imgH="304920">
            <p:pic>
              <p:nvPicPr>
                <p:cNvPr id="1561" name="HTMLCheckbox146">
                  <a:extLst>
                    <a:ext uri="{FF2B5EF4-FFF2-40B4-BE49-F238E27FC236}">
                      <a16:creationId xmlns:a16="http://schemas.microsoft.com/office/drawing/2014/main" id="{7750D62C-3F93-68D7-C274-CBB86A1D365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47" r:id="rId147" imgW="257040" imgH="304920"/>
        </mc:Choice>
        <mc:Fallback>
          <p:control name="HTMLCheckbox147" r:id="rId147" imgW="257040" imgH="304920">
            <p:pic>
              <p:nvPicPr>
                <p:cNvPr id="1565" name="HTMLCheckbox147">
                  <a:extLst>
                    <a:ext uri="{FF2B5EF4-FFF2-40B4-BE49-F238E27FC236}">
                      <a16:creationId xmlns:a16="http://schemas.microsoft.com/office/drawing/2014/main" id="{D241FD80-0B46-33D6-5A40-CAD061B47E7D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48" r:id="rId148" imgW="257040" imgH="304920"/>
        </mc:Choice>
        <mc:Fallback>
          <p:control name="HTMLCheckbox148" r:id="rId148" imgW="257040" imgH="304920">
            <p:pic>
              <p:nvPicPr>
                <p:cNvPr id="1569" name="HTMLCheckbox148">
                  <a:extLst>
                    <a:ext uri="{FF2B5EF4-FFF2-40B4-BE49-F238E27FC236}">
                      <a16:creationId xmlns:a16="http://schemas.microsoft.com/office/drawing/2014/main" id="{97094949-229E-3FEA-ABB7-582C0648D89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284724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91209-349B-5B81-A21F-37ADDE140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Faza 5</a:t>
            </a:r>
            <a:r>
              <a:rPr lang="sr-Latn-RS"/>
              <a:t> </a:t>
            </a:r>
            <a:r>
              <a:rPr lang="en-US"/>
              <a:t>- Frontend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ED724-1642-2ACA-785F-982B2AD83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97A-2CB1-4901-A258-28C716D266EA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 descr="Edit">
            <a:extLst>
              <a:ext uri="{FF2B5EF4-FFF2-40B4-BE49-F238E27FC236}">
                <a16:creationId xmlns:a16="http://schemas.microsoft.com/office/drawing/2014/main" id="{D60F7751-E1DE-1E75-8782-9F2EBDD36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opy">
            <a:extLst>
              <a:ext uri="{FF2B5EF4-FFF2-40B4-BE49-F238E27FC236}">
                <a16:creationId xmlns:a16="http://schemas.microsoft.com/office/drawing/2014/main" id="{4C41F2BF-0EA0-5B67-489D-E55937B2F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lete">
            <a:extLst>
              <a:ext uri="{FF2B5EF4-FFF2-40B4-BE49-F238E27FC236}">
                <a16:creationId xmlns:a16="http://schemas.microsoft.com/office/drawing/2014/main" id="{DBCEE63A-F4AD-1532-537E-DB9C2F0B8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dit">
            <a:extLst>
              <a:ext uri="{FF2B5EF4-FFF2-40B4-BE49-F238E27FC236}">
                <a16:creationId xmlns:a16="http://schemas.microsoft.com/office/drawing/2014/main" id="{F8CA9247-EEE3-E22D-82E2-8DC4B5C6F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opy">
            <a:extLst>
              <a:ext uri="{FF2B5EF4-FFF2-40B4-BE49-F238E27FC236}">
                <a16:creationId xmlns:a16="http://schemas.microsoft.com/office/drawing/2014/main" id="{1BD5D5D6-F41D-4E3C-923A-B0215419D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elete">
            <a:extLst>
              <a:ext uri="{FF2B5EF4-FFF2-40B4-BE49-F238E27FC236}">
                <a16:creationId xmlns:a16="http://schemas.microsoft.com/office/drawing/2014/main" id="{622AEEFA-CED7-2A62-EF71-F0ABF4B80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dit">
            <a:extLst>
              <a:ext uri="{FF2B5EF4-FFF2-40B4-BE49-F238E27FC236}">
                <a16:creationId xmlns:a16="http://schemas.microsoft.com/office/drawing/2014/main" id="{6CBAD9F1-7F87-D21A-560C-5103C68A6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opy">
            <a:extLst>
              <a:ext uri="{FF2B5EF4-FFF2-40B4-BE49-F238E27FC236}">
                <a16:creationId xmlns:a16="http://schemas.microsoft.com/office/drawing/2014/main" id="{DCBFB3AA-A6C9-C24F-02A3-297DF0AB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elete">
            <a:extLst>
              <a:ext uri="{FF2B5EF4-FFF2-40B4-BE49-F238E27FC236}">
                <a16:creationId xmlns:a16="http://schemas.microsoft.com/office/drawing/2014/main" id="{0F05F85B-92E1-4DC5-0144-B34D7B354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Edit">
            <a:extLst>
              <a:ext uri="{FF2B5EF4-FFF2-40B4-BE49-F238E27FC236}">
                <a16:creationId xmlns:a16="http://schemas.microsoft.com/office/drawing/2014/main" id="{1E2AD9C6-5ABD-EF29-0E50-BE740CC8C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opy">
            <a:extLst>
              <a:ext uri="{FF2B5EF4-FFF2-40B4-BE49-F238E27FC236}">
                <a16:creationId xmlns:a16="http://schemas.microsoft.com/office/drawing/2014/main" id="{D8458E18-E015-01DE-F942-095BA0EFC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elete">
            <a:extLst>
              <a:ext uri="{FF2B5EF4-FFF2-40B4-BE49-F238E27FC236}">
                <a16:creationId xmlns:a16="http://schemas.microsoft.com/office/drawing/2014/main" id="{0A9CEFFA-7D58-082A-C683-486C883CB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Edit">
            <a:extLst>
              <a:ext uri="{FF2B5EF4-FFF2-40B4-BE49-F238E27FC236}">
                <a16:creationId xmlns:a16="http://schemas.microsoft.com/office/drawing/2014/main" id="{B9BA3223-34DF-CB1C-013E-56B925BF4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Copy">
            <a:extLst>
              <a:ext uri="{FF2B5EF4-FFF2-40B4-BE49-F238E27FC236}">
                <a16:creationId xmlns:a16="http://schemas.microsoft.com/office/drawing/2014/main" id="{105B2AF3-9FE1-B2DE-180C-FB2C3C657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Delete">
            <a:extLst>
              <a:ext uri="{FF2B5EF4-FFF2-40B4-BE49-F238E27FC236}">
                <a16:creationId xmlns:a16="http://schemas.microsoft.com/office/drawing/2014/main" id="{9373D14F-1B12-3683-6224-9058546AF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Edit">
            <a:extLst>
              <a:ext uri="{FF2B5EF4-FFF2-40B4-BE49-F238E27FC236}">
                <a16:creationId xmlns:a16="http://schemas.microsoft.com/office/drawing/2014/main" id="{A8C2E535-EFB1-4BCD-9A68-65C11CA4F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Copy">
            <a:extLst>
              <a:ext uri="{FF2B5EF4-FFF2-40B4-BE49-F238E27FC236}">
                <a16:creationId xmlns:a16="http://schemas.microsoft.com/office/drawing/2014/main" id="{254D0F55-75D0-E8E2-4467-763F5E74D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Delete">
            <a:extLst>
              <a:ext uri="{FF2B5EF4-FFF2-40B4-BE49-F238E27FC236}">
                <a16:creationId xmlns:a16="http://schemas.microsoft.com/office/drawing/2014/main" id="{AE1CA6F1-790D-894D-85A6-2395108E2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Edit">
            <a:extLst>
              <a:ext uri="{FF2B5EF4-FFF2-40B4-BE49-F238E27FC236}">
                <a16:creationId xmlns:a16="http://schemas.microsoft.com/office/drawing/2014/main" id="{AAFAD7DF-42DC-9D4D-054B-AB02DC768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7" descr="Copy">
            <a:extLst>
              <a:ext uri="{FF2B5EF4-FFF2-40B4-BE49-F238E27FC236}">
                <a16:creationId xmlns:a16="http://schemas.microsoft.com/office/drawing/2014/main" id="{0F1B169F-EC51-4F0B-F4B7-700BC7898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Delete">
            <a:extLst>
              <a:ext uri="{FF2B5EF4-FFF2-40B4-BE49-F238E27FC236}">
                <a16:creationId xmlns:a16="http://schemas.microsoft.com/office/drawing/2014/main" id="{64920756-2E86-3F15-9CBA-68A197B7E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Edit">
            <a:extLst>
              <a:ext uri="{FF2B5EF4-FFF2-40B4-BE49-F238E27FC236}">
                <a16:creationId xmlns:a16="http://schemas.microsoft.com/office/drawing/2014/main" id="{A4C4C0AF-F933-4235-8D6A-5F6D2425C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" name="Picture 31" descr="Copy">
            <a:extLst>
              <a:ext uri="{FF2B5EF4-FFF2-40B4-BE49-F238E27FC236}">
                <a16:creationId xmlns:a16="http://schemas.microsoft.com/office/drawing/2014/main" id="{BD9705F5-B65B-7588-D0DD-15FD93B56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Delete">
            <a:extLst>
              <a:ext uri="{FF2B5EF4-FFF2-40B4-BE49-F238E27FC236}">
                <a16:creationId xmlns:a16="http://schemas.microsoft.com/office/drawing/2014/main" id="{C4292CF6-D5A7-0250-F1B2-338AAEE8D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Edit">
            <a:extLst>
              <a:ext uri="{FF2B5EF4-FFF2-40B4-BE49-F238E27FC236}">
                <a16:creationId xmlns:a16="http://schemas.microsoft.com/office/drawing/2014/main" id="{2F61A48E-C42E-316A-074D-D4DBB37CC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9" name="Picture 35" descr="Copy">
            <a:extLst>
              <a:ext uri="{FF2B5EF4-FFF2-40B4-BE49-F238E27FC236}">
                <a16:creationId xmlns:a16="http://schemas.microsoft.com/office/drawing/2014/main" id="{B4846BE2-52FA-19B6-01D9-798DBD25C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Delete">
            <a:extLst>
              <a:ext uri="{FF2B5EF4-FFF2-40B4-BE49-F238E27FC236}">
                <a16:creationId xmlns:a16="http://schemas.microsoft.com/office/drawing/2014/main" id="{20B6ADD8-C052-22CC-7B1E-378779128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Edit">
            <a:extLst>
              <a:ext uri="{FF2B5EF4-FFF2-40B4-BE49-F238E27FC236}">
                <a16:creationId xmlns:a16="http://schemas.microsoft.com/office/drawing/2014/main" id="{AC6C888D-BA0C-6C3B-CA75-768342C3F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3" name="Picture 39" descr="Copy">
            <a:extLst>
              <a:ext uri="{FF2B5EF4-FFF2-40B4-BE49-F238E27FC236}">
                <a16:creationId xmlns:a16="http://schemas.microsoft.com/office/drawing/2014/main" id="{44D9E541-26F5-7F31-9422-B774EBF58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Delete">
            <a:extLst>
              <a:ext uri="{FF2B5EF4-FFF2-40B4-BE49-F238E27FC236}">
                <a16:creationId xmlns:a16="http://schemas.microsoft.com/office/drawing/2014/main" id="{469D7B45-1C30-9D8F-A6CA-5E17972E5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Edit">
            <a:extLst>
              <a:ext uri="{FF2B5EF4-FFF2-40B4-BE49-F238E27FC236}">
                <a16:creationId xmlns:a16="http://schemas.microsoft.com/office/drawing/2014/main" id="{4A772DC2-5466-A12B-FA4C-4479BB647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7" name="Picture 43" descr="Copy">
            <a:extLst>
              <a:ext uri="{FF2B5EF4-FFF2-40B4-BE49-F238E27FC236}">
                <a16:creationId xmlns:a16="http://schemas.microsoft.com/office/drawing/2014/main" id="{6BFC02C2-754A-E526-1F14-D9FAF89AC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Delete">
            <a:extLst>
              <a:ext uri="{FF2B5EF4-FFF2-40B4-BE49-F238E27FC236}">
                <a16:creationId xmlns:a16="http://schemas.microsoft.com/office/drawing/2014/main" id="{A9DBD004-98C2-CD15-9284-D4AF0042E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Edit">
            <a:extLst>
              <a:ext uri="{FF2B5EF4-FFF2-40B4-BE49-F238E27FC236}">
                <a16:creationId xmlns:a16="http://schemas.microsoft.com/office/drawing/2014/main" id="{15D1BC2C-2873-6216-3CD4-5BFE80331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1" name="Picture 47" descr="Copy">
            <a:extLst>
              <a:ext uri="{FF2B5EF4-FFF2-40B4-BE49-F238E27FC236}">
                <a16:creationId xmlns:a16="http://schemas.microsoft.com/office/drawing/2014/main" id="{45F60C73-E1D2-A1EA-E1D8-81FC968B4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Delete">
            <a:extLst>
              <a:ext uri="{FF2B5EF4-FFF2-40B4-BE49-F238E27FC236}">
                <a16:creationId xmlns:a16="http://schemas.microsoft.com/office/drawing/2014/main" id="{1C0DFA31-AA5A-8173-2C49-574A87A8F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 descr="Edit">
            <a:extLst>
              <a:ext uri="{FF2B5EF4-FFF2-40B4-BE49-F238E27FC236}">
                <a16:creationId xmlns:a16="http://schemas.microsoft.com/office/drawing/2014/main" id="{C333EF8E-2AF0-7E00-F8BD-368E01325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5" name="Picture 51" descr="Copy">
            <a:extLst>
              <a:ext uri="{FF2B5EF4-FFF2-40B4-BE49-F238E27FC236}">
                <a16:creationId xmlns:a16="http://schemas.microsoft.com/office/drawing/2014/main" id="{E5CDC62F-2EAF-1B12-1128-F77F37C26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Delete">
            <a:extLst>
              <a:ext uri="{FF2B5EF4-FFF2-40B4-BE49-F238E27FC236}">
                <a16:creationId xmlns:a16="http://schemas.microsoft.com/office/drawing/2014/main" id="{57F04528-28B2-6B68-D75D-507903082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8" name="Picture 54" descr="Edit">
            <a:extLst>
              <a:ext uri="{FF2B5EF4-FFF2-40B4-BE49-F238E27FC236}">
                <a16:creationId xmlns:a16="http://schemas.microsoft.com/office/drawing/2014/main" id="{F281C750-433E-6669-D0DB-DFBE83C17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9" name="Picture 55" descr="Copy">
            <a:extLst>
              <a:ext uri="{FF2B5EF4-FFF2-40B4-BE49-F238E27FC236}">
                <a16:creationId xmlns:a16="http://schemas.microsoft.com/office/drawing/2014/main" id="{0B8C8295-0649-2ED7-B361-55068F893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0" name="Picture 56" descr="Delete">
            <a:extLst>
              <a:ext uri="{FF2B5EF4-FFF2-40B4-BE49-F238E27FC236}">
                <a16:creationId xmlns:a16="http://schemas.microsoft.com/office/drawing/2014/main" id="{F2E17D85-A806-083E-1479-CC54D2CFB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2" name="Picture 58" descr="Edit">
            <a:extLst>
              <a:ext uri="{FF2B5EF4-FFF2-40B4-BE49-F238E27FC236}">
                <a16:creationId xmlns:a16="http://schemas.microsoft.com/office/drawing/2014/main" id="{D734371D-7271-4B06-E6ED-2F4899CBA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3" name="Picture 59" descr="Copy">
            <a:extLst>
              <a:ext uri="{FF2B5EF4-FFF2-40B4-BE49-F238E27FC236}">
                <a16:creationId xmlns:a16="http://schemas.microsoft.com/office/drawing/2014/main" id="{C0AB7C5E-C7DB-DC98-5F5D-55FCEAE57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4" name="Picture 60" descr="Delete">
            <a:extLst>
              <a:ext uri="{FF2B5EF4-FFF2-40B4-BE49-F238E27FC236}">
                <a16:creationId xmlns:a16="http://schemas.microsoft.com/office/drawing/2014/main" id="{6DFFE505-DBCB-A1AD-354F-65EB5F4B3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6" name="Picture 62" descr="Edit">
            <a:extLst>
              <a:ext uri="{FF2B5EF4-FFF2-40B4-BE49-F238E27FC236}">
                <a16:creationId xmlns:a16="http://schemas.microsoft.com/office/drawing/2014/main" id="{1681E493-6A98-5EBF-7B5A-62811CB56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7" name="Picture 63" descr="Copy">
            <a:extLst>
              <a:ext uri="{FF2B5EF4-FFF2-40B4-BE49-F238E27FC236}">
                <a16:creationId xmlns:a16="http://schemas.microsoft.com/office/drawing/2014/main" id="{8DEE2894-5BBE-6A81-F515-6BC09D553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8" name="Picture 64" descr="Delete">
            <a:extLst>
              <a:ext uri="{FF2B5EF4-FFF2-40B4-BE49-F238E27FC236}">
                <a16:creationId xmlns:a16="http://schemas.microsoft.com/office/drawing/2014/main" id="{94EBD82C-FCB4-4F81-B3E5-F26802D1C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0" name="Picture 66" descr="Edit">
            <a:extLst>
              <a:ext uri="{FF2B5EF4-FFF2-40B4-BE49-F238E27FC236}">
                <a16:creationId xmlns:a16="http://schemas.microsoft.com/office/drawing/2014/main" id="{77E79198-E401-2A86-9CCC-B2154985F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1" name="Picture 67" descr="Copy">
            <a:extLst>
              <a:ext uri="{FF2B5EF4-FFF2-40B4-BE49-F238E27FC236}">
                <a16:creationId xmlns:a16="http://schemas.microsoft.com/office/drawing/2014/main" id="{21E0D8BA-9BD2-FA62-B110-C21AC6FBA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2" name="Picture 68" descr="Delete">
            <a:extLst>
              <a:ext uri="{FF2B5EF4-FFF2-40B4-BE49-F238E27FC236}">
                <a16:creationId xmlns:a16="http://schemas.microsoft.com/office/drawing/2014/main" id="{D0161EE3-CDCF-8DE3-0BC2-AA55BC061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4" name="Picture 70" descr="Edit">
            <a:extLst>
              <a:ext uri="{FF2B5EF4-FFF2-40B4-BE49-F238E27FC236}">
                <a16:creationId xmlns:a16="http://schemas.microsoft.com/office/drawing/2014/main" id="{C54322C1-2710-6D5B-9E8C-2271FEA6D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" name="Picture 71" descr="Copy">
            <a:extLst>
              <a:ext uri="{FF2B5EF4-FFF2-40B4-BE49-F238E27FC236}">
                <a16:creationId xmlns:a16="http://schemas.microsoft.com/office/drawing/2014/main" id="{51F868C2-8ACF-161D-2629-5556B4404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6" name="Picture 72" descr="Delete">
            <a:extLst>
              <a:ext uri="{FF2B5EF4-FFF2-40B4-BE49-F238E27FC236}">
                <a16:creationId xmlns:a16="http://schemas.microsoft.com/office/drawing/2014/main" id="{BE2267DA-19C8-315D-B85A-1AF4E3DA0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8" name="Picture 74" descr="Edit">
            <a:extLst>
              <a:ext uri="{FF2B5EF4-FFF2-40B4-BE49-F238E27FC236}">
                <a16:creationId xmlns:a16="http://schemas.microsoft.com/office/drawing/2014/main" id="{03CFB1B7-E55B-38ED-D4AB-7CA7FF5E7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9" name="Picture 75" descr="Copy">
            <a:extLst>
              <a:ext uri="{FF2B5EF4-FFF2-40B4-BE49-F238E27FC236}">
                <a16:creationId xmlns:a16="http://schemas.microsoft.com/office/drawing/2014/main" id="{A72432CF-1D01-AC8B-AAC0-F64591CC0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0" name="Picture 76" descr="Delete">
            <a:extLst>
              <a:ext uri="{FF2B5EF4-FFF2-40B4-BE49-F238E27FC236}">
                <a16:creationId xmlns:a16="http://schemas.microsoft.com/office/drawing/2014/main" id="{A39344DD-5201-6AE3-3521-138145EE5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2" name="Picture 78" descr="Edit">
            <a:extLst>
              <a:ext uri="{FF2B5EF4-FFF2-40B4-BE49-F238E27FC236}">
                <a16:creationId xmlns:a16="http://schemas.microsoft.com/office/drawing/2014/main" id="{BCEB0C81-30A7-11D1-D06F-87C082DD0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3" name="Picture 79" descr="Copy">
            <a:extLst>
              <a:ext uri="{FF2B5EF4-FFF2-40B4-BE49-F238E27FC236}">
                <a16:creationId xmlns:a16="http://schemas.microsoft.com/office/drawing/2014/main" id="{63D5A75B-EFC4-A368-1CCE-D4BFC0B25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4" name="Picture 80" descr="Delete">
            <a:extLst>
              <a:ext uri="{FF2B5EF4-FFF2-40B4-BE49-F238E27FC236}">
                <a16:creationId xmlns:a16="http://schemas.microsoft.com/office/drawing/2014/main" id="{4735BA78-6021-79FD-FE84-EE4E85E93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6" name="Picture 82" descr="Edit">
            <a:extLst>
              <a:ext uri="{FF2B5EF4-FFF2-40B4-BE49-F238E27FC236}">
                <a16:creationId xmlns:a16="http://schemas.microsoft.com/office/drawing/2014/main" id="{378D374F-68A8-4D71-F697-87DCA5F0D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7" name="Picture 83" descr="Copy">
            <a:extLst>
              <a:ext uri="{FF2B5EF4-FFF2-40B4-BE49-F238E27FC236}">
                <a16:creationId xmlns:a16="http://schemas.microsoft.com/office/drawing/2014/main" id="{A4350D47-456F-D81F-24F5-38843CEF0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8" name="Picture 84" descr="Delete">
            <a:extLst>
              <a:ext uri="{FF2B5EF4-FFF2-40B4-BE49-F238E27FC236}">
                <a16:creationId xmlns:a16="http://schemas.microsoft.com/office/drawing/2014/main" id="{716C0AEB-1DBF-A515-8FA5-6F21B0C94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0" name="Picture 86" descr="Edit">
            <a:extLst>
              <a:ext uri="{FF2B5EF4-FFF2-40B4-BE49-F238E27FC236}">
                <a16:creationId xmlns:a16="http://schemas.microsoft.com/office/drawing/2014/main" id="{A444ABCA-693D-A20B-D347-AF0E89EF4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1" name="Picture 87" descr="Copy">
            <a:extLst>
              <a:ext uri="{FF2B5EF4-FFF2-40B4-BE49-F238E27FC236}">
                <a16:creationId xmlns:a16="http://schemas.microsoft.com/office/drawing/2014/main" id="{036D2CE2-52E0-4502-8C65-6A21DD820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2" name="Picture 88" descr="Delete">
            <a:extLst>
              <a:ext uri="{FF2B5EF4-FFF2-40B4-BE49-F238E27FC236}">
                <a16:creationId xmlns:a16="http://schemas.microsoft.com/office/drawing/2014/main" id="{EEF0BF08-11FC-258A-BA25-D1CE7E538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4" name="Picture 90" descr="Edit">
            <a:extLst>
              <a:ext uri="{FF2B5EF4-FFF2-40B4-BE49-F238E27FC236}">
                <a16:creationId xmlns:a16="http://schemas.microsoft.com/office/drawing/2014/main" id="{60F2F356-D917-19C7-061F-D47030E6C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5" name="Picture 91" descr="Copy">
            <a:extLst>
              <a:ext uri="{FF2B5EF4-FFF2-40B4-BE49-F238E27FC236}">
                <a16:creationId xmlns:a16="http://schemas.microsoft.com/office/drawing/2014/main" id="{F0F42E92-DB5E-ED6D-A55A-DA1CF532B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6" name="Picture 92" descr="Delete">
            <a:extLst>
              <a:ext uri="{FF2B5EF4-FFF2-40B4-BE49-F238E27FC236}">
                <a16:creationId xmlns:a16="http://schemas.microsoft.com/office/drawing/2014/main" id="{0806E943-B831-F549-1844-B8D920995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8" name="Picture 94" descr="Edit">
            <a:extLst>
              <a:ext uri="{FF2B5EF4-FFF2-40B4-BE49-F238E27FC236}">
                <a16:creationId xmlns:a16="http://schemas.microsoft.com/office/drawing/2014/main" id="{9A6BED11-2F79-D29E-5426-EB292CEA5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9" name="Picture 95" descr="Copy">
            <a:extLst>
              <a:ext uri="{FF2B5EF4-FFF2-40B4-BE49-F238E27FC236}">
                <a16:creationId xmlns:a16="http://schemas.microsoft.com/office/drawing/2014/main" id="{3EB08BA7-E90C-D511-8D4F-EC310EE91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0" name="Picture 96" descr="Delete">
            <a:extLst>
              <a:ext uri="{FF2B5EF4-FFF2-40B4-BE49-F238E27FC236}">
                <a16:creationId xmlns:a16="http://schemas.microsoft.com/office/drawing/2014/main" id="{948B79CB-E49D-5EB0-C40C-FBEFF4E53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2" name="Picture 98" descr="Edit">
            <a:extLst>
              <a:ext uri="{FF2B5EF4-FFF2-40B4-BE49-F238E27FC236}">
                <a16:creationId xmlns:a16="http://schemas.microsoft.com/office/drawing/2014/main" id="{6FE60E31-7623-3A8A-C68A-7FAF3A19E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3" name="Picture 99" descr="Copy">
            <a:extLst>
              <a:ext uri="{FF2B5EF4-FFF2-40B4-BE49-F238E27FC236}">
                <a16:creationId xmlns:a16="http://schemas.microsoft.com/office/drawing/2014/main" id="{9BF1591C-0A52-3CEF-002A-81AEB2194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4" name="Picture 100" descr="Delete">
            <a:extLst>
              <a:ext uri="{FF2B5EF4-FFF2-40B4-BE49-F238E27FC236}">
                <a16:creationId xmlns:a16="http://schemas.microsoft.com/office/drawing/2014/main" id="{D054FD27-E6F5-7AE8-3005-631C1CC83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" name="Picture 102" descr="Edit">
            <a:extLst>
              <a:ext uri="{FF2B5EF4-FFF2-40B4-BE49-F238E27FC236}">
                <a16:creationId xmlns:a16="http://schemas.microsoft.com/office/drawing/2014/main" id="{0061E888-4AAF-DCCD-71C0-6CE87C1FD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" name="Picture 103" descr="Copy">
            <a:extLst>
              <a:ext uri="{FF2B5EF4-FFF2-40B4-BE49-F238E27FC236}">
                <a16:creationId xmlns:a16="http://schemas.microsoft.com/office/drawing/2014/main" id="{D94388D0-6E68-7D32-7ACB-E7696BEA3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" name="Picture 104" descr="Delete">
            <a:extLst>
              <a:ext uri="{FF2B5EF4-FFF2-40B4-BE49-F238E27FC236}">
                <a16:creationId xmlns:a16="http://schemas.microsoft.com/office/drawing/2014/main" id="{B3A261D6-45CA-97E9-F378-184D0EDB6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0" name="Picture 106" descr="Edit">
            <a:extLst>
              <a:ext uri="{FF2B5EF4-FFF2-40B4-BE49-F238E27FC236}">
                <a16:creationId xmlns:a16="http://schemas.microsoft.com/office/drawing/2014/main" id="{22AE3A87-BAA4-52AA-B85D-64F81E427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1" name="Picture 107" descr="Copy">
            <a:extLst>
              <a:ext uri="{FF2B5EF4-FFF2-40B4-BE49-F238E27FC236}">
                <a16:creationId xmlns:a16="http://schemas.microsoft.com/office/drawing/2014/main" id="{B7EDE404-2608-18D5-49E3-1564F5679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2" name="Picture 108" descr="Delete">
            <a:extLst>
              <a:ext uri="{FF2B5EF4-FFF2-40B4-BE49-F238E27FC236}">
                <a16:creationId xmlns:a16="http://schemas.microsoft.com/office/drawing/2014/main" id="{8199EC9A-1CB7-7C8A-A6B3-AC7D982B4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4" name="Picture 110" descr="Edit">
            <a:extLst>
              <a:ext uri="{FF2B5EF4-FFF2-40B4-BE49-F238E27FC236}">
                <a16:creationId xmlns:a16="http://schemas.microsoft.com/office/drawing/2014/main" id="{294B05D3-3F3E-5130-C097-3E3803A91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5" name="Picture 111" descr="Copy">
            <a:extLst>
              <a:ext uri="{FF2B5EF4-FFF2-40B4-BE49-F238E27FC236}">
                <a16:creationId xmlns:a16="http://schemas.microsoft.com/office/drawing/2014/main" id="{148F1D37-2F2A-3E88-D92C-B781EDD44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6" name="Picture 112" descr="Delete">
            <a:extLst>
              <a:ext uri="{FF2B5EF4-FFF2-40B4-BE49-F238E27FC236}">
                <a16:creationId xmlns:a16="http://schemas.microsoft.com/office/drawing/2014/main" id="{234EC031-E20F-85E6-92D7-5BE71577D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8" name="Picture 114" descr="Edit">
            <a:extLst>
              <a:ext uri="{FF2B5EF4-FFF2-40B4-BE49-F238E27FC236}">
                <a16:creationId xmlns:a16="http://schemas.microsoft.com/office/drawing/2014/main" id="{49F0FC23-A159-157E-33DD-ABF1713AE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9" name="Picture 115" descr="Copy">
            <a:extLst>
              <a:ext uri="{FF2B5EF4-FFF2-40B4-BE49-F238E27FC236}">
                <a16:creationId xmlns:a16="http://schemas.microsoft.com/office/drawing/2014/main" id="{7C980E7C-EB98-6258-8B20-BA5290B2C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0" name="Picture 116" descr="Delete">
            <a:extLst>
              <a:ext uri="{FF2B5EF4-FFF2-40B4-BE49-F238E27FC236}">
                <a16:creationId xmlns:a16="http://schemas.microsoft.com/office/drawing/2014/main" id="{35023878-A87B-63C7-912C-B0D8A1B0B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2" name="Picture 118" descr="Edit">
            <a:extLst>
              <a:ext uri="{FF2B5EF4-FFF2-40B4-BE49-F238E27FC236}">
                <a16:creationId xmlns:a16="http://schemas.microsoft.com/office/drawing/2014/main" id="{B4EB51D5-02A5-B680-F92E-60AABDE5E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3" name="Picture 119" descr="Copy">
            <a:extLst>
              <a:ext uri="{FF2B5EF4-FFF2-40B4-BE49-F238E27FC236}">
                <a16:creationId xmlns:a16="http://schemas.microsoft.com/office/drawing/2014/main" id="{BBD37468-E500-993E-DDE2-A56F7460C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4" name="Picture 120" descr="Delete">
            <a:extLst>
              <a:ext uri="{FF2B5EF4-FFF2-40B4-BE49-F238E27FC236}">
                <a16:creationId xmlns:a16="http://schemas.microsoft.com/office/drawing/2014/main" id="{7AFDFD03-2B61-FFA7-E05E-E1F2FA684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6" name="Picture 122" descr="Edit">
            <a:extLst>
              <a:ext uri="{FF2B5EF4-FFF2-40B4-BE49-F238E27FC236}">
                <a16:creationId xmlns:a16="http://schemas.microsoft.com/office/drawing/2014/main" id="{25780B25-2616-A64E-8880-1F8A3408D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7" name="Picture 123" descr="Copy">
            <a:extLst>
              <a:ext uri="{FF2B5EF4-FFF2-40B4-BE49-F238E27FC236}">
                <a16:creationId xmlns:a16="http://schemas.microsoft.com/office/drawing/2014/main" id="{0636EAB7-FB7A-D675-648B-F20B01317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8" name="Picture 124" descr="Delete">
            <a:extLst>
              <a:ext uri="{FF2B5EF4-FFF2-40B4-BE49-F238E27FC236}">
                <a16:creationId xmlns:a16="http://schemas.microsoft.com/office/drawing/2014/main" id="{F2EFAE3B-39D8-42F5-4912-C51AE34A1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0" name="Picture 126" descr="Edit">
            <a:extLst>
              <a:ext uri="{FF2B5EF4-FFF2-40B4-BE49-F238E27FC236}">
                <a16:creationId xmlns:a16="http://schemas.microsoft.com/office/drawing/2014/main" id="{6C216C6F-BF46-A029-E14C-6E226633D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1" name="Picture 127" descr="Copy">
            <a:extLst>
              <a:ext uri="{FF2B5EF4-FFF2-40B4-BE49-F238E27FC236}">
                <a16:creationId xmlns:a16="http://schemas.microsoft.com/office/drawing/2014/main" id="{0040AF75-6E6E-84CA-F7CA-F08BA29F3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2" name="Picture 128" descr="Delete">
            <a:extLst>
              <a:ext uri="{FF2B5EF4-FFF2-40B4-BE49-F238E27FC236}">
                <a16:creationId xmlns:a16="http://schemas.microsoft.com/office/drawing/2014/main" id="{07113671-DDA9-A35C-A7AD-8D3C45F90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4" name="Picture 130" descr="Edit">
            <a:extLst>
              <a:ext uri="{FF2B5EF4-FFF2-40B4-BE49-F238E27FC236}">
                <a16:creationId xmlns:a16="http://schemas.microsoft.com/office/drawing/2014/main" id="{A12F6694-B3A5-1B6A-9306-5FFE58F7B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5" name="Picture 131" descr="Copy">
            <a:extLst>
              <a:ext uri="{FF2B5EF4-FFF2-40B4-BE49-F238E27FC236}">
                <a16:creationId xmlns:a16="http://schemas.microsoft.com/office/drawing/2014/main" id="{F74CB582-575A-063B-19F0-36FFD26AB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6" name="Picture 132" descr="Delete">
            <a:extLst>
              <a:ext uri="{FF2B5EF4-FFF2-40B4-BE49-F238E27FC236}">
                <a16:creationId xmlns:a16="http://schemas.microsoft.com/office/drawing/2014/main" id="{FC01ACE6-7A59-F62E-FA5E-C8370AE3E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8" name="Picture 134" descr="Edit">
            <a:extLst>
              <a:ext uri="{FF2B5EF4-FFF2-40B4-BE49-F238E27FC236}">
                <a16:creationId xmlns:a16="http://schemas.microsoft.com/office/drawing/2014/main" id="{9A97CBF9-609C-A987-752B-1652CD56E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9" name="Picture 135" descr="Copy">
            <a:extLst>
              <a:ext uri="{FF2B5EF4-FFF2-40B4-BE49-F238E27FC236}">
                <a16:creationId xmlns:a16="http://schemas.microsoft.com/office/drawing/2014/main" id="{9DA33D4A-2FEB-63DD-8197-CDFCD80E9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0" name="Picture 136" descr="Delete">
            <a:extLst>
              <a:ext uri="{FF2B5EF4-FFF2-40B4-BE49-F238E27FC236}">
                <a16:creationId xmlns:a16="http://schemas.microsoft.com/office/drawing/2014/main" id="{C88F0F06-5D10-8F03-2325-C9A9B107A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2" name="Picture 138" descr="Edit">
            <a:extLst>
              <a:ext uri="{FF2B5EF4-FFF2-40B4-BE49-F238E27FC236}">
                <a16:creationId xmlns:a16="http://schemas.microsoft.com/office/drawing/2014/main" id="{0E2D744C-227B-4DD8-FA3B-40ABDE93F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3" name="Picture 139" descr="Copy">
            <a:extLst>
              <a:ext uri="{FF2B5EF4-FFF2-40B4-BE49-F238E27FC236}">
                <a16:creationId xmlns:a16="http://schemas.microsoft.com/office/drawing/2014/main" id="{C5C4A2FE-82CD-3D33-C4E7-C89B310C9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4" name="Picture 140" descr="Delete">
            <a:extLst>
              <a:ext uri="{FF2B5EF4-FFF2-40B4-BE49-F238E27FC236}">
                <a16:creationId xmlns:a16="http://schemas.microsoft.com/office/drawing/2014/main" id="{9F2BE72C-DDC6-4C41-6D88-128B37AF4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6" name="Picture 142" descr="Edit">
            <a:extLst>
              <a:ext uri="{FF2B5EF4-FFF2-40B4-BE49-F238E27FC236}">
                <a16:creationId xmlns:a16="http://schemas.microsoft.com/office/drawing/2014/main" id="{EAB431A9-148A-E016-14D4-A5EC1013D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7" name="Picture 143" descr="Copy">
            <a:extLst>
              <a:ext uri="{FF2B5EF4-FFF2-40B4-BE49-F238E27FC236}">
                <a16:creationId xmlns:a16="http://schemas.microsoft.com/office/drawing/2014/main" id="{65AC703C-A642-89E8-9F06-99B51DF70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8" name="Picture 144" descr="Delete">
            <a:extLst>
              <a:ext uri="{FF2B5EF4-FFF2-40B4-BE49-F238E27FC236}">
                <a16:creationId xmlns:a16="http://schemas.microsoft.com/office/drawing/2014/main" id="{25651ED2-C57B-5F1D-5CE0-BF153F46D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0" name="Picture 146" descr="Edit">
            <a:extLst>
              <a:ext uri="{FF2B5EF4-FFF2-40B4-BE49-F238E27FC236}">
                <a16:creationId xmlns:a16="http://schemas.microsoft.com/office/drawing/2014/main" id="{A3495FA6-2E6D-BD42-B8A7-BB5BA97A8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1" name="Picture 147" descr="Copy">
            <a:extLst>
              <a:ext uri="{FF2B5EF4-FFF2-40B4-BE49-F238E27FC236}">
                <a16:creationId xmlns:a16="http://schemas.microsoft.com/office/drawing/2014/main" id="{1776A76A-D9B7-D6B5-C0BA-802DEE841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2" name="Picture 148" descr="Delete">
            <a:extLst>
              <a:ext uri="{FF2B5EF4-FFF2-40B4-BE49-F238E27FC236}">
                <a16:creationId xmlns:a16="http://schemas.microsoft.com/office/drawing/2014/main" id="{6A38D2D5-8949-F220-6F4A-0113BDA95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4" name="Picture 150" descr="Edit">
            <a:extLst>
              <a:ext uri="{FF2B5EF4-FFF2-40B4-BE49-F238E27FC236}">
                <a16:creationId xmlns:a16="http://schemas.microsoft.com/office/drawing/2014/main" id="{BC838A77-A4C6-9D39-CA55-86A1458D6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5" name="Picture 151" descr="Copy">
            <a:extLst>
              <a:ext uri="{FF2B5EF4-FFF2-40B4-BE49-F238E27FC236}">
                <a16:creationId xmlns:a16="http://schemas.microsoft.com/office/drawing/2014/main" id="{205522F5-DB05-0217-6DD8-BF2B20BC2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6" name="Picture 152" descr="Delete">
            <a:extLst>
              <a:ext uri="{FF2B5EF4-FFF2-40B4-BE49-F238E27FC236}">
                <a16:creationId xmlns:a16="http://schemas.microsoft.com/office/drawing/2014/main" id="{954CC99C-E411-14DE-37C2-7123A9044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8" name="Picture 154" descr="Edit">
            <a:extLst>
              <a:ext uri="{FF2B5EF4-FFF2-40B4-BE49-F238E27FC236}">
                <a16:creationId xmlns:a16="http://schemas.microsoft.com/office/drawing/2014/main" id="{75B4B76C-896B-9F64-9654-6DCE735E3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9" name="Picture 155" descr="Copy">
            <a:extLst>
              <a:ext uri="{FF2B5EF4-FFF2-40B4-BE49-F238E27FC236}">
                <a16:creationId xmlns:a16="http://schemas.microsoft.com/office/drawing/2014/main" id="{DF3739FB-52ED-A68A-B461-21785E632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0" name="Picture 156" descr="Delete">
            <a:extLst>
              <a:ext uri="{FF2B5EF4-FFF2-40B4-BE49-F238E27FC236}">
                <a16:creationId xmlns:a16="http://schemas.microsoft.com/office/drawing/2014/main" id="{8D5180D8-37B1-EE48-3E35-DE3C2CE32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2" name="Picture 158" descr="Edit">
            <a:extLst>
              <a:ext uri="{FF2B5EF4-FFF2-40B4-BE49-F238E27FC236}">
                <a16:creationId xmlns:a16="http://schemas.microsoft.com/office/drawing/2014/main" id="{78D4B231-710B-5816-2451-CA5258E4F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3" name="Picture 159" descr="Copy">
            <a:extLst>
              <a:ext uri="{FF2B5EF4-FFF2-40B4-BE49-F238E27FC236}">
                <a16:creationId xmlns:a16="http://schemas.microsoft.com/office/drawing/2014/main" id="{6ED57240-B613-BE4E-476A-8BD97F0BE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4" name="Picture 160" descr="Delete">
            <a:extLst>
              <a:ext uri="{FF2B5EF4-FFF2-40B4-BE49-F238E27FC236}">
                <a16:creationId xmlns:a16="http://schemas.microsoft.com/office/drawing/2014/main" id="{0E08642C-3C64-1DED-D005-26CC475BA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6" name="Picture 162" descr="Edit">
            <a:extLst>
              <a:ext uri="{FF2B5EF4-FFF2-40B4-BE49-F238E27FC236}">
                <a16:creationId xmlns:a16="http://schemas.microsoft.com/office/drawing/2014/main" id="{F9A05B43-8A87-DF4C-11CE-2D093DB17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7" name="Picture 163" descr="Copy">
            <a:extLst>
              <a:ext uri="{FF2B5EF4-FFF2-40B4-BE49-F238E27FC236}">
                <a16:creationId xmlns:a16="http://schemas.microsoft.com/office/drawing/2014/main" id="{CE192DAA-D1D9-B98D-D646-1A198C008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8" name="Picture 164" descr="Delete">
            <a:extLst>
              <a:ext uri="{FF2B5EF4-FFF2-40B4-BE49-F238E27FC236}">
                <a16:creationId xmlns:a16="http://schemas.microsoft.com/office/drawing/2014/main" id="{6EE80BEF-C1ED-DEE9-4599-F50C16A2A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0" name="Picture 166" descr="Edit">
            <a:extLst>
              <a:ext uri="{FF2B5EF4-FFF2-40B4-BE49-F238E27FC236}">
                <a16:creationId xmlns:a16="http://schemas.microsoft.com/office/drawing/2014/main" id="{74A73BE6-005A-60FE-E09E-2EE06BEB0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1" name="Picture 167" descr="Copy">
            <a:extLst>
              <a:ext uri="{FF2B5EF4-FFF2-40B4-BE49-F238E27FC236}">
                <a16:creationId xmlns:a16="http://schemas.microsoft.com/office/drawing/2014/main" id="{17213E90-DB44-C794-A6C9-37E25D9F5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2" name="Picture 168" descr="Delete">
            <a:extLst>
              <a:ext uri="{FF2B5EF4-FFF2-40B4-BE49-F238E27FC236}">
                <a16:creationId xmlns:a16="http://schemas.microsoft.com/office/drawing/2014/main" id="{387D88D8-1105-7326-5901-6C22DD601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4" name="Picture 170" descr="Edit">
            <a:extLst>
              <a:ext uri="{FF2B5EF4-FFF2-40B4-BE49-F238E27FC236}">
                <a16:creationId xmlns:a16="http://schemas.microsoft.com/office/drawing/2014/main" id="{12E79BE1-4B30-653A-BB1E-AF2DE39BC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5" name="Picture 171" descr="Copy">
            <a:extLst>
              <a:ext uri="{FF2B5EF4-FFF2-40B4-BE49-F238E27FC236}">
                <a16:creationId xmlns:a16="http://schemas.microsoft.com/office/drawing/2014/main" id="{DE795109-B2B5-2205-7888-424303181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6" name="Picture 172" descr="Delete">
            <a:extLst>
              <a:ext uri="{FF2B5EF4-FFF2-40B4-BE49-F238E27FC236}">
                <a16:creationId xmlns:a16="http://schemas.microsoft.com/office/drawing/2014/main" id="{F57DE14E-7431-EBC1-6F10-57373304E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8" name="Picture 174" descr="Edit">
            <a:extLst>
              <a:ext uri="{FF2B5EF4-FFF2-40B4-BE49-F238E27FC236}">
                <a16:creationId xmlns:a16="http://schemas.microsoft.com/office/drawing/2014/main" id="{F37D5CF2-1FAF-B0CC-6FB4-D2D204694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9" name="Picture 175" descr="Copy">
            <a:extLst>
              <a:ext uri="{FF2B5EF4-FFF2-40B4-BE49-F238E27FC236}">
                <a16:creationId xmlns:a16="http://schemas.microsoft.com/office/drawing/2014/main" id="{FE0FCE76-DABA-9EAA-8E39-798FE623C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0" name="Picture 176" descr="Delete">
            <a:extLst>
              <a:ext uri="{FF2B5EF4-FFF2-40B4-BE49-F238E27FC236}">
                <a16:creationId xmlns:a16="http://schemas.microsoft.com/office/drawing/2014/main" id="{01239F26-57DF-711F-3CD5-0B1411F16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2" name="Picture 178" descr="Edit">
            <a:extLst>
              <a:ext uri="{FF2B5EF4-FFF2-40B4-BE49-F238E27FC236}">
                <a16:creationId xmlns:a16="http://schemas.microsoft.com/office/drawing/2014/main" id="{6F7F8FE2-66EA-0CA4-1AC3-04B75C430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3" name="Picture 179" descr="Copy">
            <a:extLst>
              <a:ext uri="{FF2B5EF4-FFF2-40B4-BE49-F238E27FC236}">
                <a16:creationId xmlns:a16="http://schemas.microsoft.com/office/drawing/2014/main" id="{1C659E19-F454-C810-E029-81B642643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4" name="Picture 180" descr="Delete">
            <a:extLst>
              <a:ext uri="{FF2B5EF4-FFF2-40B4-BE49-F238E27FC236}">
                <a16:creationId xmlns:a16="http://schemas.microsoft.com/office/drawing/2014/main" id="{05BB29A9-DAA4-7F31-BE8E-34964AF7E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6" name="Picture 182" descr="Edit">
            <a:extLst>
              <a:ext uri="{FF2B5EF4-FFF2-40B4-BE49-F238E27FC236}">
                <a16:creationId xmlns:a16="http://schemas.microsoft.com/office/drawing/2014/main" id="{C6F333F0-9ECD-4D24-42AD-4CEA40224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7" name="Picture 183" descr="Copy">
            <a:extLst>
              <a:ext uri="{FF2B5EF4-FFF2-40B4-BE49-F238E27FC236}">
                <a16:creationId xmlns:a16="http://schemas.microsoft.com/office/drawing/2014/main" id="{1A2E842A-2156-BD5F-5E65-96EB13E95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8" name="Picture 184" descr="Delete">
            <a:extLst>
              <a:ext uri="{FF2B5EF4-FFF2-40B4-BE49-F238E27FC236}">
                <a16:creationId xmlns:a16="http://schemas.microsoft.com/office/drawing/2014/main" id="{39DF5D57-3DE0-748C-9CDC-2B521BDA1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0" name="Picture 186" descr="Edit">
            <a:extLst>
              <a:ext uri="{FF2B5EF4-FFF2-40B4-BE49-F238E27FC236}">
                <a16:creationId xmlns:a16="http://schemas.microsoft.com/office/drawing/2014/main" id="{91FFA42C-5C6B-BA10-3734-8EEC2D869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1" name="Picture 187" descr="Copy">
            <a:extLst>
              <a:ext uri="{FF2B5EF4-FFF2-40B4-BE49-F238E27FC236}">
                <a16:creationId xmlns:a16="http://schemas.microsoft.com/office/drawing/2014/main" id="{20027AE7-EA9B-3FFC-DB6D-FAA8C26DE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2" name="Picture 188" descr="Delete">
            <a:extLst>
              <a:ext uri="{FF2B5EF4-FFF2-40B4-BE49-F238E27FC236}">
                <a16:creationId xmlns:a16="http://schemas.microsoft.com/office/drawing/2014/main" id="{EB2F5FA6-B73D-1EC8-B17E-6188FAE10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4" name="Picture 190" descr="Edit">
            <a:extLst>
              <a:ext uri="{FF2B5EF4-FFF2-40B4-BE49-F238E27FC236}">
                <a16:creationId xmlns:a16="http://schemas.microsoft.com/office/drawing/2014/main" id="{D6F9B0B7-ACED-83CB-C9B5-2EC2434CB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5" name="Picture 191" descr="Copy">
            <a:extLst>
              <a:ext uri="{FF2B5EF4-FFF2-40B4-BE49-F238E27FC236}">
                <a16:creationId xmlns:a16="http://schemas.microsoft.com/office/drawing/2014/main" id="{4A94395B-DF32-F9F2-9424-88AD7AEAE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6" name="Picture 192" descr="Delete">
            <a:extLst>
              <a:ext uri="{FF2B5EF4-FFF2-40B4-BE49-F238E27FC236}">
                <a16:creationId xmlns:a16="http://schemas.microsoft.com/office/drawing/2014/main" id="{4B39248E-A034-E0BC-08A5-8A6DA0F38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8" name="Picture 194" descr="Edit">
            <a:extLst>
              <a:ext uri="{FF2B5EF4-FFF2-40B4-BE49-F238E27FC236}">
                <a16:creationId xmlns:a16="http://schemas.microsoft.com/office/drawing/2014/main" id="{A7E4AB6C-4345-A7E7-FAB9-906F04CB3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9" name="Picture 195" descr="Copy">
            <a:extLst>
              <a:ext uri="{FF2B5EF4-FFF2-40B4-BE49-F238E27FC236}">
                <a16:creationId xmlns:a16="http://schemas.microsoft.com/office/drawing/2014/main" id="{C4D51207-D353-B209-B96F-37A4C71DA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0" name="Picture 196" descr="Delete">
            <a:extLst>
              <a:ext uri="{FF2B5EF4-FFF2-40B4-BE49-F238E27FC236}">
                <a16:creationId xmlns:a16="http://schemas.microsoft.com/office/drawing/2014/main" id="{78E61218-D156-83D7-11E4-31A1B02C6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2" name="Picture 198" descr="Edit">
            <a:extLst>
              <a:ext uri="{FF2B5EF4-FFF2-40B4-BE49-F238E27FC236}">
                <a16:creationId xmlns:a16="http://schemas.microsoft.com/office/drawing/2014/main" id="{FB7E2489-8C62-02DF-964A-616E86653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3" name="Picture 199" descr="Copy">
            <a:extLst>
              <a:ext uri="{FF2B5EF4-FFF2-40B4-BE49-F238E27FC236}">
                <a16:creationId xmlns:a16="http://schemas.microsoft.com/office/drawing/2014/main" id="{1EA25E8A-6FE0-D89D-C192-A85E86578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4" name="Picture 200" descr="Delete">
            <a:extLst>
              <a:ext uri="{FF2B5EF4-FFF2-40B4-BE49-F238E27FC236}">
                <a16:creationId xmlns:a16="http://schemas.microsoft.com/office/drawing/2014/main" id="{D82C42C7-16DC-B078-5D16-5056354AE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6" name="Picture 202" descr="Edit">
            <a:extLst>
              <a:ext uri="{FF2B5EF4-FFF2-40B4-BE49-F238E27FC236}">
                <a16:creationId xmlns:a16="http://schemas.microsoft.com/office/drawing/2014/main" id="{A708CD7D-E2DF-DC79-D9D4-6C647A321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7" name="Picture 203" descr="Copy">
            <a:extLst>
              <a:ext uri="{FF2B5EF4-FFF2-40B4-BE49-F238E27FC236}">
                <a16:creationId xmlns:a16="http://schemas.microsoft.com/office/drawing/2014/main" id="{8E4105BB-E06D-4899-67D9-D40432FA6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8" name="Picture 204" descr="Delete">
            <a:extLst>
              <a:ext uri="{FF2B5EF4-FFF2-40B4-BE49-F238E27FC236}">
                <a16:creationId xmlns:a16="http://schemas.microsoft.com/office/drawing/2014/main" id="{49EF4BE3-0DAE-7FC7-5C53-CE04ECCF9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" name="Picture 206" descr="Edit">
            <a:extLst>
              <a:ext uri="{FF2B5EF4-FFF2-40B4-BE49-F238E27FC236}">
                <a16:creationId xmlns:a16="http://schemas.microsoft.com/office/drawing/2014/main" id="{20EC0F11-E948-2534-D65F-294AA2960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1" name="Picture 207" descr="Copy">
            <a:extLst>
              <a:ext uri="{FF2B5EF4-FFF2-40B4-BE49-F238E27FC236}">
                <a16:creationId xmlns:a16="http://schemas.microsoft.com/office/drawing/2014/main" id="{94D7C640-7AAE-3304-C7C0-AC36B89F1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2" name="Picture 208" descr="Delete">
            <a:extLst>
              <a:ext uri="{FF2B5EF4-FFF2-40B4-BE49-F238E27FC236}">
                <a16:creationId xmlns:a16="http://schemas.microsoft.com/office/drawing/2014/main" id="{FB978864-6FFA-125D-BC98-72D64CC48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4" name="Picture 210" descr="Edit">
            <a:extLst>
              <a:ext uri="{FF2B5EF4-FFF2-40B4-BE49-F238E27FC236}">
                <a16:creationId xmlns:a16="http://schemas.microsoft.com/office/drawing/2014/main" id="{3852D802-1AC8-2C9E-A891-C885CB509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5" name="Picture 211" descr="Copy">
            <a:extLst>
              <a:ext uri="{FF2B5EF4-FFF2-40B4-BE49-F238E27FC236}">
                <a16:creationId xmlns:a16="http://schemas.microsoft.com/office/drawing/2014/main" id="{F9042EB7-F3A5-B032-D434-702ED895C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6" name="Picture 212" descr="Delete">
            <a:extLst>
              <a:ext uri="{FF2B5EF4-FFF2-40B4-BE49-F238E27FC236}">
                <a16:creationId xmlns:a16="http://schemas.microsoft.com/office/drawing/2014/main" id="{803DF2A0-53ED-C190-2EB2-927D5577B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8" name="Picture 214" descr="Edit">
            <a:extLst>
              <a:ext uri="{FF2B5EF4-FFF2-40B4-BE49-F238E27FC236}">
                <a16:creationId xmlns:a16="http://schemas.microsoft.com/office/drawing/2014/main" id="{F265743B-314D-DFC4-91D5-C5A878FF0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9" name="Picture 215" descr="Copy">
            <a:extLst>
              <a:ext uri="{FF2B5EF4-FFF2-40B4-BE49-F238E27FC236}">
                <a16:creationId xmlns:a16="http://schemas.microsoft.com/office/drawing/2014/main" id="{577D774D-49F3-6F4A-6F08-E735CDD7F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0" name="Picture 216" descr="Delete">
            <a:extLst>
              <a:ext uri="{FF2B5EF4-FFF2-40B4-BE49-F238E27FC236}">
                <a16:creationId xmlns:a16="http://schemas.microsoft.com/office/drawing/2014/main" id="{D162C148-5001-B9CA-A8D1-C84BB60A5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2" name="Picture 218" descr="Edit">
            <a:extLst>
              <a:ext uri="{FF2B5EF4-FFF2-40B4-BE49-F238E27FC236}">
                <a16:creationId xmlns:a16="http://schemas.microsoft.com/office/drawing/2014/main" id="{1BFE1B15-78FC-0EE4-C99E-27B23E993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3" name="Picture 219" descr="Copy">
            <a:extLst>
              <a:ext uri="{FF2B5EF4-FFF2-40B4-BE49-F238E27FC236}">
                <a16:creationId xmlns:a16="http://schemas.microsoft.com/office/drawing/2014/main" id="{66C70746-64EC-F6BE-34B0-34BF1856B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4" name="Picture 220" descr="Delete">
            <a:extLst>
              <a:ext uri="{FF2B5EF4-FFF2-40B4-BE49-F238E27FC236}">
                <a16:creationId xmlns:a16="http://schemas.microsoft.com/office/drawing/2014/main" id="{2E6B58FD-9C02-B252-6BF4-6C3EC9070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6" name="Picture 222" descr="Edit">
            <a:extLst>
              <a:ext uri="{FF2B5EF4-FFF2-40B4-BE49-F238E27FC236}">
                <a16:creationId xmlns:a16="http://schemas.microsoft.com/office/drawing/2014/main" id="{CE8C7B5C-6D40-DAC9-6D33-E1F3BF2E0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7" name="Picture 223" descr="Copy">
            <a:extLst>
              <a:ext uri="{FF2B5EF4-FFF2-40B4-BE49-F238E27FC236}">
                <a16:creationId xmlns:a16="http://schemas.microsoft.com/office/drawing/2014/main" id="{C1EFC8B8-D5EB-4D9A-1849-A39AECDE2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8" name="Picture 224" descr="Delete">
            <a:extLst>
              <a:ext uri="{FF2B5EF4-FFF2-40B4-BE49-F238E27FC236}">
                <a16:creationId xmlns:a16="http://schemas.microsoft.com/office/drawing/2014/main" id="{41440480-49DB-F5AE-C128-BFA60CA60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0" name="Picture 226" descr="Edit">
            <a:extLst>
              <a:ext uri="{FF2B5EF4-FFF2-40B4-BE49-F238E27FC236}">
                <a16:creationId xmlns:a16="http://schemas.microsoft.com/office/drawing/2014/main" id="{B8124D5C-9283-FD4F-363F-805E5BE4F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1" name="Picture 227" descr="Copy">
            <a:extLst>
              <a:ext uri="{FF2B5EF4-FFF2-40B4-BE49-F238E27FC236}">
                <a16:creationId xmlns:a16="http://schemas.microsoft.com/office/drawing/2014/main" id="{76C903AC-4357-4AEA-E523-008F5F040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2" name="Picture 228" descr="Delete">
            <a:extLst>
              <a:ext uri="{FF2B5EF4-FFF2-40B4-BE49-F238E27FC236}">
                <a16:creationId xmlns:a16="http://schemas.microsoft.com/office/drawing/2014/main" id="{6DBC26D6-0C8D-064F-736E-88DF824C6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4" name="Picture 230" descr="Edit">
            <a:extLst>
              <a:ext uri="{FF2B5EF4-FFF2-40B4-BE49-F238E27FC236}">
                <a16:creationId xmlns:a16="http://schemas.microsoft.com/office/drawing/2014/main" id="{E7764A38-FBCA-0E24-8322-6A3CFDFA6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5" name="Picture 231" descr="Copy">
            <a:extLst>
              <a:ext uri="{FF2B5EF4-FFF2-40B4-BE49-F238E27FC236}">
                <a16:creationId xmlns:a16="http://schemas.microsoft.com/office/drawing/2014/main" id="{6CE9443E-E388-9A2B-6676-9585E8FB6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6" name="Picture 232" descr="Delete">
            <a:extLst>
              <a:ext uri="{FF2B5EF4-FFF2-40B4-BE49-F238E27FC236}">
                <a16:creationId xmlns:a16="http://schemas.microsoft.com/office/drawing/2014/main" id="{78228699-4D81-8CE5-1DE6-431CF565A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8" name="Picture 234" descr="Edit">
            <a:extLst>
              <a:ext uri="{FF2B5EF4-FFF2-40B4-BE49-F238E27FC236}">
                <a16:creationId xmlns:a16="http://schemas.microsoft.com/office/drawing/2014/main" id="{CB2649D7-C834-91FA-683F-0BD97744A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9" name="Picture 235" descr="Copy">
            <a:extLst>
              <a:ext uri="{FF2B5EF4-FFF2-40B4-BE49-F238E27FC236}">
                <a16:creationId xmlns:a16="http://schemas.microsoft.com/office/drawing/2014/main" id="{62785E31-1189-2613-9A22-784FDD199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0" name="Picture 236" descr="Delete">
            <a:extLst>
              <a:ext uri="{FF2B5EF4-FFF2-40B4-BE49-F238E27FC236}">
                <a16:creationId xmlns:a16="http://schemas.microsoft.com/office/drawing/2014/main" id="{F0ECADE0-EAB6-51F3-3B58-ACD64CF8E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2" name="Picture 238" descr="Edit">
            <a:extLst>
              <a:ext uri="{FF2B5EF4-FFF2-40B4-BE49-F238E27FC236}">
                <a16:creationId xmlns:a16="http://schemas.microsoft.com/office/drawing/2014/main" id="{DBEEDAD9-30CC-DCB5-E198-221E07BA7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3" name="Picture 239" descr="Copy">
            <a:extLst>
              <a:ext uri="{FF2B5EF4-FFF2-40B4-BE49-F238E27FC236}">
                <a16:creationId xmlns:a16="http://schemas.microsoft.com/office/drawing/2014/main" id="{5B47A101-C5C5-FC8C-1102-71D1B50B2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4" name="Picture 240" descr="Delete">
            <a:extLst>
              <a:ext uri="{FF2B5EF4-FFF2-40B4-BE49-F238E27FC236}">
                <a16:creationId xmlns:a16="http://schemas.microsoft.com/office/drawing/2014/main" id="{69282185-992A-99D3-B748-CD4C3EC1E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6" name="Picture 242" descr="Edit">
            <a:extLst>
              <a:ext uri="{FF2B5EF4-FFF2-40B4-BE49-F238E27FC236}">
                <a16:creationId xmlns:a16="http://schemas.microsoft.com/office/drawing/2014/main" id="{7DF09326-A14A-EDBF-DAF5-4C212FAFB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7" name="Picture 243" descr="Copy">
            <a:extLst>
              <a:ext uri="{FF2B5EF4-FFF2-40B4-BE49-F238E27FC236}">
                <a16:creationId xmlns:a16="http://schemas.microsoft.com/office/drawing/2014/main" id="{AAE52675-7CBD-6F99-193C-1585F4B2E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8" name="Picture 244" descr="Delete">
            <a:extLst>
              <a:ext uri="{FF2B5EF4-FFF2-40B4-BE49-F238E27FC236}">
                <a16:creationId xmlns:a16="http://schemas.microsoft.com/office/drawing/2014/main" id="{22260E5F-FE1D-00CD-618A-8514972F0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0" name="Picture 246" descr="Edit">
            <a:extLst>
              <a:ext uri="{FF2B5EF4-FFF2-40B4-BE49-F238E27FC236}">
                <a16:creationId xmlns:a16="http://schemas.microsoft.com/office/drawing/2014/main" id="{88B35CAB-A985-646E-BCAE-79AF43127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1" name="Picture 247" descr="Copy">
            <a:extLst>
              <a:ext uri="{FF2B5EF4-FFF2-40B4-BE49-F238E27FC236}">
                <a16:creationId xmlns:a16="http://schemas.microsoft.com/office/drawing/2014/main" id="{115CFB51-2094-12B5-9F45-7CAC84674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2" name="Picture 248" descr="Delete">
            <a:extLst>
              <a:ext uri="{FF2B5EF4-FFF2-40B4-BE49-F238E27FC236}">
                <a16:creationId xmlns:a16="http://schemas.microsoft.com/office/drawing/2014/main" id="{BD2453E7-3C99-6ED6-0D24-53E8912F3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4" name="Picture 250" descr="Edit">
            <a:extLst>
              <a:ext uri="{FF2B5EF4-FFF2-40B4-BE49-F238E27FC236}">
                <a16:creationId xmlns:a16="http://schemas.microsoft.com/office/drawing/2014/main" id="{5DEE0598-D4F0-DF10-17C6-75BB89915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5" name="Picture 251" descr="Copy">
            <a:extLst>
              <a:ext uri="{FF2B5EF4-FFF2-40B4-BE49-F238E27FC236}">
                <a16:creationId xmlns:a16="http://schemas.microsoft.com/office/drawing/2014/main" id="{E99669CD-963B-47D7-7835-D66D18623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6" name="Picture 252" descr="Delete">
            <a:extLst>
              <a:ext uri="{FF2B5EF4-FFF2-40B4-BE49-F238E27FC236}">
                <a16:creationId xmlns:a16="http://schemas.microsoft.com/office/drawing/2014/main" id="{A2F475E6-1BC5-B23D-C022-F6354C040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8" name="Picture 254" descr="Edit">
            <a:extLst>
              <a:ext uri="{FF2B5EF4-FFF2-40B4-BE49-F238E27FC236}">
                <a16:creationId xmlns:a16="http://schemas.microsoft.com/office/drawing/2014/main" id="{0CCBDBDE-16B0-EF12-942C-90091B546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9" name="Picture 255" descr="Copy">
            <a:extLst>
              <a:ext uri="{FF2B5EF4-FFF2-40B4-BE49-F238E27FC236}">
                <a16:creationId xmlns:a16="http://schemas.microsoft.com/office/drawing/2014/main" id="{702892EF-927C-1640-9FA9-FE553A796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0" name="Picture 256" descr="Delete">
            <a:extLst>
              <a:ext uri="{FF2B5EF4-FFF2-40B4-BE49-F238E27FC236}">
                <a16:creationId xmlns:a16="http://schemas.microsoft.com/office/drawing/2014/main" id="{2ECAC7A7-A582-4788-D28B-613421C17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2" name="Picture 258" descr="Edit">
            <a:extLst>
              <a:ext uri="{FF2B5EF4-FFF2-40B4-BE49-F238E27FC236}">
                <a16:creationId xmlns:a16="http://schemas.microsoft.com/office/drawing/2014/main" id="{2AAB84CD-7382-75DB-0573-3F5B934E2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3" name="Picture 259" descr="Copy">
            <a:extLst>
              <a:ext uri="{FF2B5EF4-FFF2-40B4-BE49-F238E27FC236}">
                <a16:creationId xmlns:a16="http://schemas.microsoft.com/office/drawing/2014/main" id="{C31EA3F7-352A-577E-EA2D-D0FFEDFEA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4" name="Picture 260" descr="Delete">
            <a:extLst>
              <a:ext uri="{FF2B5EF4-FFF2-40B4-BE49-F238E27FC236}">
                <a16:creationId xmlns:a16="http://schemas.microsoft.com/office/drawing/2014/main" id="{7796D1E8-9AC3-B592-4C50-8BA4C470A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6" name="Picture 262" descr="Edit">
            <a:extLst>
              <a:ext uri="{FF2B5EF4-FFF2-40B4-BE49-F238E27FC236}">
                <a16:creationId xmlns:a16="http://schemas.microsoft.com/office/drawing/2014/main" id="{C4446D3E-4B19-1DE3-8188-9394B614F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7" name="Picture 263" descr="Copy">
            <a:extLst>
              <a:ext uri="{FF2B5EF4-FFF2-40B4-BE49-F238E27FC236}">
                <a16:creationId xmlns:a16="http://schemas.microsoft.com/office/drawing/2014/main" id="{266DF73F-F284-5007-96D3-B2EC2AC56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8" name="Picture 264" descr="Delete">
            <a:extLst>
              <a:ext uri="{FF2B5EF4-FFF2-40B4-BE49-F238E27FC236}">
                <a16:creationId xmlns:a16="http://schemas.microsoft.com/office/drawing/2014/main" id="{0418AF6F-D630-8336-3960-9E26FC625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0" name="Picture 266" descr="Edit">
            <a:extLst>
              <a:ext uri="{FF2B5EF4-FFF2-40B4-BE49-F238E27FC236}">
                <a16:creationId xmlns:a16="http://schemas.microsoft.com/office/drawing/2014/main" id="{5FE32480-19C1-8D37-EC68-039C08FCE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1" name="Picture 267" descr="Copy">
            <a:extLst>
              <a:ext uri="{FF2B5EF4-FFF2-40B4-BE49-F238E27FC236}">
                <a16:creationId xmlns:a16="http://schemas.microsoft.com/office/drawing/2014/main" id="{E29EB787-3949-6778-5E56-E9C423633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2" name="Picture 268" descr="Delete">
            <a:extLst>
              <a:ext uri="{FF2B5EF4-FFF2-40B4-BE49-F238E27FC236}">
                <a16:creationId xmlns:a16="http://schemas.microsoft.com/office/drawing/2014/main" id="{9F10611A-D0D2-3258-74BF-C157F084A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4" name="Picture 270" descr="Edit">
            <a:extLst>
              <a:ext uri="{FF2B5EF4-FFF2-40B4-BE49-F238E27FC236}">
                <a16:creationId xmlns:a16="http://schemas.microsoft.com/office/drawing/2014/main" id="{C4064913-8420-66C1-3FDF-C7658BE40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5" name="Picture 271" descr="Copy">
            <a:extLst>
              <a:ext uri="{FF2B5EF4-FFF2-40B4-BE49-F238E27FC236}">
                <a16:creationId xmlns:a16="http://schemas.microsoft.com/office/drawing/2014/main" id="{148CC78E-B7F7-F3E6-439A-3CE6BABE4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6" name="Picture 272" descr="Delete">
            <a:extLst>
              <a:ext uri="{FF2B5EF4-FFF2-40B4-BE49-F238E27FC236}">
                <a16:creationId xmlns:a16="http://schemas.microsoft.com/office/drawing/2014/main" id="{C4EC4A19-1685-C722-5812-32D118D3C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8" name="Picture 274" descr="Edit">
            <a:extLst>
              <a:ext uri="{FF2B5EF4-FFF2-40B4-BE49-F238E27FC236}">
                <a16:creationId xmlns:a16="http://schemas.microsoft.com/office/drawing/2014/main" id="{5DD6AED8-4067-F1DC-FD5F-2B2943FC8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9" name="Picture 275" descr="Copy">
            <a:extLst>
              <a:ext uri="{FF2B5EF4-FFF2-40B4-BE49-F238E27FC236}">
                <a16:creationId xmlns:a16="http://schemas.microsoft.com/office/drawing/2014/main" id="{9536482F-1AC0-7DF9-5D18-876B87136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0" name="Picture 276" descr="Delete">
            <a:extLst>
              <a:ext uri="{FF2B5EF4-FFF2-40B4-BE49-F238E27FC236}">
                <a16:creationId xmlns:a16="http://schemas.microsoft.com/office/drawing/2014/main" id="{5F1E8BBE-9732-AE3A-830B-D7BD34A60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2" name="Picture 278" descr="Edit">
            <a:extLst>
              <a:ext uri="{FF2B5EF4-FFF2-40B4-BE49-F238E27FC236}">
                <a16:creationId xmlns:a16="http://schemas.microsoft.com/office/drawing/2014/main" id="{CF21859E-53E8-5F9F-32FB-9B992DB87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3" name="Picture 279" descr="Copy">
            <a:extLst>
              <a:ext uri="{FF2B5EF4-FFF2-40B4-BE49-F238E27FC236}">
                <a16:creationId xmlns:a16="http://schemas.microsoft.com/office/drawing/2014/main" id="{D31C53EA-884F-934E-D965-6B358158D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4" name="Picture 280" descr="Delete">
            <a:extLst>
              <a:ext uri="{FF2B5EF4-FFF2-40B4-BE49-F238E27FC236}">
                <a16:creationId xmlns:a16="http://schemas.microsoft.com/office/drawing/2014/main" id="{C731F1E5-4994-72D5-9058-69D6C25F1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6" name="Picture 282" descr="Edit">
            <a:extLst>
              <a:ext uri="{FF2B5EF4-FFF2-40B4-BE49-F238E27FC236}">
                <a16:creationId xmlns:a16="http://schemas.microsoft.com/office/drawing/2014/main" id="{334566E4-EC5B-931A-C489-E54F588BD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7" name="Picture 283" descr="Copy">
            <a:extLst>
              <a:ext uri="{FF2B5EF4-FFF2-40B4-BE49-F238E27FC236}">
                <a16:creationId xmlns:a16="http://schemas.microsoft.com/office/drawing/2014/main" id="{5056EBC4-3EF2-61E3-6CBC-F55DBF8CC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8" name="Picture 284" descr="Delete">
            <a:extLst>
              <a:ext uri="{FF2B5EF4-FFF2-40B4-BE49-F238E27FC236}">
                <a16:creationId xmlns:a16="http://schemas.microsoft.com/office/drawing/2014/main" id="{96266103-DFFC-74AF-125A-4A2740AEE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0" name="Picture 286" descr="Edit">
            <a:extLst>
              <a:ext uri="{FF2B5EF4-FFF2-40B4-BE49-F238E27FC236}">
                <a16:creationId xmlns:a16="http://schemas.microsoft.com/office/drawing/2014/main" id="{1C675069-2061-F466-E83E-B30A36DDE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1" name="Picture 287" descr="Copy">
            <a:extLst>
              <a:ext uri="{FF2B5EF4-FFF2-40B4-BE49-F238E27FC236}">
                <a16:creationId xmlns:a16="http://schemas.microsoft.com/office/drawing/2014/main" id="{9C7E44B4-0302-E3C8-B8B5-F65FE0E9B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2" name="Picture 288" descr="Delete">
            <a:extLst>
              <a:ext uri="{FF2B5EF4-FFF2-40B4-BE49-F238E27FC236}">
                <a16:creationId xmlns:a16="http://schemas.microsoft.com/office/drawing/2014/main" id="{3A937FEA-BBD4-4986-820F-DC87CD3A7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4" name="Picture 290" descr="Edit">
            <a:extLst>
              <a:ext uri="{FF2B5EF4-FFF2-40B4-BE49-F238E27FC236}">
                <a16:creationId xmlns:a16="http://schemas.microsoft.com/office/drawing/2014/main" id="{26C0B6C7-C6E8-197F-1EB0-93FC79AE8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5" name="Picture 291" descr="Copy">
            <a:extLst>
              <a:ext uri="{FF2B5EF4-FFF2-40B4-BE49-F238E27FC236}">
                <a16:creationId xmlns:a16="http://schemas.microsoft.com/office/drawing/2014/main" id="{61453937-A2B8-20D3-23CA-FB7F8B3FC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6" name="Picture 292" descr="Delete">
            <a:extLst>
              <a:ext uri="{FF2B5EF4-FFF2-40B4-BE49-F238E27FC236}">
                <a16:creationId xmlns:a16="http://schemas.microsoft.com/office/drawing/2014/main" id="{B13E4C39-E839-1D6A-5EB1-EDC15DCEE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8" name="Picture 294" descr="Edit">
            <a:extLst>
              <a:ext uri="{FF2B5EF4-FFF2-40B4-BE49-F238E27FC236}">
                <a16:creationId xmlns:a16="http://schemas.microsoft.com/office/drawing/2014/main" id="{31456D42-C2C2-D2C7-100D-D31A94CC8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9" name="Picture 295" descr="Copy">
            <a:extLst>
              <a:ext uri="{FF2B5EF4-FFF2-40B4-BE49-F238E27FC236}">
                <a16:creationId xmlns:a16="http://schemas.microsoft.com/office/drawing/2014/main" id="{12DC657B-2F14-26F1-C53B-2C8B54099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0" name="Picture 296" descr="Delete">
            <a:extLst>
              <a:ext uri="{FF2B5EF4-FFF2-40B4-BE49-F238E27FC236}">
                <a16:creationId xmlns:a16="http://schemas.microsoft.com/office/drawing/2014/main" id="{13E408FC-3919-29FA-9BF5-E0730237B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2" name="Picture 298" descr="Edit">
            <a:extLst>
              <a:ext uri="{FF2B5EF4-FFF2-40B4-BE49-F238E27FC236}">
                <a16:creationId xmlns:a16="http://schemas.microsoft.com/office/drawing/2014/main" id="{EBFE5714-C7E2-2487-A322-E55DFBCE9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3" name="Picture 299" descr="Copy">
            <a:extLst>
              <a:ext uri="{FF2B5EF4-FFF2-40B4-BE49-F238E27FC236}">
                <a16:creationId xmlns:a16="http://schemas.microsoft.com/office/drawing/2014/main" id="{791E2F51-4BFF-4F81-AB30-7ACA7BC3E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4" name="Picture 300" descr="Delete">
            <a:extLst>
              <a:ext uri="{FF2B5EF4-FFF2-40B4-BE49-F238E27FC236}">
                <a16:creationId xmlns:a16="http://schemas.microsoft.com/office/drawing/2014/main" id="{683719E6-20E5-A6BD-428A-DEC52B7E6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6" name="Picture 302" descr="Edit">
            <a:extLst>
              <a:ext uri="{FF2B5EF4-FFF2-40B4-BE49-F238E27FC236}">
                <a16:creationId xmlns:a16="http://schemas.microsoft.com/office/drawing/2014/main" id="{7E853D9B-0575-5372-D961-A56E1F3BB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7" name="Picture 303" descr="Copy">
            <a:extLst>
              <a:ext uri="{FF2B5EF4-FFF2-40B4-BE49-F238E27FC236}">
                <a16:creationId xmlns:a16="http://schemas.microsoft.com/office/drawing/2014/main" id="{93B1F034-2C2C-1310-EB41-B834C01CA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8" name="Picture 304" descr="Delete">
            <a:extLst>
              <a:ext uri="{FF2B5EF4-FFF2-40B4-BE49-F238E27FC236}">
                <a16:creationId xmlns:a16="http://schemas.microsoft.com/office/drawing/2014/main" id="{1B7E3FE3-F652-33C5-0CB7-8082F4039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0" name="Picture 306" descr="Edit">
            <a:extLst>
              <a:ext uri="{FF2B5EF4-FFF2-40B4-BE49-F238E27FC236}">
                <a16:creationId xmlns:a16="http://schemas.microsoft.com/office/drawing/2014/main" id="{6A020EEF-4853-5D1B-8422-045F713FF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" name="Picture 307" descr="Copy">
            <a:extLst>
              <a:ext uri="{FF2B5EF4-FFF2-40B4-BE49-F238E27FC236}">
                <a16:creationId xmlns:a16="http://schemas.microsoft.com/office/drawing/2014/main" id="{7CE2977E-82F0-F1C8-29A6-7D2E2DBC1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" name="Picture 308" descr="Delete">
            <a:extLst>
              <a:ext uri="{FF2B5EF4-FFF2-40B4-BE49-F238E27FC236}">
                <a16:creationId xmlns:a16="http://schemas.microsoft.com/office/drawing/2014/main" id="{8B6ECE31-A3A6-BF2E-AD3C-BA1002179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4" name="Picture 310" descr="Edit">
            <a:extLst>
              <a:ext uri="{FF2B5EF4-FFF2-40B4-BE49-F238E27FC236}">
                <a16:creationId xmlns:a16="http://schemas.microsoft.com/office/drawing/2014/main" id="{C840A93B-E56B-9C84-D37B-3F5185C9D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5" name="Picture 311" descr="Copy">
            <a:extLst>
              <a:ext uri="{FF2B5EF4-FFF2-40B4-BE49-F238E27FC236}">
                <a16:creationId xmlns:a16="http://schemas.microsoft.com/office/drawing/2014/main" id="{8FA9BA79-81B5-4F75-C4AC-8BA61A457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6" name="Picture 312" descr="Delete">
            <a:extLst>
              <a:ext uri="{FF2B5EF4-FFF2-40B4-BE49-F238E27FC236}">
                <a16:creationId xmlns:a16="http://schemas.microsoft.com/office/drawing/2014/main" id="{05234AA0-2DAE-9358-F2A2-8C92BD7AD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8" name="Picture 314" descr="Edit">
            <a:extLst>
              <a:ext uri="{FF2B5EF4-FFF2-40B4-BE49-F238E27FC236}">
                <a16:creationId xmlns:a16="http://schemas.microsoft.com/office/drawing/2014/main" id="{11D50026-8E42-73A7-A4A4-F7CF541E4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9" name="Picture 315" descr="Copy">
            <a:extLst>
              <a:ext uri="{FF2B5EF4-FFF2-40B4-BE49-F238E27FC236}">
                <a16:creationId xmlns:a16="http://schemas.microsoft.com/office/drawing/2014/main" id="{4058E595-4BDF-BA75-C35D-1922D021F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0" name="Picture 316" descr="Delete">
            <a:extLst>
              <a:ext uri="{FF2B5EF4-FFF2-40B4-BE49-F238E27FC236}">
                <a16:creationId xmlns:a16="http://schemas.microsoft.com/office/drawing/2014/main" id="{7C64CBB8-C8A0-B11A-BA15-582EBF2AA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2" name="Picture 318" descr="Edit">
            <a:extLst>
              <a:ext uri="{FF2B5EF4-FFF2-40B4-BE49-F238E27FC236}">
                <a16:creationId xmlns:a16="http://schemas.microsoft.com/office/drawing/2014/main" id="{4AE24B52-2E87-95DD-CCB6-6F1E4BD91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3" name="Picture 319" descr="Copy">
            <a:extLst>
              <a:ext uri="{FF2B5EF4-FFF2-40B4-BE49-F238E27FC236}">
                <a16:creationId xmlns:a16="http://schemas.microsoft.com/office/drawing/2014/main" id="{DF271A63-A655-F54E-88A0-CD1551FE4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4" name="Picture 320" descr="Delete">
            <a:extLst>
              <a:ext uri="{FF2B5EF4-FFF2-40B4-BE49-F238E27FC236}">
                <a16:creationId xmlns:a16="http://schemas.microsoft.com/office/drawing/2014/main" id="{CCCFA343-236D-F626-B099-76361BBED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6" name="Picture 322" descr="Edit">
            <a:extLst>
              <a:ext uri="{FF2B5EF4-FFF2-40B4-BE49-F238E27FC236}">
                <a16:creationId xmlns:a16="http://schemas.microsoft.com/office/drawing/2014/main" id="{0716481D-2574-BDA0-4F9E-1F5C0838D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7" name="Picture 323" descr="Copy">
            <a:extLst>
              <a:ext uri="{FF2B5EF4-FFF2-40B4-BE49-F238E27FC236}">
                <a16:creationId xmlns:a16="http://schemas.microsoft.com/office/drawing/2014/main" id="{B538A4A4-0FC2-52D8-F174-B75064A74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8" name="Picture 324" descr="Delete">
            <a:extLst>
              <a:ext uri="{FF2B5EF4-FFF2-40B4-BE49-F238E27FC236}">
                <a16:creationId xmlns:a16="http://schemas.microsoft.com/office/drawing/2014/main" id="{CA9D58C1-1A75-E40F-57EB-F82EB6D73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0" name="Picture 326" descr="Edit">
            <a:extLst>
              <a:ext uri="{FF2B5EF4-FFF2-40B4-BE49-F238E27FC236}">
                <a16:creationId xmlns:a16="http://schemas.microsoft.com/office/drawing/2014/main" id="{182C87F0-59DD-2D47-A739-3BEBB9D92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1" name="Picture 327" descr="Copy">
            <a:extLst>
              <a:ext uri="{FF2B5EF4-FFF2-40B4-BE49-F238E27FC236}">
                <a16:creationId xmlns:a16="http://schemas.microsoft.com/office/drawing/2014/main" id="{54408E25-020B-9E84-395C-A81DA5C40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2" name="Picture 328" descr="Delete">
            <a:extLst>
              <a:ext uri="{FF2B5EF4-FFF2-40B4-BE49-F238E27FC236}">
                <a16:creationId xmlns:a16="http://schemas.microsoft.com/office/drawing/2014/main" id="{B7FC81A4-7A03-D738-54A1-52504CDF3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4" name="Picture 330" descr="Edit">
            <a:extLst>
              <a:ext uri="{FF2B5EF4-FFF2-40B4-BE49-F238E27FC236}">
                <a16:creationId xmlns:a16="http://schemas.microsoft.com/office/drawing/2014/main" id="{87988967-419A-880F-A634-B41835F0F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5" name="Picture 331" descr="Copy">
            <a:extLst>
              <a:ext uri="{FF2B5EF4-FFF2-40B4-BE49-F238E27FC236}">
                <a16:creationId xmlns:a16="http://schemas.microsoft.com/office/drawing/2014/main" id="{5D7D82EA-4B03-7842-4A39-D779151E2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6" name="Picture 332" descr="Delete">
            <a:extLst>
              <a:ext uri="{FF2B5EF4-FFF2-40B4-BE49-F238E27FC236}">
                <a16:creationId xmlns:a16="http://schemas.microsoft.com/office/drawing/2014/main" id="{BC59F619-CCA9-2D09-5F87-9CB9D9C51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8" name="Picture 334" descr="Edit">
            <a:extLst>
              <a:ext uri="{FF2B5EF4-FFF2-40B4-BE49-F238E27FC236}">
                <a16:creationId xmlns:a16="http://schemas.microsoft.com/office/drawing/2014/main" id="{72AA92C8-A80E-0252-51B6-94935F6AE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9" name="Picture 335" descr="Copy">
            <a:extLst>
              <a:ext uri="{FF2B5EF4-FFF2-40B4-BE49-F238E27FC236}">
                <a16:creationId xmlns:a16="http://schemas.microsoft.com/office/drawing/2014/main" id="{285A00BC-495E-2BB8-8C6F-D67D8AD59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0" name="Picture 336" descr="Delete">
            <a:extLst>
              <a:ext uri="{FF2B5EF4-FFF2-40B4-BE49-F238E27FC236}">
                <a16:creationId xmlns:a16="http://schemas.microsoft.com/office/drawing/2014/main" id="{85BAD2C0-C0E4-FB39-D986-3300C3EDC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2" name="Picture 338" descr="Edit">
            <a:extLst>
              <a:ext uri="{FF2B5EF4-FFF2-40B4-BE49-F238E27FC236}">
                <a16:creationId xmlns:a16="http://schemas.microsoft.com/office/drawing/2014/main" id="{1ADC27D5-4661-9EA5-0B00-07B4E9238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3" name="Picture 339" descr="Copy">
            <a:extLst>
              <a:ext uri="{FF2B5EF4-FFF2-40B4-BE49-F238E27FC236}">
                <a16:creationId xmlns:a16="http://schemas.microsoft.com/office/drawing/2014/main" id="{35A91620-BFFA-D3B1-E7AF-3C335D8AE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4" name="Picture 340" descr="Delete">
            <a:extLst>
              <a:ext uri="{FF2B5EF4-FFF2-40B4-BE49-F238E27FC236}">
                <a16:creationId xmlns:a16="http://schemas.microsoft.com/office/drawing/2014/main" id="{D7D29EC6-9A67-DEC6-81F7-7310F1B77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6" name="Picture 342" descr="Edit">
            <a:extLst>
              <a:ext uri="{FF2B5EF4-FFF2-40B4-BE49-F238E27FC236}">
                <a16:creationId xmlns:a16="http://schemas.microsoft.com/office/drawing/2014/main" id="{4F01D625-5D7B-CAF6-C1A4-EF38E76CB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7" name="Picture 343" descr="Copy">
            <a:extLst>
              <a:ext uri="{FF2B5EF4-FFF2-40B4-BE49-F238E27FC236}">
                <a16:creationId xmlns:a16="http://schemas.microsoft.com/office/drawing/2014/main" id="{5584DF85-CA00-E4BD-7BB5-F13DDB2BF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8" name="Picture 344" descr="Delete">
            <a:extLst>
              <a:ext uri="{FF2B5EF4-FFF2-40B4-BE49-F238E27FC236}">
                <a16:creationId xmlns:a16="http://schemas.microsoft.com/office/drawing/2014/main" id="{1C77D0F7-DA04-E8E5-8983-0DC6E73F8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0" name="Picture 346" descr="Edit">
            <a:extLst>
              <a:ext uri="{FF2B5EF4-FFF2-40B4-BE49-F238E27FC236}">
                <a16:creationId xmlns:a16="http://schemas.microsoft.com/office/drawing/2014/main" id="{1A0052A4-5DD4-A786-F0C9-ABF4C3168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1" name="Picture 347" descr="Copy">
            <a:extLst>
              <a:ext uri="{FF2B5EF4-FFF2-40B4-BE49-F238E27FC236}">
                <a16:creationId xmlns:a16="http://schemas.microsoft.com/office/drawing/2014/main" id="{5288446E-68B2-F304-2004-62693E631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2" name="Picture 348" descr="Delete">
            <a:extLst>
              <a:ext uri="{FF2B5EF4-FFF2-40B4-BE49-F238E27FC236}">
                <a16:creationId xmlns:a16="http://schemas.microsoft.com/office/drawing/2014/main" id="{1BE63373-FF1C-9C58-411C-A1E373A60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4" name="Picture 350" descr="Edit">
            <a:extLst>
              <a:ext uri="{FF2B5EF4-FFF2-40B4-BE49-F238E27FC236}">
                <a16:creationId xmlns:a16="http://schemas.microsoft.com/office/drawing/2014/main" id="{0E65832A-EBF1-57DF-DCF2-D3C73AFFB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5" name="Picture 351" descr="Copy">
            <a:extLst>
              <a:ext uri="{FF2B5EF4-FFF2-40B4-BE49-F238E27FC236}">
                <a16:creationId xmlns:a16="http://schemas.microsoft.com/office/drawing/2014/main" id="{B631A8F6-7C93-DA06-3058-09D680CB2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6" name="Picture 352" descr="Delete">
            <a:extLst>
              <a:ext uri="{FF2B5EF4-FFF2-40B4-BE49-F238E27FC236}">
                <a16:creationId xmlns:a16="http://schemas.microsoft.com/office/drawing/2014/main" id="{8794CD7B-0CBC-4651-2932-1EC84824C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8" name="Picture 354" descr="Edit">
            <a:extLst>
              <a:ext uri="{FF2B5EF4-FFF2-40B4-BE49-F238E27FC236}">
                <a16:creationId xmlns:a16="http://schemas.microsoft.com/office/drawing/2014/main" id="{8C7A0E99-F494-2CE5-772D-EB4331F23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9" name="Picture 355" descr="Copy">
            <a:extLst>
              <a:ext uri="{FF2B5EF4-FFF2-40B4-BE49-F238E27FC236}">
                <a16:creationId xmlns:a16="http://schemas.microsoft.com/office/drawing/2014/main" id="{B85B5034-59B7-47A7-72E9-D4D6F2E88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0" name="Picture 356" descr="Delete">
            <a:extLst>
              <a:ext uri="{FF2B5EF4-FFF2-40B4-BE49-F238E27FC236}">
                <a16:creationId xmlns:a16="http://schemas.microsoft.com/office/drawing/2014/main" id="{584F8DF6-4E60-BB3E-13CC-5BBBA18FC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2" name="Picture 358" descr="Edit">
            <a:extLst>
              <a:ext uri="{FF2B5EF4-FFF2-40B4-BE49-F238E27FC236}">
                <a16:creationId xmlns:a16="http://schemas.microsoft.com/office/drawing/2014/main" id="{D3B9BD5D-8E9E-6790-A378-341328A12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3" name="Picture 359" descr="Copy">
            <a:extLst>
              <a:ext uri="{FF2B5EF4-FFF2-40B4-BE49-F238E27FC236}">
                <a16:creationId xmlns:a16="http://schemas.microsoft.com/office/drawing/2014/main" id="{9654C14C-7D19-90F0-A452-BE45CE191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4" name="Picture 360" descr="Delete">
            <a:extLst>
              <a:ext uri="{FF2B5EF4-FFF2-40B4-BE49-F238E27FC236}">
                <a16:creationId xmlns:a16="http://schemas.microsoft.com/office/drawing/2014/main" id="{682E55A7-D37D-7805-DFA7-6CCBADA88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6" name="Picture 362" descr="Edit">
            <a:extLst>
              <a:ext uri="{FF2B5EF4-FFF2-40B4-BE49-F238E27FC236}">
                <a16:creationId xmlns:a16="http://schemas.microsoft.com/office/drawing/2014/main" id="{E70413F6-D6B7-37DB-C6DB-3171BD8FF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7" name="Picture 363" descr="Copy">
            <a:extLst>
              <a:ext uri="{FF2B5EF4-FFF2-40B4-BE49-F238E27FC236}">
                <a16:creationId xmlns:a16="http://schemas.microsoft.com/office/drawing/2014/main" id="{E1848E5E-8CB4-A432-9967-C5ACA8EE4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8" name="Picture 364" descr="Delete">
            <a:extLst>
              <a:ext uri="{FF2B5EF4-FFF2-40B4-BE49-F238E27FC236}">
                <a16:creationId xmlns:a16="http://schemas.microsoft.com/office/drawing/2014/main" id="{5A92DF23-2942-CBDE-1F7E-E4CBE55FD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0" name="Picture 366" descr="Edit">
            <a:extLst>
              <a:ext uri="{FF2B5EF4-FFF2-40B4-BE49-F238E27FC236}">
                <a16:creationId xmlns:a16="http://schemas.microsoft.com/office/drawing/2014/main" id="{034057A2-7436-BE65-4270-CAEDC2AB7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1" name="Picture 367" descr="Copy">
            <a:extLst>
              <a:ext uri="{FF2B5EF4-FFF2-40B4-BE49-F238E27FC236}">
                <a16:creationId xmlns:a16="http://schemas.microsoft.com/office/drawing/2014/main" id="{6083FD13-4F5C-BA6B-8E16-D8532EF28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2" name="Picture 368" descr="Delete">
            <a:extLst>
              <a:ext uri="{FF2B5EF4-FFF2-40B4-BE49-F238E27FC236}">
                <a16:creationId xmlns:a16="http://schemas.microsoft.com/office/drawing/2014/main" id="{5D5932E4-EC8B-4FD6-A365-7BAB8C016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4" name="Picture 370" descr="Edit">
            <a:extLst>
              <a:ext uri="{FF2B5EF4-FFF2-40B4-BE49-F238E27FC236}">
                <a16:creationId xmlns:a16="http://schemas.microsoft.com/office/drawing/2014/main" id="{C1EA6F1C-7C9F-DE0E-E2AD-03E0CCCE2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5" name="Picture 371" descr="Copy">
            <a:extLst>
              <a:ext uri="{FF2B5EF4-FFF2-40B4-BE49-F238E27FC236}">
                <a16:creationId xmlns:a16="http://schemas.microsoft.com/office/drawing/2014/main" id="{99F166EF-4D9A-BAD5-9C9E-1F55078FD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6" name="Picture 372" descr="Delete">
            <a:extLst>
              <a:ext uri="{FF2B5EF4-FFF2-40B4-BE49-F238E27FC236}">
                <a16:creationId xmlns:a16="http://schemas.microsoft.com/office/drawing/2014/main" id="{88EBA706-5B69-6F0D-1AC6-C9E1953DA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8" name="Picture 374" descr="Edit">
            <a:extLst>
              <a:ext uri="{FF2B5EF4-FFF2-40B4-BE49-F238E27FC236}">
                <a16:creationId xmlns:a16="http://schemas.microsoft.com/office/drawing/2014/main" id="{D3C1AF53-0045-5000-A979-C9F4FE532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9" name="Picture 375" descr="Copy">
            <a:extLst>
              <a:ext uri="{FF2B5EF4-FFF2-40B4-BE49-F238E27FC236}">
                <a16:creationId xmlns:a16="http://schemas.microsoft.com/office/drawing/2014/main" id="{D1F1EAF7-B8D6-75B0-A153-91DEE0730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0" name="Picture 376" descr="Delete">
            <a:extLst>
              <a:ext uri="{FF2B5EF4-FFF2-40B4-BE49-F238E27FC236}">
                <a16:creationId xmlns:a16="http://schemas.microsoft.com/office/drawing/2014/main" id="{5DE6D3D2-5B49-CBFE-D38E-50F31616F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2" name="Picture 378" descr="Edit">
            <a:extLst>
              <a:ext uri="{FF2B5EF4-FFF2-40B4-BE49-F238E27FC236}">
                <a16:creationId xmlns:a16="http://schemas.microsoft.com/office/drawing/2014/main" id="{257AA75E-FC6A-AE8F-4F1B-DFBDE59B4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3" name="Picture 379" descr="Copy">
            <a:extLst>
              <a:ext uri="{FF2B5EF4-FFF2-40B4-BE49-F238E27FC236}">
                <a16:creationId xmlns:a16="http://schemas.microsoft.com/office/drawing/2014/main" id="{5D770CE4-802F-0999-B403-4AB036207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4" name="Picture 380" descr="Delete">
            <a:extLst>
              <a:ext uri="{FF2B5EF4-FFF2-40B4-BE49-F238E27FC236}">
                <a16:creationId xmlns:a16="http://schemas.microsoft.com/office/drawing/2014/main" id="{225B93E3-E4F3-D2B3-1BB6-A23B52487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6" name="Picture 382" descr="Edit">
            <a:extLst>
              <a:ext uri="{FF2B5EF4-FFF2-40B4-BE49-F238E27FC236}">
                <a16:creationId xmlns:a16="http://schemas.microsoft.com/office/drawing/2014/main" id="{176C49D7-6B67-EF79-6BE2-E27390DF6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7" name="Picture 383" descr="Copy">
            <a:extLst>
              <a:ext uri="{FF2B5EF4-FFF2-40B4-BE49-F238E27FC236}">
                <a16:creationId xmlns:a16="http://schemas.microsoft.com/office/drawing/2014/main" id="{155DB90A-2FC6-A7CA-4DF5-0393A7EB5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8" name="Picture 384" descr="Delete">
            <a:extLst>
              <a:ext uri="{FF2B5EF4-FFF2-40B4-BE49-F238E27FC236}">
                <a16:creationId xmlns:a16="http://schemas.microsoft.com/office/drawing/2014/main" id="{E8951404-EC70-91A2-22BF-41EFCA9B1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0" name="Picture 386" descr="Edit">
            <a:extLst>
              <a:ext uri="{FF2B5EF4-FFF2-40B4-BE49-F238E27FC236}">
                <a16:creationId xmlns:a16="http://schemas.microsoft.com/office/drawing/2014/main" id="{687689B2-C096-5A6C-DC22-2FBD1C4DA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1" name="Picture 387" descr="Copy">
            <a:extLst>
              <a:ext uri="{FF2B5EF4-FFF2-40B4-BE49-F238E27FC236}">
                <a16:creationId xmlns:a16="http://schemas.microsoft.com/office/drawing/2014/main" id="{75DC4D30-7D70-020D-D778-A9B7E05D2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2" name="Picture 388" descr="Delete">
            <a:extLst>
              <a:ext uri="{FF2B5EF4-FFF2-40B4-BE49-F238E27FC236}">
                <a16:creationId xmlns:a16="http://schemas.microsoft.com/office/drawing/2014/main" id="{6F0F2730-FC18-0A45-3DF9-8044C9A88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4" name="Picture 390" descr="Edit">
            <a:extLst>
              <a:ext uri="{FF2B5EF4-FFF2-40B4-BE49-F238E27FC236}">
                <a16:creationId xmlns:a16="http://schemas.microsoft.com/office/drawing/2014/main" id="{6AE44537-1DF4-0A9A-5834-EC9609C2D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5" name="Picture 391" descr="Copy">
            <a:extLst>
              <a:ext uri="{FF2B5EF4-FFF2-40B4-BE49-F238E27FC236}">
                <a16:creationId xmlns:a16="http://schemas.microsoft.com/office/drawing/2014/main" id="{BBBF3138-3789-00AC-45AB-C4CD116CD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6" name="Picture 392" descr="Delete">
            <a:extLst>
              <a:ext uri="{FF2B5EF4-FFF2-40B4-BE49-F238E27FC236}">
                <a16:creationId xmlns:a16="http://schemas.microsoft.com/office/drawing/2014/main" id="{77452ADC-3AB1-770E-4198-4F030DB0F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8" name="Picture 394" descr="Edit">
            <a:extLst>
              <a:ext uri="{FF2B5EF4-FFF2-40B4-BE49-F238E27FC236}">
                <a16:creationId xmlns:a16="http://schemas.microsoft.com/office/drawing/2014/main" id="{82D2DE3A-43C6-7383-5A91-54591EBDB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9" name="Picture 395" descr="Copy">
            <a:extLst>
              <a:ext uri="{FF2B5EF4-FFF2-40B4-BE49-F238E27FC236}">
                <a16:creationId xmlns:a16="http://schemas.microsoft.com/office/drawing/2014/main" id="{742055A0-41EF-94FE-AD43-32D598BE2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0" name="Picture 396" descr="Delete">
            <a:extLst>
              <a:ext uri="{FF2B5EF4-FFF2-40B4-BE49-F238E27FC236}">
                <a16:creationId xmlns:a16="http://schemas.microsoft.com/office/drawing/2014/main" id="{3528866F-EA3F-11A1-EE40-AC218E38A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2" name="Picture 398" descr="Edit">
            <a:extLst>
              <a:ext uri="{FF2B5EF4-FFF2-40B4-BE49-F238E27FC236}">
                <a16:creationId xmlns:a16="http://schemas.microsoft.com/office/drawing/2014/main" id="{BCC614C1-B6BE-013C-ABF7-AF2191744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3" name="Picture 399" descr="Copy">
            <a:extLst>
              <a:ext uri="{FF2B5EF4-FFF2-40B4-BE49-F238E27FC236}">
                <a16:creationId xmlns:a16="http://schemas.microsoft.com/office/drawing/2014/main" id="{C150E265-26C9-5265-23A9-66E12F689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4" name="Picture 400" descr="Delete">
            <a:extLst>
              <a:ext uri="{FF2B5EF4-FFF2-40B4-BE49-F238E27FC236}">
                <a16:creationId xmlns:a16="http://schemas.microsoft.com/office/drawing/2014/main" id="{B32945F2-BA39-BF3F-06EC-F7C494C4F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6" name="Picture 402" descr="Edit">
            <a:extLst>
              <a:ext uri="{FF2B5EF4-FFF2-40B4-BE49-F238E27FC236}">
                <a16:creationId xmlns:a16="http://schemas.microsoft.com/office/drawing/2014/main" id="{9E44942E-5182-51DA-725B-D5928840D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7" name="Picture 403" descr="Copy">
            <a:extLst>
              <a:ext uri="{FF2B5EF4-FFF2-40B4-BE49-F238E27FC236}">
                <a16:creationId xmlns:a16="http://schemas.microsoft.com/office/drawing/2014/main" id="{FBFB671C-61FC-12C7-32BA-205BD9D13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8" name="Picture 404" descr="Delete">
            <a:extLst>
              <a:ext uri="{FF2B5EF4-FFF2-40B4-BE49-F238E27FC236}">
                <a16:creationId xmlns:a16="http://schemas.microsoft.com/office/drawing/2014/main" id="{089ECF99-61C3-9559-BDDC-22FB31362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0" name="Picture 406" descr="Edit">
            <a:extLst>
              <a:ext uri="{FF2B5EF4-FFF2-40B4-BE49-F238E27FC236}">
                <a16:creationId xmlns:a16="http://schemas.microsoft.com/office/drawing/2014/main" id="{9629EF60-ACDF-20DA-B328-EAD317317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1" name="Picture 407" descr="Copy">
            <a:extLst>
              <a:ext uri="{FF2B5EF4-FFF2-40B4-BE49-F238E27FC236}">
                <a16:creationId xmlns:a16="http://schemas.microsoft.com/office/drawing/2014/main" id="{4B0BD3D1-F5DE-BFED-2D6A-C3D8BB2F0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2" name="Picture 408" descr="Delete">
            <a:extLst>
              <a:ext uri="{FF2B5EF4-FFF2-40B4-BE49-F238E27FC236}">
                <a16:creationId xmlns:a16="http://schemas.microsoft.com/office/drawing/2014/main" id="{D37A3008-1D49-08E0-4D2A-7C9AD429B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" name="Picture 410" descr="Edit">
            <a:extLst>
              <a:ext uri="{FF2B5EF4-FFF2-40B4-BE49-F238E27FC236}">
                <a16:creationId xmlns:a16="http://schemas.microsoft.com/office/drawing/2014/main" id="{4B9A688D-BFD9-2D41-0AB1-7B7D84AB2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" name="Picture 411" descr="Copy">
            <a:extLst>
              <a:ext uri="{FF2B5EF4-FFF2-40B4-BE49-F238E27FC236}">
                <a16:creationId xmlns:a16="http://schemas.microsoft.com/office/drawing/2014/main" id="{4AC50A9E-1372-E7D6-BE13-7E3218381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6" name="Picture 412" descr="Delete">
            <a:extLst>
              <a:ext uri="{FF2B5EF4-FFF2-40B4-BE49-F238E27FC236}">
                <a16:creationId xmlns:a16="http://schemas.microsoft.com/office/drawing/2014/main" id="{56207D6C-31B9-43CE-0AB8-75FE053BE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8" name="Picture 414" descr="Edit">
            <a:extLst>
              <a:ext uri="{FF2B5EF4-FFF2-40B4-BE49-F238E27FC236}">
                <a16:creationId xmlns:a16="http://schemas.microsoft.com/office/drawing/2014/main" id="{F72DDF5F-6C79-A6B0-32D1-413066229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9" name="Picture 415" descr="Copy">
            <a:extLst>
              <a:ext uri="{FF2B5EF4-FFF2-40B4-BE49-F238E27FC236}">
                <a16:creationId xmlns:a16="http://schemas.microsoft.com/office/drawing/2014/main" id="{7636F769-FBA3-EF20-27B9-1E2484D55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0" name="Picture 416" descr="Delete">
            <a:extLst>
              <a:ext uri="{FF2B5EF4-FFF2-40B4-BE49-F238E27FC236}">
                <a16:creationId xmlns:a16="http://schemas.microsoft.com/office/drawing/2014/main" id="{D0910108-E25C-51DC-66B9-8BCE95775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2" name="Picture 418" descr="Edit">
            <a:extLst>
              <a:ext uri="{FF2B5EF4-FFF2-40B4-BE49-F238E27FC236}">
                <a16:creationId xmlns:a16="http://schemas.microsoft.com/office/drawing/2014/main" id="{B11678EC-528E-2972-4E8C-AC388A359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3" name="Picture 419" descr="Copy">
            <a:extLst>
              <a:ext uri="{FF2B5EF4-FFF2-40B4-BE49-F238E27FC236}">
                <a16:creationId xmlns:a16="http://schemas.microsoft.com/office/drawing/2014/main" id="{125BD922-DCE6-2CCA-BA21-4A8330598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4" name="Picture 420" descr="Delete">
            <a:extLst>
              <a:ext uri="{FF2B5EF4-FFF2-40B4-BE49-F238E27FC236}">
                <a16:creationId xmlns:a16="http://schemas.microsoft.com/office/drawing/2014/main" id="{A51A4B31-5D13-4FF9-BA63-F91435DC0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6" name="Picture 422" descr="Edit">
            <a:extLst>
              <a:ext uri="{FF2B5EF4-FFF2-40B4-BE49-F238E27FC236}">
                <a16:creationId xmlns:a16="http://schemas.microsoft.com/office/drawing/2014/main" id="{22A79855-E762-E4E4-8A7A-286F52701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7" name="Picture 423" descr="Copy">
            <a:extLst>
              <a:ext uri="{FF2B5EF4-FFF2-40B4-BE49-F238E27FC236}">
                <a16:creationId xmlns:a16="http://schemas.microsoft.com/office/drawing/2014/main" id="{065B9888-23DB-D8A7-B617-A3A7FCEFA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8" name="Picture 424" descr="Delete">
            <a:extLst>
              <a:ext uri="{FF2B5EF4-FFF2-40B4-BE49-F238E27FC236}">
                <a16:creationId xmlns:a16="http://schemas.microsoft.com/office/drawing/2014/main" id="{F566C254-2B41-4AE7-4A84-38EDBE6B2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0" name="Picture 426" descr="Edit">
            <a:extLst>
              <a:ext uri="{FF2B5EF4-FFF2-40B4-BE49-F238E27FC236}">
                <a16:creationId xmlns:a16="http://schemas.microsoft.com/office/drawing/2014/main" id="{BC0F926E-24BC-4F03-7242-A7302848E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1" name="Picture 427" descr="Copy">
            <a:extLst>
              <a:ext uri="{FF2B5EF4-FFF2-40B4-BE49-F238E27FC236}">
                <a16:creationId xmlns:a16="http://schemas.microsoft.com/office/drawing/2014/main" id="{A8871214-E713-6B59-6275-E25A809A4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2" name="Picture 428" descr="Delete">
            <a:extLst>
              <a:ext uri="{FF2B5EF4-FFF2-40B4-BE49-F238E27FC236}">
                <a16:creationId xmlns:a16="http://schemas.microsoft.com/office/drawing/2014/main" id="{4E82F9D5-518E-283A-44E6-87FC5E6EA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4" name="Picture 430" descr="Edit">
            <a:extLst>
              <a:ext uri="{FF2B5EF4-FFF2-40B4-BE49-F238E27FC236}">
                <a16:creationId xmlns:a16="http://schemas.microsoft.com/office/drawing/2014/main" id="{9C2CD6B1-B6E5-1435-EBD8-A49FB733C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5" name="Picture 431" descr="Copy">
            <a:extLst>
              <a:ext uri="{FF2B5EF4-FFF2-40B4-BE49-F238E27FC236}">
                <a16:creationId xmlns:a16="http://schemas.microsoft.com/office/drawing/2014/main" id="{CE4E0617-6E61-7AAF-A4F3-900B6D1EB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6" name="Picture 432" descr="Delete">
            <a:extLst>
              <a:ext uri="{FF2B5EF4-FFF2-40B4-BE49-F238E27FC236}">
                <a16:creationId xmlns:a16="http://schemas.microsoft.com/office/drawing/2014/main" id="{6DD7ACC3-2F4A-E898-C82C-C9A7FBF07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8" name="Picture 434" descr="Edit">
            <a:extLst>
              <a:ext uri="{FF2B5EF4-FFF2-40B4-BE49-F238E27FC236}">
                <a16:creationId xmlns:a16="http://schemas.microsoft.com/office/drawing/2014/main" id="{5F5E2676-8E74-13EC-01EC-82863D9ED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9" name="Picture 435" descr="Copy">
            <a:extLst>
              <a:ext uri="{FF2B5EF4-FFF2-40B4-BE49-F238E27FC236}">
                <a16:creationId xmlns:a16="http://schemas.microsoft.com/office/drawing/2014/main" id="{4D2B994C-37A4-51A4-7D65-4DF8BCC24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0" name="Picture 436" descr="Delete">
            <a:extLst>
              <a:ext uri="{FF2B5EF4-FFF2-40B4-BE49-F238E27FC236}">
                <a16:creationId xmlns:a16="http://schemas.microsoft.com/office/drawing/2014/main" id="{9DD19246-7072-09E4-605F-2F2153DE6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2" name="Picture 438" descr="Edit">
            <a:extLst>
              <a:ext uri="{FF2B5EF4-FFF2-40B4-BE49-F238E27FC236}">
                <a16:creationId xmlns:a16="http://schemas.microsoft.com/office/drawing/2014/main" id="{A3E34000-2477-37E8-E936-87B2EB084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3" name="Picture 439" descr="Copy">
            <a:extLst>
              <a:ext uri="{FF2B5EF4-FFF2-40B4-BE49-F238E27FC236}">
                <a16:creationId xmlns:a16="http://schemas.microsoft.com/office/drawing/2014/main" id="{90929ED1-DEF8-AE1A-4B07-F5DA9AC66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4" name="Picture 440" descr="Delete">
            <a:extLst>
              <a:ext uri="{FF2B5EF4-FFF2-40B4-BE49-F238E27FC236}">
                <a16:creationId xmlns:a16="http://schemas.microsoft.com/office/drawing/2014/main" id="{EB3D4CAF-8DE4-938E-944F-151360D1A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6" name="Picture 442" descr="Edit">
            <a:extLst>
              <a:ext uri="{FF2B5EF4-FFF2-40B4-BE49-F238E27FC236}">
                <a16:creationId xmlns:a16="http://schemas.microsoft.com/office/drawing/2014/main" id="{4B97091C-63E5-097C-C2F3-C1AC85DD8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7" name="Picture 443" descr="Copy">
            <a:extLst>
              <a:ext uri="{FF2B5EF4-FFF2-40B4-BE49-F238E27FC236}">
                <a16:creationId xmlns:a16="http://schemas.microsoft.com/office/drawing/2014/main" id="{1C929EF6-F514-8729-E9A9-396BC716E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8" name="Picture 444" descr="Delete">
            <a:extLst>
              <a:ext uri="{FF2B5EF4-FFF2-40B4-BE49-F238E27FC236}">
                <a16:creationId xmlns:a16="http://schemas.microsoft.com/office/drawing/2014/main" id="{D5151F89-7A65-9DCD-5689-41B9B7283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0" name="Picture 446" descr="Edit">
            <a:extLst>
              <a:ext uri="{FF2B5EF4-FFF2-40B4-BE49-F238E27FC236}">
                <a16:creationId xmlns:a16="http://schemas.microsoft.com/office/drawing/2014/main" id="{EE978AEE-13ED-17A1-BBB6-7002BD79E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1" name="Picture 447" descr="Copy">
            <a:extLst>
              <a:ext uri="{FF2B5EF4-FFF2-40B4-BE49-F238E27FC236}">
                <a16:creationId xmlns:a16="http://schemas.microsoft.com/office/drawing/2014/main" id="{50F8A173-8DA2-4D11-2D0F-4DFDD5B16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2" name="Picture 448" descr="Delete">
            <a:extLst>
              <a:ext uri="{FF2B5EF4-FFF2-40B4-BE49-F238E27FC236}">
                <a16:creationId xmlns:a16="http://schemas.microsoft.com/office/drawing/2014/main" id="{BA138FE1-1AAA-93F7-1A00-E9CFFE56B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4" name="Picture 450" descr="Edit">
            <a:extLst>
              <a:ext uri="{FF2B5EF4-FFF2-40B4-BE49-F238E27FC236}">
                <a16:creationId xmlns:a16="http://schemas.microsoft.com/office/drawing/2014/main" id="{9119CEDD-1A85-42EE-02A9-D0FFCA711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5" name="Picture 451" descr="Copy">
            <a:extLst>
              <a:ext uri="{FF2B5EF4-FFF2-40B4-BE49-F238E27FC236}">
                <a16:creationId xmlns:a16="http://schemas.microsoft.com/office/drawing/2014/main" id="{714B6C62-F6EB-DBF0-5AE2-955C3B5C8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6" name="Picture 452" descr="Delete">
            <a:extLst>
              <a:ext uri="{FF2B5EF4-FFF2-40B4-BE49-F238E27FC236}">
                <a16:creationId xmlns:a16="http://schemas.microsoft.com/office/drawing/2014/main" id="{7D5E5B5F-D953-4A1A-D47E-3E018053D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8" name="Picture 454" descr="Edit">
            <a:extLst>
              <a:ext uri="{FF2B5EF4-FFF2-40B4-BE49-F238E27FC236}">
                <a16:creationId xmlns:a16="http://schemas.microsoft.com/office/drawing/2014/main" id="{0BD85120-29D5-F14F-C3CB-48EDCD81C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9" name="Picture 455" descr="Copy">
            <a:extLst>
              <a:ext uri="{FF2B5EF4-FFF2-40B4-BE49-F238E27FC236}">
                <a16:creationId xmlns:a16="http://schemas.microsoft.com/office/drawing/2014/main" id="{8F087540-E5BB-86BC-867C-30FC2DF95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0" name="Picture 456" descr="Delete">
            <a:extLst>
              <a:ext uri="{FF2B5EF4-FFF2-40B4-BE49-F238E27FC236}">
                <a16:creationId xmlns:a16="http://schemas.microsoft.com/office/drawing/2014/main" id="{A6118E24-817B-C9A6-B14C-161F74BEB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2" name="Picture 458" descr="Edit">
            <a:extLst>
              <a:ext uri="{FF2B5EF4-FFF2-40B4-BE49-F238E27FC236}">
                <a16:creationId xmlns:a16="http://schemas.microsoft.com/office/drawing/2014/main" id="{00BE97E5-8B9A-BDAD-66B5-34E5C7D35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3" name="Picture 459" descr="Copy">
            <a:extLst>
              <a:ext uri="{FF2B5EF4-FFF2-40B4-BE49-F238E27FC236}">
                <a16:creationId xmlns:a16="http://schemas.microsoft.com/office/drawing/2014/main" id="{A90F5235-EB60-150E-C382-BF51C4019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4" name="Picture 460" descr="Delete">
            <a:extLst>
              <a:ext uri="{FF2B5EF4-FFF2-40B4-BE49-F238E27FC236}">
                <a16:creationId xmlns:a16="http://schemas.microsoft.com/office/drawing/2014/main" id="{82ECC706-D9BD-9E37-61A0-B60C01AB3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6" name="Picture 462" descr="Edit">
            <a:extLst>
              <a:ext uri="{FF2B5EF4-FFF2-40B4-BE49-F238E27FC236}">
                <a16:creationId xmlns:a16="http://schemas.microsoft.com/office/drawing/2014/main" id="{9A29B6A3-A5FB-6CD2-31F2-7AA1B0959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7" name="Picture 463" descr="Copy">
            <a:extLst>
              <a:ext uri="{FF2B5EF4-FFF2-40B4-BE49-F238E27FC236}">
                <a16:creationId xmlns:a16="http://schemas.microsoft.com/office/drawing/2014/main" id="{08073688-EC69-3FE9-F702-385F11332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8" name="Picture 464" descr="Delete">
            <a:extLst>
              <a:ext uri="{FF2B5EF4-FFF2-40B4-BE49-F238E27FC236}">
                <a16:creationId xmlns:a16="http://schemas.microsoft.com/office/drawing/2014/main" id="{0A914E08-F14B-D78E-8B1B-C93409168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0" name="Picture 466" descr="Edit">
            <a:extLst>
              <a:ext uri="{FF2B5EF4-FFF2-40B4-BE49-F238E27FC236}">
                <a16:creationId xmlns:a16="http://schemas.microsoft.com/office/drawing/2014/main" id="{0FB3140C-E890-4C05-4CAB-246831183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1" name="Picture 467" descr="Copy">
            <a:extLst>
              <a:ext uri="{FF2B5EF4-FFF2-40B4-BE49-F238E27FC236}">
                <a16:creationId xmlns:a16="http://schemas.microsoft.com/office/drawing/2014/main" id="{737DC947-5C05-673C-9EC7-08BB5D7D1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2" name="Picture 468" descr="Delete">
            <a:extLst>
              <a:ext uri="{FF2B5EF4-FFF2-40B4-BE49-F238E27FC236}">
                <a16:creationId xmlns:a16="http://schemas.microsoft.com/office/drawing/2014/main" id="{7A30DA9E-D38A-4A09-176E-07E18E13C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4" name="Picture 470" descr="Edit">
            <a:extLst>
              <a:ext uri="{FF2B5EF4-FFF2-40B4-BE49-F238E27FC236}">
                <a16:creationId xmlns:a16="http://schemas.microsoft.com/office/drawing/2014/main" id="{F9A1FC22-3D38-2657-C12E-18DCB082C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5" name="Picture 471" descr="Copy">
            <a:extLst>
              <a:ext uri="{FF2B5EF4-FFF2-40B4-BE49-F238E27FC236}">
                <a16:creationId xmlns:a16="http://schemas.microsoft.com/office/drawing/2014/main" id="{4A52E4AB-D255-2385-4267-0DFA43336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6" name="Picture 472" descr="Delete">
            <a:extLst>
              <a:ext uri="{FF2B5EF4-FFF2-40B4-BE49-F238E27FC236}">
                <a16:creationId xmlns:a16="http://schemas.microsoft.com/office/drawing/2014/main" id="{A2C91580-BDBD-420C-809D-519C0F4DA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8" name="Picture 474" descr="Edit">
            <a:extLst>
              <a:ext uri="{FF2B5EF4-FFF2-40B4-BE49-F238E27FC236}">
                <a16:creationId xmlns:a16="http://schemas.microsoft.com/office/drawing/2014/main" id="{0C8CF624-6E15-2D61-C287-83EBA5AAA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9" name="Picture 475" descr="Copy">
            <a:extLst>
              <a:ext uri="{FF2B5EF4-FFF2-40B4-BE49-F238E27FC236}">
                <a16:creationId xmlns:a16="http://schemas.microsoft.com/office/drawing/2014/main" id="{9CB1CE14-4556-529D-1F57-D8D558192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0" name="Picture 476" descr="Delete">
            <a:extLst>
              <a:ext uri="{FF2B5EF4-FFF2-40B4-BE49-F238E27FC236}">
                <a16:creationId xmlns:a16="http://schemas.microsoft.com/office/drawing/2014/main" id="{0F99AAC3-6FEB-294B-7B57-D45DD7DD2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2" name="Picture 478" descr="Edit">
            <a:extLst>
              <a:ext uri="{FF2B5EF4-FFF2-40B4-BE49-F238E27FC236}">
                <a16:creationId xmlns:a16="http://schemas.microsoft.com/office/drawing/2014/main" id="{E6EF5AC6-4B30-A934-40B0-DF7899951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3" name="Picture 479" descr="Copy">
            <a:extLst>
              <a:ext uri="{FF2B5EF4-FFF2-40B4-BE49-F238E27FC236}">
                <a16:creationId xmlns:a16="http://schemas.microsoft.com/office/drawing/2014/main" id="{013AC6B3-8301-6AFF-F344-183AC852F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4" name="Picture 480" descr="Delete">
            <a:extLst>
              <a:ext uri="{FF2B5EF4-FFF2-40B4-BE49-F238E27FC236}">
                <a16:creationId xmlns:a16="http://schemas.microsoft.com/office/drawing/2014/main" id="{3C1C3BE4-3F7B-4EE4-FF4E-5F00F958A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6" name="Picture 482" descr="Edit">
            <a:extLst>
              <a:ext uri="{FF2B5EF4-FFF2-40B4-BE49-F238E27FC236}">
                <a16:creationId xmlns:a16="http://schemas.microsoft.com/office/drawing/2014/main" id="{404A735D-060A-0B46-5998-C2948576C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7" name="Picture 483" descr="Copy">
            <a:extLst>
              <a:ext uri="{FF2B5EF4-FFF2-40B4-BE49-F238E27FC236}">
                <a16:creationId xmlns:a16="http://schemas.microsoft.com/office/drawing/2014/main" id="{6479DA49-946B-24EE-AB34-273D6B91A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8" name="Picture 484" descr="Delete">
            <a:extLst>
              <a:ext uri="{FF2B5EF4-FFF2-40B4-BE49-F238E27FC236}">
                <a16:creationId xmlns:a16="http://schemas.microsoft.com/office/drawing/2014/main" id="{6A48C544-0E31-D169-38C9-4A8A5F2BE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0" name="Picture 486" descr="Edit">
            <a:extLst>
              <a:ext uri="{FF2B5EF4-FFF2-40B4-BE49-F238E27FC236}">
                <a16:creationId xmlns:a16="http://schemas.microsoft.com/office/drawing/2014/main" id="{B7B13109-C8EA-0A9B-9751-5E052D8EB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1" name="Picture 487" descr="Copy">
            <a:extLst>
              <a:ext uri="{FF2B5EF4-FFF2-40B4-BE49-F238E27FC236}">
                <a16:creationId xmlns:a16="http://schemas.microsoft.com/office/drawing/2014/main" id="{B16F8AFA-6285-730E-EAF7-973DDCF0F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2" name="Picture 488" descr="Delete">
            <a:extLst>
              <a:ext uri="{FF2B5EF4-FFF2-40B4-BE49-F238E27FC236}">
                <a16:creationId xmlns:a16="http://schemas.microsoft.com/office/drawing/2014/main" id="{E58AEEA9-4359-93F1-7242-C9D26AE3B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4" name="Picture 490" descr="Edit">
            <a:extLst>
              <a:ext uri="{FF2B5EF4-FFF2-40B4-BE49-F238E27FC236}">
                <a16:creationId xmlns:a16="http://schemas.microsoft.com/office/drawing/2014/main" id="{6E58FEDF-7BA0-C3D2-5B64-77DEF100E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5" name="Picture 491" descr="Copy">
            <a:extLst>
              <a:ext uri="{FF2B5EF4-FFF2-40B4-BE49-F238E27FC236}">
                <a16:creationId xmlns:a16="http://schemas.microsoft.com/office/drawing/2014/main" id="{8ABCFF7D-1C3D-D35B-0950-B358E8EB5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6" name="Picture 492" descr="Delete">
            <a:extLst>
              <a:ext uri="{FF2B5EF4-FFF2-40B4-BE49-F238E27FC236}">
                <a16:creationId xmlns:a16="http://schemas.microsoft.com/office/drawing/2014/main" id="{E84050B3-1F2C-DCCE-7D16-408587FCA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8" name="Picture 494" descr="Edit">
            <a:extLst>
              <a:ext uri="{FF2B5EF4-FFF2-40B4-BE49-F238E27FC236}">
                <a16:creationId xmlns:a16="http://schemas.microsoft.com/office/drawing/2014/main" id="{B55C82E3-4121-E1C9-B767-28CD0253C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9" name="Picture 495" descr="Copy">
            <a:extLst>
              <a:ext uri="{FF2B5EF4-FFF2-40B4-BE49-F238E27FC236}">
                <a16:creationId xmlns:a16="http://schemas.microsoft.com/office/drawing/2014/main" id="{017D3B34-FC1F-EF1C-23FA-65B650148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0" name="Picture 496" descr="Delete">
            <a:extLst>
              <a:ext uri="{FF2B5EF4-FFF2-40B4-BE49-F238E27FC236}">
                <a16:creationId xmlns:a16="http://schemas.microsoft.com/office/drawing/2014/main" id="{A812E01A-5F66-9128-1733-24842E9C5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2" name="Picture 498" descr="Edit">
            <a:extLst>
              <a:ext uri="{FF2B5EF4-FFF2-40B4-BE49-F238E27FC236}">
                <a16:creationId xmlns:a16="http://schemas.microsoft.com/office/drawing/2014/main" id="{17EC56FD-2A4E-0D8F-213E-3ABA6692D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3" name="Picture 499" descr="Copy">
            <a:extLst>
              <a:ext uri="{FF2B5EF4-FFF2-40B4-BE49-F238E27FC236}">
                <a16:creationId xmlns:a16="http://schemas.microsoft.com/office/drawing/2014/main" id="{B6854362-777B-0477-5056-5D54F033E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4" name="Picture 500" descr="Delete">
            <a:extLst>
              <a:ext uri="{FF2B5EF4-FFF2-40B4-BE49-F238E27FC236}">
                <a16:creationId xmlns:a16="http://schemas.microsoft.com/office/drawing/2014/main" id="{5E4C4E63-1F04-54C7-DF75-0335A5C94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6" name="Picture 502" descr="Edit">
            <a:extLst>
              <a:ext uri="{FF2B5EF4-FFF2-40B4-BE49-F238E27FC236}">
                <a16:creationId xmlns:a16="http://schemas.microsoft.com/office/drawing/2014/main" id="{07376767-7D8E-8731-B316-E91EDC375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7" name="Picture 503" descr="Copy">
            <a:extLst>
              <a:ext uri="{FF2B5EF4-FFF2-40B4-BE49-F238E27FC236}">
                <a16:creationId xmlns:a16="http://schemas.microsoft.com/office/drawing/2014/main" id="{E784E14A-F7FB-F471-E01E-C8E0148C7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8" name="Picture 504" descr="Delete">
            <a:extLst>
              <a:ext uri="{FF2B5EF4-FFF2-40B4-BE49-F238E27FC236}">
                <a16:creationId xmlns:a16="http://schemas.microsoft.com/office/drawing/2014/main" id="{DC94BBFB-9701-3C6A-122A-224BA3006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0" name="Picture 506" descr="Edit">
            <a:extLst>
              <a:ext uri="{FF2B5EF4-FFF2-40B4-BE49-F238E27FC236}">
                <a16:creationId xmlns:a16="http://schemas.microsoft.com/office/drawing/2014/main" id="{C38EF371-168A-101D-286F-428CD1C36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1" name="Picture 507" descr="Copy">
            <a:extLst>
              <a:ext uri="{FF2B5EF4-FFF2-40B4-BE49-F238E27FC236}">
                <a16:creationId xmlns:a16="http://schemas.microsoft.com/office/drawing/2014/main" id="{7D8D4A7E-5BF7-2664-0A01-1244E8C66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2" name="Picture 508" descr="Delete">
            <a:extLst>
              <a:ext uri="{FF2B5EF4-FFF2-40B4-BE49-F238E27FC236}">
                <a16:creationId xmlns:a16="http://schemas.microsoft.com/office/drawing/2014/main" id="{ECDC7AEB-7551-3863-3556-45FDD8B4A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4" name="Picture 510" descr="Edit">
            <a:extLst>
              <a:ext uri="{FF2B5EF4-FFF2-40B4-BE49-F238E27FC236}">
                <a16:creationId xmlns:a16="http://schemas.microsoft.com/office/drawing/2014/main" id="{F238777F-C7CC-8B7F-2685-4BF3761B5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5" name="Picture 511" descr="Copy">
            <a:extLst>
              <a:ext uri="{FF2B5EF4-FFF2-40B4-BE49-F238E27FC236}">
                <a16:creationId xmlns:a16="http://schemas.microsoft.com/office/drawing/2014/main" id="{AB799993-9C7B-DE2E-D792-11351AE6E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" name="Picture 512" descr="Delete">
            <a:extLst>
              <a:ext uri="{FF2B5EF4-FFF2-40B4-BE49-F238E27FC236}">
                <a16:creationId xmlns:a16="http://schemas.microsoft.com/office/drawing/2014/main" id="{8E38CABC-CB66-D872-1F2C-1AD303B51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8" name="Picture 514" descr="Edit">
            <a:extLst>
              <a:ext uri="{FF2B5EF4-FFF2-40B4-BE49-F238E27FC236}">
                <a16:creationId xmlns:a16="http://schemas.microsoft.com/office/drawing/2014/main" id="{9990A101-8F29-6E43-CCB8-C854CB8E1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9" name="Picture 515" descr="Copy">
            <a:extLst>
              <a:ext uri="{FF2B5EF4-FFF2-40B4-BE49-F238E27FC236}">
                <a16:creationId xmlns:a16="http://schemas.microsoft.com/office/drawing/2014/main" id="{B0D88CED-B28A-5A43-C8E4-3A296D4D3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0" name="Picture 516" descr="Delete">
            <a:extLst>
              <a:ext uri="{FF2B5EF4-FFF2-40B4-BE49-F238E27FC236}">
                <a16:creationId xmlns:a16="http://schemas.microsoft.com/office/drawing/2014/main" id="{07C1E969-5DD2-6052-6036-E2EB664C0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2" name="Picture 518" descr="Edit">
            <a:extLst>
              <a:ext uri="{FF2B5EF4-FFF2-40B4-BE49-F238E27FC236}">
                <a16:creationId xmlns:a16="http://schemas.microsoft.com/office/drawing/2014/main" id="{2649CCD2-968D-82FA-1EC8-661425EE4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3" name="Picture 519" descr="Copy">
            <a:extLst>
              <a:ext uri="{FF2B5EF4-FFF2-40B4-BE49-F238E27FC236}">
                <a16:creationId xmlns:a16="http://schemas.microsoft.com/office/drawing/2014/main" id="{76F151AB-8EC4-00CC-DC23-7984D1916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4" name="Picture 520" descr="Delete">
            <a:extLst>
              <a:ext uri="{FF2B5EF4-FFF2-40B4-BE49-F238E27FC236}">
                <a16:creationId xmlns:a16="http://schemas.microsoft.com/office/drawing/2014/main" id="{60614770-06FA-9620-0D8F-203FF3DAC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6" name="Picture 522" descr="Edit">
            <a:extLst>
              <a:ext uri="{FF2B5EF4-FFF2-40B4-BE49-F238E27FC236}">
                <a16:creationId xmlns:a16="http://schemas.microsoft.com/office/drawing/2014/main" id="{A9CF9455-2C92-A383-F225-9D09B4105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7" name="Picture 523" descr="Copy">
            <a:extLst>
              <a:ext uri="{FF2B5EF4-FFF2-40B4-BE49-F238E27FC236}">
                <a16:creationId xmlns:a16="http://schemas.microsoft.com/office/drawing/2014/main" id="{ACB5DFB6-0290-80E5-1AD9-67E96396D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8" name="Picture 524" descr="Delete">
            <a:extLst>
              <a:ext uri="{FF2B5EF4-FFF2-40B4-BE49-F238E27FC236}">
                <a16:creationId xmlns:a16="http://schemas.microsoft.com/office/drawing/2014/main" id="{C0571B3D-7D6F-E5EB-9E3E-42A5F1AAF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0" name="Picture 526" descr="Edit">
            <a:extLst>
              <a:ext uri="{FF2B5EF4-FFF2-40B4-BE49-F238E27FC236}">
                <a16:creationId xmlns:a16="http://schemas.microsoft.com/office/drawing/2014/main" id="{A80B9447-9963-66DE-B3D5-8E858C9D2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1" name="Picture 527" descr="Copy">
            <a:extLst>
              <a:ext uri="{FF2B5EF4-FFF2-40B4-BE49-F238E27FC236}">
                <a16:creationId xmlns:a16="http://schemas.microsoft.com/office/drawing/2014/main" id="{EAD727D3-0539-A5DF-514B-BBD3B6EED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2" name="Picture 528" descr="Delete">
            <a:extLst>
              <a:ext uri="{FF2B5EF4-FFF2-40B4-BE49-F238E27FC236}">
                <a16:creationId xmlns:a16="http://schemas.microsoft.com/office/drawing/2014/main" id="{34B17FAE-1CC1-78A5-B34E-A8025E91D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4" name="Picture 530" descr="Edit">
            <a:extLst>
              <a:ext uri="{FF2B5EF4-FFF2-40B4-BE49-F238E27FC236}">
                <a16:creationId xmlns:a16="http://schemas.microsoft.com/office/drawing/2014/main" id="{DC304541-7230-545C-8924-AAE4708D8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5" name="Picture 531" descr="Copy">
            <a:extLst>
              <a:ext uri="{FF2B5EF4-FFF2-40B4-BE49-F238E27FC236}">
                <a16:creationId xmlns:a16="http://schemas.microsoft.com/office/drawing/2014/main" id="{CE87144C-A846-A5C4-66F4-12107F5B5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6" name="Picture 532" descr="Delete">
            <a:extLst>
              <a:ext uri="{FF2B5EF4-FFF2-40B4-BE49-F238E27FC236}">
                <a16:creationId xmlns:a16="http://schemas.microsoft.com/office/drawing/2014/main" id="{4195643E-581A-763F-0649-F1A2510E6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8" name="Picture 534" descr="Edit">
            <a:extLst>
              <a:ext uri="{FF2B5EF4-FFF2-40B4-BE49-F238E27FC236}">
                <a16:creationId xmlns:a16="http://schemas.microsoft.com/office/drawing/2014/main" id="{A87FC2D7-FF24-0477-CCCB-66CEF25DB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9" name="Picture 535" descr="Copy">
            <a:extLst>
              <a:ext uri="{FF2B5EF4-FFF2-40B4-BE49-F238E27FC236}">
                <a16:creationId xmlns:a16="http://schemas.microsoft.com/office/drawing/2014/main" id="{4551816B-5CFA-D9D8-478C-40C838CC3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0" name="Picture 536" descr="Delete">
            <a:extLst>
              <a:ext uri="{FF2B5EF4-FFF2-40B4-BE49-F238E27FC236}">
                <a16:creationId xmlns:a16="http://schemas.microsoft.com/office/drawing/2014/main" id="{F331B71D-57A7-4734-134F-999DFDB61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2" name="Picture 538" descr="Edit">
            <a:extLst>
              <a:ext uri="{FF2B5EF4-FFF2-40B4-BE49-F238E27FC236}">
                <a16:creationId xmlns:a16="http://schemas.microsoft.com/office/drawing/2014/main" id="{B057E4BA-532C-2B05-2E92-1BCD4ACDF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3" name="Picture 539" descr="Copy">
            <a:extLst>
              <a:ext uri="{FF2B5EF4-FFF2-40B4-BE49-F238E27FC236}">
                <a16:creationId xmlns:a16="http://schemas.microsoft.com/office/drawing/2014/main" id="{9B1E0CA8-88FB-896F-0D0A-E813C3818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4" name="Picture 540" descr="Delete">
            <a:extLst>
              <a:ext uri="{FF2B5EF4-FFF2-40B4-BE49-F238E27FC236}">
                <a16:creationId xmlns:a16="http://schemas.microsoft.com/office/drawing/2014/main" id="{078F0FB8-BC73-7085-BD93-2E57993D6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6" name="Picture 542" descr="Edit">
            <a:extLst>
              <a:ext uri="{FF2B5EF4-FFF2-40B4-BE49-F238E27FC236}">
                <a16:creationId xmlns:a16="http://schemas.microsoft.com/office/drawing/2014/main" id="{0C0B60EA-E628-4B62-C533-276B525B0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7" name="Picture 543" descr="Copy">
            <a:extLst>
              <a:ext uri="{FF2B5EF4-FFF2-40B4-BE49-F238E27FC236}">
                <a16:creationId xmlns:a16="http://schemas.microsoft.com/office/drawing/2014/main" id="{3A962AFD-33F7-7128-E235-48BF11687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8" name="Picture 544" descr="Delete">
            <a:extLst>
              <a:ext uri="{FF2B5EF4-FFF2-40B4-BE49-F238E27FC236}">
                <a16:creationId xmlns:a16="http://schemas.microsoft.com/office/drawing/2014/main" id="{C51EF799-94F2-0061-84D9-50EE81850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0" name="Picture 546" descr="Edit">
            <a:extLst>
              <a:ext uri="{FF2B5EF4-FFF2-40B4-BE49-F238E27FC236}">
                <a16:creationId xmlns:a16="http://schemas.microsoft.com/office/drawing/2014/main" id="{B812F1F9-2841-438B-B024-39A707BBE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1" name="Picture 547" descr="Copy">
            <a:extLst>
              <a:ext uri="{FF2B5EF4-FFF2-40B4-BE49-F238E27FC236}">
                <a16:creationId xmlns:a16="http://schemas.microsoft.com/office/drawing/2014/main" id="{7FA9563D-6D27-EF9D-BEF1-BE7B5173B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2" name="Picture 548" descr="Delete">
            <a:extLst>
              <a:ext uri="{FF2B5EF4-FFF2-40B4-BE49-F238E27FC236}">
                <a16:creationId xmlns:a16="http://schemas.microsoft.com/office/drawing/2014/main" id="{3B308B1A-95A8-5C9F-35FC-42501066F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4" name="Picture 550" descr="Edit">
            <a:extLst>
              <a:ext uri="{FF2B5EF4-FFF2-40B4-BE49-F238E27FC236}">
                <a16:creationId xmlns:a16="http://schemas.microsoft.com/office/drawing/2014/main" id="{2F7E8087-BDB0-0404-6D37-B954E6257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5" name="Picture 551" descr="Copy">
            <a:extLst>
              <a:ext uri="{FF2B5EF4-FFF2-40B4-BE49-F238E27FC236}">
                <a16:creationId xmlns:a16="http://schemas.microsoft.com/office/drawing/2014/main" id="{8B87EDB2-2EAA-2F87-3332-F000DD763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6" name="Picture 552" descr="Delete">
            <a:extLst>
              <a:ext uri="{FF2B5EF4-FFF2-40B4-BE49-F238E27FC236}">
                <a16:creationId xmlns:a16="http://schemas.microsoft.com/office/drawing/2014/main" id="{6E867AEC-84D6-DE72-DB62-089A61511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8" name="Picture 554" descr="Edit">
            <a:extLst>
              <a:ext uri="{FF2B5EF4-FFF2-40B4-BE49-F238E27FC236}">
                <a16:creationId xmlns:a16="http://schemas.microsoft.com/office/drawing/2014/main" id="{1538343C-9C02-5970-DD7A-25328174E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9" name="Picture 555" descr="Copy">
            <a:extLst>
              <a:ext uri="{FF2B5EF4-FFF2-40B4-BE49-F238E27FC236}">
                <a16:creationId xmlns:a16="http://schemas.microsoft.com/office/drawing/2014/main" id="{962096EE-6A94-5450-F2DD-EB782CFF7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0" name="Picture 556" descr="Delete">
            <a:extLst>
              <a:ext uri="{FF2B5EF4-FFF2-40B4-BE49-F238E27FC236}">
                <a16:creationId xmlns:a16="http://schemas.microsoft.com/office/drawing/2014/main" id="{0A749FB0-C192-CACC-0078-C80663D9D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2" name="Picture 558" descr="Edit">
            <a:extLst>
              <a:ext uri="{FF2B5EF4-FFF2-40B4-BE49-F238E27FC236}">
                <a16:creationId xmlns:a16="http://schemas.microsoft.com/office/drawing/2014/main" id="{C7718B4D-3DBE-E917-6D6E-BDA5D41EC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3" name="Picture 559" descr="Copy">
            <a:extLst>
              <a:ext uri="{FF2B5EF4-FFF2-40B4-BE49-F238E27FC236}">
                <a16:creationId xmlns:a16="http://schemas.microsoft.com/office/drawing/2014/main" id="{1F2EF7E3-232E-724E-99E8-54C0B92A4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4" name="Picture 560" descr="Delete">
            <a:extLst>
              <a:ext uri="{FF2B5EF4-FFF2-40B4-BE49-F238E27FC236}">
                <a16:creationId xmlns:a16="http://schemas.microsoft.com/office/drawing/2014/main" id="{1E658B0A-0CD9-6929-8936-BD726F8D3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6" name="Picture 562" descr="Edit">
            <a:extLst>
              <a:ext uri="{FF2B5EF4-FFF2-40B4-BE49-F238E27FC236}">
                <a16:creationId xmlns:a16="http://schemas.microsoft.com/office/drawing/2014/main" id="{E87C88E9-7FD1-C6DC-F1A2-2554F2E95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7" name="Picture 563" descr="Copy">
            <a:extLst>
              <a:ext uri="{FF2B5EF4-FFF2-40B4-BE49-F238E27FC236}">
                <a16:creationId xmlns:a16="http://schemas.microsoft.com/office/drawing/2014/main" id="{2C497F17-617A-874C-03EF-FFA3985A5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8" name="Picture 564" descr="Delete">
            <a:extLst>
              <a:ext uri="{FF2B5EF4-FFF2-40B4-BE49-F238E27FC236}">
                <a16:creationId xmlns:a16="http://schemas.microsoft.com/office/drawing/2014/main" id="{3B7A5E3E-3011-512D-9F78-D760D0939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0" name="Picture 566" descr="Edit">
            <a:extLst>
              <a:ext uri="{FF2B5EF4-FFF2-40B4-BE49-F238E27FC236}">
                <a16:creationId xmlns:a16="http://schemas.microsoft.com/office/drawing/2014/main" id="{E24B9D87-0D93-8C08-CC86-19A965690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1" name="Picture 567" descr="Copy">
            <a:extLst>
              <a:ext uri="{FF2B5EF4-FFF2-40B4-BE49-F238E27FC236}">
                <a16:creationId xmlns:a16="http://schemas.microsoft.com/office/drawing/2014/main" id="{EDB8A37B-0F96-E59D-BAA9-B98A8317B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2" name="Picture 568" descr="Delete">
            <a:extLst>
              <a:ext uri="{FF2B5EF4-FFF2-40B4-BE49-F238E27FC236}">
                <a16:creationId xmlns:a16="http://schemas.microsoft.com/office/drawing/2014/main" id="{2A42F70B-51DC-F500-1B4B-7F6F417FF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4" name="Picture 570" descr="Edit">
            <a:extLst>
              <a:ext uri="{FF2B5EF4-FFF2-40B4-BE49-F238E27FC236}">
                <a16:creationId xmlns:a16="http://schemas.microsoft.com/office/drawing/2014/main" id="{892A824A-A26E-E7A9-E3B0-2DE898D87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5" name="Picture 571" descr="Copy">
            <a:extLst>
              <a:ext uri="{FF2B5EF4-FFF2-40B4-BE49-F238E27FC236}">
                <a16:creationId xmlns:a16="http://schemas.microsoft.com/office/drawing/2014/main" id="{71948578-43EA-64CB-D3AA-8F97CD9C1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6" name="Picture 572" descr="Delete">
            <a:extLst>
              <a:ext uri="{FF2B5EF4-FFF2-40B4-BE49-F238E27FC236}">
                <a16:creationId xmlns:a16="http://schemas.microsoft.com/office/drawing/2014/main" id="{3C047147-C35F-A47D-E2B0-DE0DCEECF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8" name="Picture 574" descr="Edit">
            <a:extLst>
              <a:ext uri="{FF2B5EF4-FFF2-40B4-BE49-F238E27FC236}">
                <a16:creationId xmlns:a16="http://schemas.microsoft.com/office/drawing/2014/main" id="{FD14C22C-72B8-FB4E-2572-73016BE45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9" name="Picture 575" descr="Copy">
            <a:extLst>
              <a:ext uri="{FF2B5EF4-FFF2-40B4-BE49-F238E27FC236}">
                <a16:creationId xmlns:a16="http://schemas.microsoft.com/office/drawing/2014/main" id="{3F28E530-60CF-0A25-8086-53ADFF2EB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0" name="Picture 576" descr="Delete">
            <a:extLst>
              <a:ext uri="{FF2B5EF4-FFF2-40B4-BE49-F238E27FC236}">
                <a16:creationId xmlns:a16="http://schemas.microsoft.com/office/drawing/2014/main" id="{16898B21-56D9-50B1-3291-6F7FA582B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2" name="Picture 578" descr="Edit">
            <a:extLst>
              <a:ext uri="{FF2B5EF4-FFF2-40B4-BE49-F238E27FC236}">
                <a16:creationId xmlns:a16="http://schemas.microsoft.com/office/drawing/2014/main" id="{BDA07D83-83E8-862C-F3E8-990BDEEF4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3" name="Picture 579" descr="Copy">
            <a:extLst>
              <a:ext uri="{FF2B5EF4-FFF2-40B4-BE49-F238E27FC236}">
                <a16:creationId xmlns:a16="http://schemas.microsoft.com/office/drawing/2014/main" id="{656F549C-B9B8-6881-A623-38B64B57F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4" name="Picture 580" descr="Delete">
            <a:extLst>
              <a:ext uri="{FF2B5EF4-FFF2-40B4-BE49-F238E27FC236}">
                <a16:creationId xmlns:a16="http://schemas.microsoft.com/office/drawing/2014/main" id="{E4412FE1-165C-FEC9-3424-1AA6440BB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6" name="Picture 582" descr="Edit">
            <a:extLst>
              <a:ext uri="{FF2B5EF4-FFF2-40B4-BE49-F238E27FC236}">
                <a16:creationId xmlns:a16="http://schemas.microsoft.com/office/drawing/2014/main" id="{1111CFD7-DC64-207F-7418-CB5B28C92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7" name="Picture 583" descr="Copy">
            <a:extLst>
              <a:ext uri="{FF2B5EF4-FFF2-40B4-BE49-F238E27FC236}">
                <a16:creationId xmlns:a16="http://schemas.microsoft.com/office/drawing/2014/main" id="{16688EA7-EC1F-F93B-B96C-2AA31DC84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8" name="Picture 584" descr="Delete">
            <a:extLst>
              <a:ext uri="{FF2B5EF4-FFF2-40B4-BE49-F238E27FC236}">
                <a16:creationId xmlns:a16="http://schemas.microsoft.com/office/drawing/2014/main" id="{CE0B2C4B-BF76-1449-D363-0C43ACDB6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0" name="Picture 586" descr="Edit">
            <a:extLst>
              <a:ext uri="{FF2B5EF4-FFF2-40B4-BE49-F238E27FC236}">
                <a16:creationId xmlns:a16="http://schemas.microsoft.com/office/drawing/2014/main" id="{E85567E4-B86D-E893-C44C-58CD89CD7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1" name="Picture 587" descr="Copy">
            <a:extLst>
              <a:ext uri="{FF2B5EF4-FFF2-40B4-BE49-F238E27FC236}">
                <a16:creationId xmlns:a16="http://schemas.microsoft.com/office/drawing/2014/main" id="{2CE6CB2B-1E51-BE04-5EBB-1AE8E8E11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2" name="Picture 588" descr="Delete">
            <a:extLst>
              <a:ext uri="{FF2B5EF4-FFF2-40B4-BE49-F238E27FC236}">
                <a16:creationId xmlns:a16="http://schemas.microsoft.com/office/drawing/2014/main" id="{6D33D477-CE89-A88D-E6E3-3B17F0EDF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4" name="Picture 590" descr="Edit">
            <a:extLst>
              <a:ext uri="{FF2B5EF4-FFF2-40B4-BE49-F238E27FC236}">
                <a16:creationId xmlns:a16="http://schemas.microsoft.com/office/drawing/2014/main" id="{9F53B74B-2332-8BBB-00D2-032039D8C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5" name="Picture 591" descr="Copy">
            <a:extLst>
              <a:ext uri="{FF2B5EF4-FFF2-40B4-BE49-F238E27FC236}">
                <a16:creationId xmlns:a16="http://schemas.microsoft.com/office/drawing/2014/main" id="{EFFDBAF7-7C7F-43D6-5CD4-468313B8A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6" name="Picture 592" descr="Delete">
            <a:extLst>
              <a:ext uri="{FF2B5EF4-FFF2-40B4-BE49-F238E27FC236}">
                <a16:creationId xmlns:a16="http://schemas.microsoft.com/office/drawing/2014/main" id="{00464B20-2F73-9E94-6EBA-47FEA27E7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81" name="Table 1580">
            <a:extLst>
              <a:ext uri="{FF2B5EF4-FFF2-40B4-BE49-F238E27FC236}">
                <a16:creationId xmlns:a16="http://schemas.microsoft.com/office/drawing/2014/main" id="{5212848B-E729-245E-1D65-F6C65863ED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5772951"/>
              </p:ext>
            </p:extLst>
          </p:nvPr>
        </p:nvGraphicFramePr>
        <p:xfrm>
          <a:off x="838200" y="1448435"/>
          <a:ext cx="10515600" cy="402336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6727599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8799736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8662973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38935629"/>
                    </a:ext>
                  </a:extLst>
                </a:gridCol>
              </a:tblGrid>
              <a:tr h="202912"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Uroš Lončar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Đorđe Stanojević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Feđa Mladenović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Luka Cvijan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074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Header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Login stranica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Registracija stranica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Glavna stranica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Stranica za dodavanje i izmenu proizvoda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Proizvod stranica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Kuponi stranica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sr-Latn-RS">
                          <a:solidFill>
                            <a:schemeClr val="tx1"/>
                          </a:solidFill>
                        </a:rPr>
                        <a:t>čitavanje pozadine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r-Latn-RS">
                          <a:solidFill>
                            <a:schemeClr val="tx1"/>
                          </a:solidFill>
                        </a:rPr>
                        <a:t>Admin meni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r-Latn-RS">
                          <a:solidFill>
                            <a:schemeClr val="tx1"/>
                          </a:solidFill>
                        </a:rPr>
                        <a:t>Default Asseti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Stilizovanje svih stranica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Profil stranica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Stranica za izmenu profila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Stranica za prikaz poslatih i primljenih zahteva za prijateljstvo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Prikaz broja </a:t>
                      </a:r>
                      <a:r>
                        <a:rPr lang="sr-Latn-RS">
                          <a:solidFill>
                            <a:schemeClr val="tx1"/>
                          </a:solidFill>
                        </a:rPr>
                        <a:t>nagradnih poena 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na stranici za nagra</a:t>
                      </a:r>
                      <a:r>
                        <a:rPr lang="sr-Latn-RS">
                          <a:solidFill>
                            <a:schemeClr val="tx1"/>
                          </a:solidFill>
                        </a:rPr>
                        <a:t>đivanje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Kolekcija stranica</a:t>
                      </a:r>
                      <a:endParaRPr lang="sr-Latn-RS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r-Latn-RS">
                          <a:solidFill>
                            <a:schemeClr val="tx1"/>
                          </a:solidFill>
                        </a:rPr>
                        <a:t>Stranica za dodavanje i izmenu kolekcija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Kupovina kolekcije stranica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Stranica za nagra</a:t>
                      </a:r>
                      <a:r>
                        <a:rPr lang="sr-Latn-RS">
                          <a:solidFill>
                            <a:schemeClr val="tx1"/>
                          </a:solidFill>
                        </a:rPr>
                        <a:t>đivanje korisnika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r-Latn-RS">
                          <a:solidFill>
                            <a:schemeClr val="tx1"/>
                          </a:solidFill>
                        </a:rPr>
                        <a:t>Dodavanja balansa stranica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r-Latn-RS">
                          <a:solidFill>
                            <a:schemeClr val="tx1"/>
                          </a:solidFill>
                        </a:rPr>
                        <a:t>Kupovina proizvoda stranica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r-Latn-RS">
                          <a:solidFill>
                            <a:schemeClr val="tx1"/>
                          </a:solidFill>
                        </a:rPr>
                        <a:t>Postavljanje popusta stranica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r-Latn-RS">
                          <a:solidFill>
                            <a:schemeClr val="tx1"/>
                          </a:solidFill>
                        </a:rPr>
                        <a:t>Pregled i postavljanje recenzija na stranici proizvoda kao admin i običan korisnik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99470"/>
                  </a:ext>
                </a:extLst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name="HTMLCheckbox1" r:id="rId1" imgW="257040" imgH="304920"/>
        </mc:Choice>
        <mc:Fallback>
          <p:control name="HTMLCheckbox1" r:id="rId1" imgW="257040" imgH="304920">
            <p:pic>
              <p:nvPicPr>
                <p:cNvPr id="6" name="HTMLCheckbox1">
                  <a:extLst>
                    <a:ext uri="{FF2B5EF4-FFF2-40B4-BE49-F238E27FC236}">
                      <a16:creationId xmlns:a16="http://schemas.microsoft.com/office/drawing/2014/main" id="{202D4135-D95C-AA42-853E-A26E0137BCE9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2" r:id="rId2" imgW="257040" imgH="304920"/>
        </mc:Choice>
        <mc:Fallback>
          <p:control name="HTMLCheckbox2" r:id="rId2" imgW="257040" imgH="304920">
            <p:pic>
              <p:nvPicPr>
                <p:cNvPr id="7" name="HTMLCheckbox2">
                  <a:extLst>
                    <a:ext uri="{FF2B5EF4-FFF2-40B4-BE49-F238E27FC236}">
                      <a16:creationId xmlns:a16="http://schemas.microsoft.com/office/drawing/2014/main" id="{75A84449-F5FD-93FF-4027-ACE55F3851F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3" r:id="rId3" imgW="257040" imgH="304920"/>
        </mc:Choice>
        <mc:Fallback>
          <p:control name="HTMLCheckbox3" r:id="rId3" imgW="257040" imgH="304920">
            <p:pic>
              <p:nvPicPr>
                <p:cNvPr id="8" name="HTMLCheckbox3">
                  <a:extLst>
                    <a:ext uri="{FF2B5EF4-FFF2-40B4-BE49-F238E27FC236}">
                      <a16:creationId xmlns:a16="http://schemas.microsoft.com/office/drawing/2014/main" id="{BEA7AE9E-3295-03A5-A4EB-F9AE72D9473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4" r:id="rId4" imgW="257040" imgH="304920"/>
        </mc:Choice>
        <mc:Fallback>
          <p:control name="HTMLCheckbox4" r:id="rId4" imgW="257040" imgH="304920">
            <p:pic>
              <p:nvPicPr>
                <p:cNvPr id="9" name="HTMLCheckbox4">
                  <a:extLst>
                    <a:ext uri="{FF2B5EF4-FFF2-40B4-BE49-F238E27FC236}">
                      <a16:creationId xmlns:a16="http://schemas.microsoft.com/office/drawing/2014/main" id="{265C4164-37DE-B425-77E8-409E8D4D474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5" r:id="rId5" imgW="257040" imgH="304920"/>
        </mc:Choice>
        <mc:Fallback>
          <p:control name="HTMLCheckbox5" r:id="rId5" imgW="257040" imgH="304920">
            <p:pic>
              <p:nvPicPr>
                <p:cNvPr id="10" name="HTMLCheckbox5">
                  <a:extLst>
                    <a:ext uri="{FF2B5EF4-FFF2-40B4-BE49-F238E27FC236}">
                      <a16:creationId xmlns:a16="http://schemas.microsoft.com/office/drawing/2014/main" id="{4ACB2F61-24D5-15CD-1554-C3C9C0C231B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6" r:id="rId6" imgW="257040" imgH="304920"/>
        </mc:Choice>
        <mc:Fallback>
          <p:control name="HTMLCheckbox6" r:id="rId6" imgW="257040" imgH="304920">
            <p:pic>
              <p:nvPicPr>
                <p:cNvPr id="11" name="HTMLCheckbox6">
                  <a:extLst>
                    <a:ext uri="{FF2B5EF4-FFF2-40B4-BE49-F238E27FC236}">
                      <a16:creationId xmlns:a16="http://schemas.microsoft.com/office/drawing/2014/main" id="{31EADAC3-A32F-02AE-E78F-51E95A1369E0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7" r:id="rId7" imgW="257040" imgH="304920"/>
        </mc:Choice>
        <mc:Fallback>
          <p:control name="HTMLCheckbox7" r:id="rId7" imgW="257040" imgH="304920">
            <p:pic>
              <p:nvPicPr>
                <p:cNvPr id="12" name="HTMLCheckbox7">
                  <a:extLst>
                    <a:ext uri="{FF2B5EF4-FFF2-40B4-BE49-F238E27FC236}">
                      <a16:creationId xmlns:a16="http://schemas.microsoft.com/office/drawing/2014/main" id="{A74D672E-0373-0480-EE67-835A7FBFE22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8" r:id="rId8" imgW="257040" imgH="304920"/>
        </mc:Choice>
        <mc:Fallback>
          <p:control name="HTMLCheckbox8" r:id="rId8" imgW="257040" imgH="304920">
            <p:pic>
              <p:nvPicPr>
                <p:cNvPr id="13" name="HTMLCheckbox8">
                  <a:extLst>
                    <a:ext uri="{FF2B5EF4-FFF2-40B4-BE49-F238E27FC236}">
                      <a16:creationId xmlns:a16="http://schemas.microsoft.com/office/drawing/2014/main" id="{B930894C-C63C-C9D6-AB7E-938738A6CF50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9" r:id="rId9" imgW="257040" imgH="304920"/>
        </mc:Choice>
        <mc:Fallback>
          <p:control name="HTMLCheckbox9" r:id="rId9" imgW="257040" imgH="304920">
            <p:pic>
              <p:nvPicPr>
                <p:cNvPr id="14" name="HTMLCheckbox9">
                  <a:extLst>
                    <a:ext uri="{FF2B5EF4-FFF2-40B4-BE49-F238E27FC236}">
                      <a16:creationId xmlns:a16="http://schemas.microsoft.com/office/drawing/2014/main" id="{415959C3-A8D7-319A-AD70-C5131106B530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0" r:id="rId10" imgW="257040" imgH="304920"/>
        </mc:Choice>
        <mc:Fallback>
          <p:control name="HTMLCheckbox10" r:id="rId10" imgW="257040" imgH="304920">
            <p:pic>
              <p:nvPicPr>
                <p:cNvPr id="15" name="HTMLCheckbox10">
                  <a:extLst>
                    <a:ext uri="{FF2B5EF4-FFF2-40B4-BE49-F238E27FC236}">
                      <a16:creationId xmlns:a16="http://schemas.microsoft.com/office/drawing/2014/main" id="{FDAEE95D-3046-8FF4-89C9-81A8BFD1BE57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1" r:id="rId11" imgW="257040" imgH="304920"/>
        </mc:Choice>
        <mc:Fallback>
          <p:control name="HTMLCheckbox11" r:id="rId11" imgW="257040" imgH="304920">
            <p:pic>
              <p:nvPicPr>
                <p:cNvPr id="16" name="HTMLCheckbox11">
                  <a:extLst>
                    <a:ext uri="{FF2B5EF4-FFF2-40B4-BE49-F238E27FC236}">
                      <a16:creationId xmlns:a16="http://schemas.microsoft.com/office/drawing/2014/main" id="{D8B26AB4-9583-5145-D976-3C93FACB5DFF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2" r:id="rId12" imgW="257040" imgH="304920"/>
        </mc:Choice>
        <mc:Fallback>
          <p:control name="HTMLCheckbox12" r:id="rId12" imgW="257040" imgH="304920">
            <p:pic>
              <p:nvPicPr>
                <p:cNvPr id="17" name="HTMLCheckbox12">
                  <a:extLst>
                    <a:ext uri="{FF2B5EF4-FFF2-40B4-BE49-F238E27FC236}">
                      <a16:creationId xmlns:a16="http://schemas.microsoft.com/office/drawing/2014/main" id="{8D98C5CE-7782-D833-1D3B-D0F7C0EE04C5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3" r:id="rId13" imgW="257040" imgH="304920"/>
        </mc:Choice>
        <mc:Fallback>
          <p:control name="HTMLCheckbox13" r:id="rId13" imgW="257040" imgH="304920">
            <p:pic>
              <p:nvPicPr>
                <p:cNvPr id="18" name="HTMLCheckbox13">
                  <a:extLst>
                    <a:ext uri="{FF2B5EF4-FFF2-40B4-BE49-F238E27FC236}">
                      <a16:creationId xmlns:a16="http://schemas.microsoft.com/office/drawing/2014/main" id="{56704CB2-F673-B1DB-2258-E19661F0FC9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4" r:id="rId14" imgW="257040" imgH="304920"/>
        </mc:Choice>
        <mc:Fallback>
          <p:control name="HTMLCheckbox14" r:id="rId14" imgW="257040" imgH="304920">
            <p:pic>
              <p:nvPicPr>
                <p:cNvPr id="19" name="HTMLCheckbox14">
                  <a:extLst>
                    <a:ext uri="{FF2B5EF4-FFF2-40B4-BE49-F238E27FC236}">
                      <a16:creationId xmlns:a16="http://schemas.microsoft.com/office/drawing/2014/main" id="{A11BBB04-83D2-F935-DA5A-3C6E2758B56D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5" r:id="rId15" imgW="257040" imgH="304920"/>
        </mc:Choice>
        <mc:Fallback>
          <p:control name="HTMLCheckbox15" r:id="rId15" imgW="257040" imgH="304920">
            <p:pic>
              <p:nvPicPr>
                <p:cNvPr id="20" name="HTMLCheckbox15">
                  <a:extLst>
                    <a:ext uri="{FF2B5EF4-FFF2-40B4-BE49-F238E27FC236}">
                      <a16:creationId xmlns:a16="http://schemas.microsoft.com/office/drawing/2014/main" id="{D3706E02-57F9-5DA4-E67B-30487D9F49F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6" r:id="rId16" imgW="257040" imgH="304920"/>
        </mc:Choice>
        <mc:Fallback>
          <p:control name="HTMLCheckbox16" r:id="rId16" imgW="257040" imgH="304920">
            <p:pic>
              <p:nvPicPr>
                <p:cNvPr id="21" name="HTMLCheckbox16">
                  <a:extLst>
                    <a:ext uri="{FF2B5EF4-FFF2-40B4-BE49-F238E27FC236}">
                      <a16:creationId xmlns:a16="http://schemas.microsoft.com/office/drawing/2014/main" id="{55FD3CBD-3E1B-5972-97E1-3D40281759EB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7" r:id="rId17" imgW="257040" imgH="304920"/>
        </mc:Choice>
        <mc:Fallback>
          <p:control name="HTMLCheckbox17" r:id="rId17" imgW="257040" imgH="304920">
            <p:pic>
              <p:nvPicPr>
                <p:cNvPr id="22" name="HTMLCheckbox17">
                  <a:extLst>
                    <a:ext uri="{FF2B5EF4-FFF2-40B4-BE49-F238E27FC236}">
                      <a16:creationId xmlns:a16="http://schemas.microsoft.com/office/drawing/2014/main" id="{3570427A-8CDA-740F-D64D-110842D6AB9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8" r:id="rId18" imgW="257040" imgH="304920"/>
        </mc:Choice>
        <mc:Fallback>
          <p:control name="HTMLCheckbox18" r:id="rId18" imgW="257040" imgH="304920">
            <p:pic>
              <p:nvPicPr>
                <p:cNvPr id="23" name="HTMLCheckbox18">
                  <a:extLst>
                    <a:ext uri="{FF2B5EF4-FFF2-40B4-BE49-F238E27FC236}">
                      <a16:creationId xmlns:a16="http://schemas.microsoft.com/office/drawing/2014/main" id="{FE33EEE0-E61B-3B24-8F35-F05B8C5E8055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9" r:id="rId19" imgW="257040" imgH="304920"/>
        </mc:Choice>
        <mc:Fallback>
          <p:control name="HTMLCheckbox19" r:id="rId19" imgW="257040" imgH="304920">
            <p:pic>
              <p:nvPicPr>
                <p:cNvPr id="24" name="HTMLCheckbox19">
                  <a:extLst>
                    <a:ext uri="{FF2B5EF4-FFF2-40B4-BE49-F238E27FC236}">
                      <a16:creationId xmlns:a16="http://schemas.microsoft.com/office/drawing/2014/main" id="{5AD1090D-AAC4-5593-DD91-92EDF93D99ED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20" r:id="rId20" imgW="257040" imgH="304920"/>
        </mc:Choice>
        <mc:Fallback>
          <p:control name="HTMLCheckbox20" r:id="rId20" imgW="257040" imgH="304920">
            <p:pic>
              <p:nvPicPr>
                <p:cNvPr id="25" name="HTMLCheckbox20">
                  <a:extLst>
                    <a:ext uri="{FF2B5EF4-FFF2-40B4-BE49-F238E27FC236}">
                      <a16:creationId xmlns:a16="http://schemas.microsoft.com/office/drawing/2014/main" id="{D9FD02DE-B8BA-A213-39E6-54AB9BECEEE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21" r:id="rId21" imgW="257040" imgH="304920"/>
        </mc:Choice>
        <mc:Fallback>
          <p:control name="HTMLCheckbox21" r:id="rId21" imgW="257040" imgH="304920">
            <p:pic>
              <p:nvPicPr>
                <p:cNvPr id="26" name="HTMLCheckbox21">
                  <a:extLst>
                    <a:ext uri="{FF2B5EF4-FFF2-40B4-BE49-F238E27FC236}">
                      <a16:creationId xmlns:a16="http://schemas.microsoft.com/office/drawing/2014/main" id="{7750AD83-8AD5-B224-5AF9-D01726B0C710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22" r:id="rId22" imgW="257040" imgH="304920"/>
        </mc:Choice>
        <mc:Fallback>
          <p:control name="HTMLCheckbox22" r:id="rId22" imgW="257040" imgH="304920">
            <p:pic>
              <p:nvPicPr>
                <p:cNvPr id="27" name="HTMLCheckbox22">
                  <a:extLst>
                    <a:ext uri="{FF2B5EF4-FFF2-40B4-BE49-F238E27FC236}">
                      <a16:creationId xmlns:a16="http://schemas.microsoft.com/office/drawing/2014/main" id="{C22DBC91-840F-6E55-BF30-595E0EEB4149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23" r:id="rId23" imgW="257040" imgH="304920"/>
        </mc:Choice>
        <mc:Fallback>
          <p:control name="HTMLCheckbox23" r:id="rId23" imgW="257040" imgH="304920">
            <p:pic>
              <p:nvPicPr>
                <p:cNvPr id="28" name="HTMLCheckbox23">
                  <a:extLst>
                    <a:ext uri="{FF2B5EF4-FFF2-40B4-BE49-F238E27FC236}">
                      <a16:creationId xmlns:a16="http://schemas.microsoft.com/office/drawing/2014/main" id="{453197A7-905C-1470-DD48-3CE0C5E3FFC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24" r:id="rId24" imgW="257040" imgH="304920"/>
        </mc:Choice>
        <mc:Fallback>
          <p:control name="HTMLCheckbox24" r:id="rId24" imgW="257040" imgH="304920">
            <p:pic>
              <p:nvPicPr>
                <p:cNvPr id="29" name="HTMLCheckbox24">
                  <a:extLst>
                    <a:ext uri="{FF2B5EF4-FFF2-40B4-BE49-F238E27FC236}">
                      <a16:creationId xmlns:a16="http://schemas.microsoft.com/office/drawing/2014/main" id="{3C83E667-216D-66B7-1E61-05D4DCB0408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25" r:id="rId25" imgW="257040" imgH="304920"/>
        </mc:Choice>
        <mc:Fallback>
          <p:control name="HTMLCheckbox25" r:id="rId25" imgW="257040" imgH="304920">
            <p:pic>
              <p:nvPicPr>
                <p:cNvPr id="30" name="HTMLCheckbox25">
                  <a:extLst>
                    <a:ext uri="{FF2B5EF4-FFF2-40B4-BE49-F238E27FC236}">
                      <a16:creationId xmlns:a16="http://schemas.microsoft.com/office/drawing/2014/main" id="{C4258943-5C81-0FE8-3C92-E9D5D88DB330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26" r:id="rId26" imgW="257040" imgH="304920"/>
        </mc:Choice>
        <mc:Fallback>
          <p:control name="HTMLCheckbox26" r:id="rId26" imgW="257040" imgH="304920">
            <p:pic>
              <p:nvPicPr>
                <p:cNvPr id="31" name="HTMLCheckbox26">
                  <a:extLst>
                    <a:ext uri="{FF2B5EF4-FFF2-40B4-BE49-F238E27FC236}">
                      <a16:creationId xmlns:a16="http://schemas.microsoft.com/office/drawing/2014/main" id="{E08F6974-7D8A-FA89-CB47-D5714A99958C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27" r:id="rId27" imgW="257040" imgH="304920"/>
        </mc:Choice>
        <mc:Fallback>
          <p:control name="HTMLCheckbox27" r:id="rId27" imgW="257040" imgH="304920">
            <p:pic>
              <p:nvPicPr>
                <p:cNvPr id="32" name="HTMLCheckbox27">
                  <a:extLst>
                    <a:ext uri="{FF2B5EF4-FFF2-40B4-BE49-F238E27FC236}">
                      <a16:creationId xmlns:a16="http://schemas.microsoft.com/office/drawing/2014/main" id="{F75E5282-9A5E-8BC5-BC6B-FF83851C422B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28" r:id="rId28" imgW="257040" imgH="304920"/>
        </mc:Choice>
        <mc:Fallback>
          <p:control name="HTMLCheckbox28" r:id="rId28" imgW="257040" imgH="304920">
            <p:pic>
              <p:nvPicPr>
                <p:cNvPr id="33" name="HTMLCheckbox28">
                  <a:extLst>
                    <a:ext uri="{FF2B5EF4-FFF2-40B4-BE49-F238E27FC236}">
                      <a16:creationId xmlns:a16="http://schemas.microsoft.com/office/drawing/2014/main" id="{5A7E3407-A973-FCEE-F290-6CDA5432D82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29" r:id="rId29" imgW="257040" imgH="304920"/>
        </mc:Choice>
        <mc:Fallback>
          <p:control name="HTMLCheckbox29" r:id="rId29" imgW="257040" imgH="304920">
            <p:pic>
              <p:nvPicPr>
                <p:cNvPr id="34" name="HTMLCheckbox29">
                  <a:extLst>
                    <a:ext uri="{FF2B5EF4-FFF2-40B4-BE49-F238E27FC236}">
                      <a16:creationId xmlns:a16="http://schemas.microsoft.com/office/drawing/2014/main" id="{26FA5CB0-CE98-D9C1-9EEE-0F98EB927E97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30" r:id="rId30" imgW="257040" imgH="304920"/>
        </mc:Choice>
        <mc:Fallback>
          <p:control name="HTMLCheckbox30" r:id="rId30" imgW="257040" imgH="304920">
            <p:pic>
              <p:nvPicPr>
                <p:cNvPr id="35" name="HTMLCheckbox30">
                  <a:extLst>
                    <a:ext uri="{FF2B5EF4-FFF2-40B4-BE49-F238E27FC236}">
                      <a16:creationId xmlns:a16="http://schemas.microsoft.com/office/drawing/2014/main" id="{C266C9ED-7FFF-9404-6A33-E477302DB55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31" r:id="rId31" imgW="257040" imgH="304920"/>
        </mc:Choice>
        <mc:Fallback>
          <p:control name="HTMLCheckbox31" r:id="rId31" imgW="257040" imgH="304920">
            <p:pic>
              <p:nvPicPr>
                <p:cNvPr id="36" name="HTMLCheckbox31">
                  <a:extLst>
                    <a:ext uri="{FF2B5EF4-FFF2-40B4-BE49-F238E27FC236}">
                      <a16:creationId xmlns:a16="http://schemas.microsoft.com/office/drawing/2014/main" id="{C2C70118-F543-5A8A-D463-879317C187A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32" r:id="rId32" imgW="257040" imgH="304920"/>
        </mc:Choice>
        <mc:Fallback>
          <p:control name="HTMLCheckbox32" r:id="rId32" imgW="257040" imgH="304920">
            <p:pic>
              <p:nvPicPr>
                <p:cNvPr id="37" name="HTMLCheckbox32">
                  <a:extLst>
                    <a:ext uri="{FF2B5EF4-FFF2-40B4-BE49-F238E27FC236}">
                      <a16:creationId xmlns:a16="http://schemas.microsoft.com/office/drawing/2014/main" id="{90E3DE06-291A-2FAE-B79F-1B471AE02441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33" r:id="rId33" imgW="257040" imgH="304920"/>
        </mc:Choice>
        <mc:Fallback>
          <p:control name="HTMLCheckbox33" r:id="rId33" imgW="257040" imgH="304920">
            <p:pic>
              <p:nvPicPr>
                <p:cNvPr id="38" name="HTMLCheckbox33">
                  <a:extLst>
                    <a:ext uri="{FF2B5EF4-FFF2-40B4-BE49-F238E27FC236}">
                      <a16:creationId xmlns:a16="http://schemas.microsoft.com/office/drawing/2014/main" id="{CFF99199-5661-53E6-3C56-33C1244D6029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34" r:id="rId34" imgW="257040" imgH="304920"/>
        </mc:Choice>
        <mc:Fallback>
          <p:control name="HTMLCheckbox34" r:id="rId34" imgW="257040" imgH="304920">
            <p:pic>
              <p:nvPicPr>
                <p:cNvPr id="39" name="HTMLCheckbox34">
                  <a:extLst>
                    <a:ext uri="{FF2B5EF4-FFF2-40B4-BE49-F238E27FC236}">
                      <a16:creationId xmlns:a16="http://schemas.microsoft.com/office/drawing/2014/main" id="{02B874FE-D0E4-ACF5-3960-C455DB2F929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35" r:id="rId35" imgW="257040" imgH="304920"/>
        </mc:Choice>
        <mc:Fallback>
          <p:control name="HTMLCheckbox35" r:id="rId35" imgW="257040" imgH="304920">
            <p:pic>
              <p:nvPicPr>
                <p:cNvPr id="40" name="HTMLCheckbox35">
                  <a:extLst>
                    <a:ext uri="{FF2B5EF4-FFF2-40B4-BE49-F238E27FC236}">
                      <a16:creationId xmlns:a16="http://schemas.microsoft.com/office/drawing/2014/main" id="{51ED450A-B9D8-F4BD-EA38-E6BBA2226A85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36" r:id="rId36" imgW="257040" imgH="304920"/>
        </mc:Choice>
        <mc:Fallback>
          <p:control name="HTMLCheckbox36" r:id="rId36" imgW="257040" imgH="304920">
            <p:pic>
              <p:nvPicPr>
                <p:cNvPr id="41" name="HTMLCheckbox36">
                  <a:extLst>
                    <a:ext uri="{FF2B5EF4-FFF2-40B4-BE49-F238E27FC236}">
                      <a16:creationId xmlns:a16="http://schemas.microsoft.com/office/drawing/2014/main" id="{D0EFCFBD-BCCE-1114-FEC7-1EDE05E4338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37" r:id="rId37" imgW="257040" imgH="304920"/>
        </mc:Choice>
        <mc:Fallback>
          <p:control name="HTMLCheckbox37" r:id="rId37" imgW="257040" imgH="304920">
            <p:pic>
              <p:nvPicPr>
                <p:cNvPr id="42" name="HTMLCheckbox37">
                  <a:extLst>
                    <a:ext uri="{FF2B5EF4-FFF2-40B4-BE49-F238E27FC236}">
                      <a16:creationId xmlns:a16="http://schemas.microsoft.com/office/drawing/2014/main" id="{8EE594AB-DDDF-4116-22D9-80000318417C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38" r:id="rId38" imgW="257040" imgH="304920"/>
        </mc:Choice>
        <mc:Fallback>
          <p:control name="HTMLCheckbox38" r:id="rId38" imgW="257040" imgH="304920">
            <p:pic>
              <p:nvPicPr>
                <p:cNvPr id="43" name="HTMLCheckbox38">
                  <a:extLst>
                    <a:ext uri="{FF2B5EF4-FFF2-40B4-BE49-F238E27FC236}">
                      <a16:creationId xmlns:a16="http://schemas.microsoft.com/office/drawing/2014/main" id="{B3D52504-8CE8-DD48-0BE6-365271A21F60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39" r:id="rId39" imgW="257040" imgH="304920"/>
        </mc:Choice>
        <mc:Fallback>
          <p:control name="HTMLCheckbox39" r:id="rId39" imgW="257040" imgH="304920">
            <p:pic>
              <p:nvPicPr>
                <p:cNvPr id="44" name="HTMLCheckbox39">
                  <a:extLst>
                    <a:ext uri="{FF2B5EF4-FFF2-40B4-BE49-F238E27FC236}">
                      <a16:creationId xmlns:a16="http://schemas.microsoft.com/office/drawing/2014/main" id="{983FC51C-EACB-0EC5-AB89-458025910561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40" r:id="rId40" imgW="257040" imgH="304920"/>
        </mc:Choice>
        <mc:Fallback>
          <p:control name="HTMLCheckbox40" r:id="rId40" imgW="257040" imgH="304920">
            <p:pic>
              <p:nvPicPr>
                <p:cNvPr id="45" name="HTMLCheckbox40">
                  <a:extLst>
                    <a:ext uri="{FF2B5EF4-FFF2-40B4-BE49-F238E27FC236}">
                      <a16:creationId xmlns:a16="http://schemas.microsoft.com/office/drawing/2014/main" id="{4C384974-C3A4-DADC-3770-3DA70E2B37E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41" r:id="rId41" imgW="257040" imgH="304920"/>
        </mc:Choice>
        <mc:Fallback>
          <p:control name="HTMLCheckbox41" r:id="rId41" imgW="257040" imgH="304920">
            <p:pic>
              <p:nvPicPr>
                <p:cNvPr id="46" name="HTMLCheckbox41">
                  <a:extLst>
                    <a:ext uri="{FF2B5EF4-FFF2-40B4-BE49-F238E27FC236}">
                      <a16:creationId xmlns:a16="http://schemas.microsoft.com/office/drawing/2014/main" id="{58C24248-4D23-C0E1-45E4-528B8637B0E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42" r:id="rId42" imgW="257040" imgH="304920"/>
        </mc:Choice>
        <mc:Fallback>
          <p:control name="HTMLCheckbox42" r:id="rId42" imgW="257040" imgH="304920">
            <p:pic>
              <p:nvPicPr>
                <p:cNvPr id="47" name="HTMLCheckbox42">
                  <a:extLst>
                    <a:ext uri="{FF2B5EF4-FFF2-40B4-BE49-F238E27FC236}">
                      <a16:creationId xmlns:a16="http://schemas.microsoft.com/office/drawing/2014/main" id="{7F1FC879-DC06-44D5-C3F2-E77EB85B440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43" r:id="rId43" imgW="257040" imgH="304920"/>
        </mc:Choice>
        <mc:Fallback>
          <p:control name="HTMLCheckbox43" r:id="rId43" imgW="257040" imgH="304920">
            <p:pic>
              <p:nvPicPr>
                <p:cNvPr id="48" name="HTMLCheckbox43">
                  <a:extLst>
                    <a:ext uri="{FF2B5EF4-FFF2-40B4-BE49-F238E27FC236}">
                      <a16:creationId xmlns:a16="http://schemas.microsoft.com/office/drawing/2014/main" id="{ACB86B66-DDD9-DA96-331A-8C47EC004E2D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44" r:id="rId44" imgW="257040" imgH="304920"/>
        </mc:Choice>
        <mc:Fallback>
          <p:control name="HTMLCheckbox44" r:id="rId44" imgW="257040" imgH="304920">
            <p:pic>
              <p:nvPicPr>
                <p:cNvPr id="49" name="HTMLCheckbox44">
                  <a:extLst>
                    <a:ext uri="{FF2B5EF4-FFF2-40B4-BE49-F238E27FC236}">
                      <a16:creationId xmlns:a16="http://schemas.microsoft.com/office/drawing/2014/main" id="{64F7247F-97F0-D0E2-7B7C-E2FD2509D96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45" r:id="rId45" imgW="257040" imgH="304920"/>
        </mc:Choice>
        <mc:Fallback>
          <p:control name="HTMLCheckbox45" r:id="rId45" imgW="257040" imgH="304920">
            <p:pic>
              <p:nvPicPr>
                <p:cNvPr id="50" name="HTMLCheckbox45">
                  <a:extLst>
                    <a:ext uri="{FF2B5EF4-FFF2-40B4-BE49-F238E27FC236}">
                      <a16:creationId xmlns:a16="http://schemas.microsoft.com/office/drawing/2014/main" id="{D827BC67-37D5-CF99-B349-EDB08607848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46" r:id="rId46" imgW="257040" imgH="304920"/>
        </mc:Choice>
        <mc:Fallback>
          <p:control name="HTMLCheckbox46" r:id="rId46" imgW="257040" imgH="304920">
            <p:pic>
              <p:nvPicPr>
                <p:cNvPr id="51" name="HTMLCheckbox46">
                  <a:extLst>
                    <a:ext uri="{FF2B5EF4-FFF2-40B4-BE49-F238E27FC236}">
                      <a16:creationId xmlns:a16="http://schemas.microsoft.com/office/drawing/2014/main" id="{C942D1F5-AC64-B569-F1A2-B2F2B999C738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47" r:id="rId47" imgW="257040" imgH="304920"/>
        </mc:Choice>
        <mc:Fallback>
          <p:control name="HTMLCheckbox47" r:id="rId47" imgW="257040" imgH="304920">
            <p:pic>
              <p:nvPicPr>
                <p:cNvPr id="52" name="HTMLCheckbox47">
                  <a:extLst>
                    <a:ext uri="{FF2B5EF4-FFF2-40B4-BE49-F238E27FC236}">
                      <a16:creationId xmlns:a16="http://schemas.microsoft.com/office/drawing/2014/main" id="{38F49913-FCE1-5A1C-544D-63C6C2147F2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48" r:id="rId48" imgW="257040" imgH="304920"/>
        </mc:Choice>
        <mc:Fallback>
          <p:control name="HTMLCheckbox48" r:id="rId48" imgW="257040" imgH="304920">
            <p:pic>
              <p:nvPicPr>
                <p:cNvPr id="53" name="HTMLCheckbox48">
                  <a:extLst>
                    <a:ext uri="{FF2B5EF4-FFF2-40B4-BE49-F238E27FC236}">
                      <a16:creationId xmlns:a16="http://schemas.microsoft.com/office/drawing/2014/main" id="{BBE3607E-22B7-AE48-1737-E928C09CC3B1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49" r:id="rId49" imgW="257040" imgH="304920"/>
        </mc:Choice>
        <mc:Fallback>
          <p:control name="HTMLCheckbox49" r:id="rId49" imgW="257040" imgH="304920">
            <p:pic>
              <p:nvPicPr>
                <p:cNvPr id="54" name="HTMLCheckbox49">
                  <a:extLst>
                    <a:ext uri="{FF2B5EF4-FFF2-40B4-BE49-F238E27FC236}">
                      <a16:creationId xmlns:a16="http://schemas.microsoft.com/office/drawing/2014/main" id="{F345B7FE-E282-A55D-1FDA-5F99038673F8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50" r:id="rId50" imgW="257040" imgH="304920"/>
        </mc:Choice>
        <mc:Fallback>
          <p:control name="HTMLCheckbox50" r:id="rId50" imgW="257040" imgH="304920">
            <p:pic>
              <p:nvPicPr>
                <p:cNvPr id="55" name="HTMLCheckbox50">
                  <a:extLst>
                    <a:ext uri="{FF2B5EF4-FFF2-40B4-BE49-F238E27FC236}">
                      <a16:creationId xmlns:a16="http://schemas.microsoft.com/office/drawing/2014/main" id="{4B28232E-4CAD-E198-743C-4CB00BF62908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51" r:id="rId51" imgW="257040" imgH="304920"/>
        </mc:Choice>
        <mc:Fallback>
          <p:control name="HTMLCheckbox51" r:id="rId51" imgW="257040" imgH="304920">
            <p:pic>
              <p:nvPicPr>
                <p:cNvPr id="56" name="HTMLCheckbox51">
                  <a:extLst>
                    <a:ext uri="{FF2B5EF4-FFF2-40B4-BE49-F238E27FC236}">
                      <a16:creationId xmlns:a16="http://schemas.microsoft.com/office/drawing/2014/main" id="{2F87C882-9B1F-F303-7D6F-263F4E5B7C1B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52" r:id="rId52" imgW="257040" imgH="304920"/>
        </mc:Choice>
        <mc:Fallback>
          <p:control name="HTMLCheckbox52" r:id="rId52" imgW="257040" imgH="304920">
            <p:pic>
              <p:nvPicPr>
                <p:cNvPr id="57" name="HTMLCheckbox52">
                  <a:extLst>
                    <a:ext uri="{FF2B5EF4-FFF2-40B4-BE49-F238E27FC236}">
                      <a16:creationId xmlns:a16="http://schemas.microsoft.com/office/drawing/2014/main" id="{8A21618C-DEC2-0113-909F-67AE1E887B3B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53" r:id="rId53" imgW="257040" imgH="304920"/>
        </mc:Choice>
        <mc:Fallback>
          <p:control name="HTMLCheckbox53" r:id="rId53" imgW="257040" imgH="304920">
            <p:pic>
              <p:nvPicPr>
                <p:cNvPr id="58" name="HTMLCheckbox53">
                  <a:extLst>
                    <a:ext uri="{FF2B5EF4-FFF2-40B4-BE49-F238E27FC236}">
                      <a16:creationId xmlns:a16="http://schemas.microsoft.com/office/drawing/2014/main" id="{2608C163-AB74-0D31-0C8D-974CE5029827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54" r:id="rId54" imgW="257040" imgH="304920"/>
        </mc:Choice>
        <mc:Fallback>
          <p:control name="HTMLCheckbox54" r:id="rId54" imgW="257040" imgH="304920">
            <p:pic>
              <p:nvPicPr>
                <p:cNvPr id="59" name="HTMLCheckbox54">
                  <a:extLst>
                    <a:ext uri="{FF2B5EF4-FFF2-40B4-BE49-F238E27FC236}">
                      <a16:creationId xmlns:a16="http://schemas.microsoft.com/office/drawing/2014/main" id="{29DADA68-8B67-79FF-AD16-389DAF6D006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55" r:id="rId55" imgW="257040" imgH="304920"/>
        </mc:Choice>
        <mc:Fallback>
          <p:control name="HTMLCheckbox55" r:id="rId55" imgW="257040" imgH="304920">
            <p:pic>
              <p:nvPicPr>
                <p:cNvPr id="60" name="HTMLCheckbox55">
                  <a:extLst>
                    <a:ext uri="{FF2B5EF4-FFF2-40B4-BE49-F238E27FC236}">
                      <a16:creationId xmlns:a16="http://schemas.microsoft.com/office/drawing/2014/main" id="{2D7DDAF6-42CD-1FE4-EE65-28B848800014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56" r:id="rId56" imgW="257040" imgH="304920"/>
        </mc:Choice>
        <mc:Fallback>
          <p:control name="HTMLCheckbox56" r:id="rId56" imgW="257040" imgH="304920">
            <p:pic>
              <p:nvPicPr>
                <p:cNvPr id="61" name="HTMLCheckbox56">
                  <a:extLst>
                    <a:ext uri="{FF2B5EF4-FFF2-40B4-BE49-F238E27FC236}">
                      <a16:creationId xmlns:a16="http://schemas.microsoft.com/office/drawing/2014/main" id="{F4F28446-509F-1329-AE0A-F0C1DD1CA578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57" r:id="rId57" imgW="257040" imgH="304920"/>
        </mc:Choice>
        <mc:Fallback>
          <p:control name="HTMLCheckbox57" r:id="rId57" imgW="257040" imgH="304920">
            <p:pic>
              <p:nvPicPr>
                <p:cNvPr id="62" name="HTMLCheckbox57">
                  <a:extLst>
                    <a:ext uri="{FF2B5EF4-FFF2-40B4-BE49-F238E27FC236}">
                      <a16:creationId xmlns:a16="http://schemas.microsoft.com/office/drawing/2014/main" id="{17622B50-2E7C-894C-F366-9FA7EEDA8535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58" r:id="rId58" imgW="257040" imgH="304920"/>
        </mc:Choice>
        <mc:Fallback>
          <p:control name="HTMLCheckbox58" r:id="rId58" imgW="257040" imgH="304920">
            <p:pic>
              <p:nvPicPr>
                <p:cNvPr id="63" name="HTMLCheckbox58">
                  <a:extLst>
                    <a:ext uri="{FF2B5EF4-FFF2-40B4-BE49-F238E27FC236}">
                      <a16:creationId xmlns:a16="http://schemas.microsoft.com/office/drawing/2014/main" id="{5C160511-FB9C-04E1-4EEE-9FB2F3A688C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59" r:id="rId59" imgW="257040" imgH="304920"/>
        </mc:Choice>
        <mc:Fallback>
          <p:control name="HTMLCheckbox59" r:id="rId59" imgW="257040" imgH="304920">
            <p:pic>
              <p:nvPicPr>
                <p:cNvPr id="1024" name="HTMLCheckbox59">
                  <a:extLst>
                    <a:ext uri="{FF2B5EF4-FFF2-40B4-BE49-F238E27FC236}">
                      <a16:creationId xmlns:a16="http://schemas.microsoft.com/office/drawing/2014/main" id="{5E6364A3-8D19-F92D-068A-AF95EEDF7FBB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60" r:id="rId60" imgW="257040" imgH="304920"/>
        </mc:Choice>
        <mc:Fallback>
          <p:control name="HTMLCheckbox60" r:id="rId60" imgW="257040" imgH="304920">
            <p:pic>
              <p:nvPicPr>
                <p:cNvPr id="1025" name="HTMLCheckbox60">
                  <a:extLst>
                    <a:ext uri="{FF2B5EF4-FFF2-40B4-BE49-F238E27FC236}">
                      <a16:creationId xmlns:a16="http://schemas.microsoft.com/office/drawing/2014/main" id="{57257DE5-8694-DF2C-05FB-5EED724EC784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61" r:id="rId61" imgW="257040" imgH="304920"/>
        </mc:Choice>
        <mc:Fallback>
          <p:control name="HTMLCheckbox61" r:id="rId61" imgW="257040" imgH="304920">
            <p:pic>
              <p:nvPicPr>
                <p:cNvPr id="1029" name="HTMLCheckbox61">
                  <a:extLst>
                    <a:ext uri="{FF2B5EF4-FFF2-40B4-BE49-F238E27FC236}">
                      <a16:creationId xmlns:a16="http://schemas.microsoft.com/office/drawing/2014/main" id="{F0D58874-74AE-F9CA-43E9-AB26C034A4C8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62" r:id="rId62" imgW="257040" imgH="304920"/>
        </mc:Choice>
        <mc:Fallback>
          <p:control name="HTMLCheckbox62" r:id="rId62" imgW="257040" imgH="304920">
            <p:pic>
              <p:nvPicPr>
                <p:cNvPr id="1033" name="HTMLCheckbox62">
                  <a:extLst>
                    <a:ext uri="{FF2B5EF4-FFF2-40B4-BE49-F238E27FC236}">
                      <a16:creationId xmlns:a16="http://schemas.microsoft.com/office/drawing/2014/main" id="{F5E5C372-7455-682F-2158-416FF8922168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63" r:id="rId63" imgW="257040" imgH="304920"/>
        </mc:Choice>
        <mc:Fallback>
          <p:control name="HTMLCheckbox63" r:id="rId63" imgW="257040" imgH="304920">
            <p:pic>
              <p:nvPicPr>
                <p:cNvPr id="1037" name="HTMLCheckbox63">
                  <a:extLst>
                    <a:ext uri="{FF2B5EF4-FFF2-40B4-BE49-F238E27FC236}">
                      <a16:creationId xmlns:a16="http://schemas.microsoft.com/office/drawing/2014/main" id="{1872651B-9E03-0C48-E650-B276C20176F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64" r:id="rId64" imgW="257040" imgH="304920"/>
        </mc:Choice>
        <mc:Fallback>
          <p:control name="HTMLCheckbox64" r:id="rId64" imgW="257040" imgH="304920">
            <p:pic>
              <p:nvPicPr>
                <p:cNvPr id="1041" name="HTMLCheckbox64">
                  <a:extLst>
                    <a:ext uri="{FF2B5EF4-FFF2-40B4-BE49-F238E27FC236}">
                      <a16:creationId xmlns:a16="http://schemas.microsoft.com/office/drawing/2014/main" id="{69F6F27F-95A9-7260-77F7-3DB3B4C86CA1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65" r:id="rId65" imgW="257040" imgH="304920"/>
        </mc:Choice>
        <mc:Fallback>
          <p:control name="HTMLCheckbox65" r:id="rId65" imgW="257040" imgH="304920">
            <p:pic>
              <p:nvPicPr>
                <p:cNvPr id="1045" name="HTMLCheckbox65">
                  <a:extLst>
                    <a:ext uri="{FF2B5EF4-FFF2-40B4-BE49-F238E27FC236}">
                      <a16:creationId xmlns:a16="http://schemas.microsoft.com/office/drawing/2014/main" id="{6924FD63-8E95-EA94-8FA7-D21FA3DD746B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66" r:id="rId66" imgW="257040" imgH="304920"/>
        </mc:Choice>
        <mc:Fallback>
          <p:control name="HTMLCheckbox66" r:id="rId66" imgW="257040" imgH="304920">
            <p:pic>
              <p:nvPicPr>
                <p:cNvPr id="1049" name="HTMLCheckbox66">
                  <a:extLst>
                    <a:ext uri="{FF2B5EF4-FFF2-40B4-BE49-F238E27FC236}">
                      <a16:creationId xmlns:a16="http://schemas.microsoft.com/office/drawing/2014/main" id="{06658637-83A0-1CF5-5847-8C9DBE9A9BB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67" r:id="rId67" imgW="257040" imgH="304920"/>
        </mc:Choice>
        <mc:Fallback>
          <p:control name="HTMLCheckbox67" r:id="rId67" imgW="257040" imgH="304920">
            <p:pic>
              <p:nvPicPr>
                <p:cNvPr id="1053" name="HTMLCheckbox67">
                  <a:extLst>
                    <a:ext uri="{FF2B5EF4-FFF2-40B4-BE49-F238E27FC236}">
                      <a16:creationId xmlns:a16="http://schemas.microsoft.com/office/drawing/2014/main" id="{E70BB0BC-7F2B-564A-5311-DBDEAF78E3F8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68" r:id="rId68" imgW="257040" imgH="304920"/>
        </mc:Choice>
        <mc:Fallback>
          <p:control name="HTMLCheckbox68" r:id="rId68" imgW="257040" imgH="304920">
            <p:pic>
              <p:nvPicPr>
                <p:cNvPr id="1057" name="HTMLCheckbox68">
                  <a:extLst>
                    <a:ext uri="{FF2B5EF4-FFF2-40B4-BE49-F238E27FC236}">
                      <a16:creationId xmlns:a16="http://schemas.microsoft.com/office/drawing/2014/main" id="{D61F1BE2-B7A6-CB39-FADD-30942C26D1E8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69" r:id="rId69" imgW="257040" imgH="304920"/>
        </mc:Choice>
        <mc:Fallback>
          <p:control name="HTMLCheckbox69" r:id="rId69" imgW="257040" imgH="304920">
            <p:pic>
              <p:nvPicPr>
                <p:cNvPr id="1061" name="HTMLCheckbox69">
                  <a:extLst>
                    <a:ext uri="{FF2B5EF4-FFF2-40B4-BE49-F238E27FC236}">
                      <a16:creationId xmlns:a16="http://schemas.microsoft.com/office/drawing/2014/main" id="{C438C737-F7BD-BA33-3669-935921E8E99F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70" r:id="rId70" imgW="257040" imgH="304920"/>
        </mc:Choice>
        <mc:Fallback>
          <p:control name="HTMLCheckbox70" r:id="rId70" imgW="257040" imgH="304920">
            <p:pic>
              <p:nvPicPr>
                <p:cNvPr id="1065" name="HTMLCheckbox70">
                  <a:extLst>
                    <a:ext uri="{FF2B5EF4-FFF2-40B4-BE49-F238E27FC236}">
                      <a16:creationId xmlns:a16="http://schemas.microsoft.com/office/drawing/2014/main" id="{A510EE5C-20BF-DABC-EA81-F2027C56C46F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71" r:id="rId71" imgW="257040" imgH="304920"/>
        </mc:Choice>
        <mc:Fallback>
          <p:control name="HTMLCheckbox71" r:id="rId71" imgW="257040" imgH="304920">
            <p:pic>
              <p:nvPicPr>
                <p:cNvPr id="1069" name="HTMLCheckbox71">
                  <a:extLst>
                    <a:ext uri="{FF2B5EF4-FFF2-40B4-BE49-F238E27FC236}">
                      <a16:creationId xmlns:a16="http://schemas.microsoft.com/office/drawing/2014/main" id="{44DC3476-EC39-3D75-29D7-4ADD4AAEFAD0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72" r:id="rId72" imgW="257040" imgH="304920"/>
        </mc:Choice>
        <mc:Fallback>
          <p:control name="HTMLCheckbox72" r:id="rId72" imgW="257040" imgH="304920">
            <p:pic>
              <p:nvPicPr>
                <p:cNvPr id="1073" name="HTMLCheckbox72">
                  <a:extLst>
                    <a:ext uri="{FF2B5EF4-FFF2-40B4-BE49-F238E27FC236}">
                      <a16:creationId xmlns:a16="http://schemas.microsoft.com/office/drawing/2014/main" id="{F5F737AD-DF27-B734-39B4-E2B06A3D419D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73" r:id="rId73" imgW="257040" imgH="304920"/>
        </mc:Choice>
        <mc:Fallback>
          <p:control name="HTMLCheckbox73" r:id="rId73" imgW="257040" imgH="304920">
            <p:pic>
              <p:nvPicPr>
                <p:cNvPr id="1077" name="HTMLCheckbox73">
                  <a:extLst>
                    <a:ext uri="{FF2B5EF4-FFF2-40B4-BE49-F238E27FC236}">
                      <a16:creationId xmlns:a16="http://schemas.microsoft.com/office/drawing/2014/main" id="{3D89E588-315E-0E3F-479E-7AF4028633C5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74" r:id="rId74" imgW="257040" imgH="304920"/>
        </mc:Choice>
        <mc:Fallback>
          <p:control name="HTMLCheckbox74" r:id="rId74" imgW="257040" imgH="304920">
            <p:pic>
              <p:nvPicPr>
                <p:cNvPr id="1081" name="HTMLCheckbox74">
                  <a:extLst>
                    <a:ext uri="{FF2B5EF4-FFF2-40B4-BE49-F238E27FC236}">
                      <a16:creationId xmlns:a16="http://schemas.microsoft.com/office/drawing/2014/main" id="{DC91B745-9299-9C5E-D4AD-472D3316F3CC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75" r:id="rId75" imgW="257040" imgH="304920"/>
        </mc:Choice>
        <mc:Fallback>
          <p:control name="HTMLCheckbox75" r:id="rId75" imgW="257040" imgH="304920">
            <p:pic>
              <p:nvPicPr>
                <p:cNvPr id="1085" name="HTMLCheckbox75">
                  <a:extLst>
                    <a:ext uri="{FF2B5EF4-FFF2-40B4-BE49-F238E27FC236}">
                      <a16:creationId xmlns:a16="http://schemas.microsoft.com/office/drawing/2014/main" id="{70B2B4E7-6112-0615-0984-2A056983F63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76" r:id="rId76" imgW="257040" imgH="304920"/>
        </mc:Choice>
        <mc:Fallback>
          <p:control name="HTMLCheckbox76" r:id="rId76" imgW="257040" imgH="304920">
            <p:pic>
              <p:nvPicPr>
                <p:cNvPr id="1089" name="HTMLCheckbox76">
                  <a:extLst>
                    <a:ext uri="{FF2B5EF4-FFF2-40B4-BE49-F238E27FC236}">
                      <a16:creationId xmlns:a16="http://schemas.microsoft.com/office/drawing/2014/main" id="{CB61D249-884B-86D9-FDF0-A1CA2ED394FF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77" r:id="rId77" imgW="257040" imgH="304920"/>
        </mc:Choice>
        <mc:Fallback>
          <p:control name="HTMLCheckbox77" r:id="rId77" imgW="257040" imgH="304920">
            <p:pic>
              <p:nvPicPr>
                <p:cNvPr id="1093" name="HTMLCheckbox77">
                  <a:extLst>
                    <a:ext uri="{FF2B5EF4-FFF2-40B4-BE49-F238E27FC236}">
                      <a16:creationId xmlns:a16="http://schemas.microsoft.com/office/drawing/2014/main" id="{8402DD1C-E534-5B0E-177C-E3888F983081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78" r:id="rId78" imgW="257040" imgH="304920"/>
        </mc:Choice>
        <mc:Fallback>
          <p:control name="HTMLCheckbox78" r:id="rId78" imgW="257040" imgH="304920">
            <p:pic>
              <p:nvPicPr>
                <p:cNvPr id="1097" name="HTMLCheckbox78">
                  <a:extLst>
                    <a:ext uri="{FF2B5EF4-FFF2-40B4-BE49-F238E27FC236}">
                      <a16:creationId xmlns:a16="http://schemas.microsoft.com/office/drawing/2014/main" id="{070C1A85-D473-79D6-B4A7-A49515801CB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79" r:id="rId79" imgW="257040" imgH="304920"/>
        </mc:Choice>
        <mc:Fallback>
          <p:control name="HTMLCheckbox79" r:id="rId79" imgW="257040" imgH="304920">
            <p:pic>
              <p:nvPicPr>
                <p:cNvPr id="1101" name="HTMLCheckbox79">
                  <a:extLst>
                    <a:ext uri="{FF2B5EF4-FFF2-40B4-BE49-F238E27FC236}">
                      <a16:creationId xmlns:a16="http://schemas.microsoft.com/office/drawing/2014/main" id="{F2393218-6D5B-9379-CD65-77D3F3B613C9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80" r:id="rId80" imgW="257040" imgH="304920"/>
        </mc:Choice>
        <mc:Fallback>
          <p:control name="HTMLCheckbox80" r:id="rId80" imgW="257040" imgH="304920">
            <p:pic>
              <p:nvPicPr>
                <p:cNvPr id="1105" name="HTMLCheckbox80">
                  <a:extLst>
                    <a:ext uri="{FF2B5EF4-FFF2-40B4-BE49-F238E27FC236}">
                      <a16:creationId xmlns:a16="http://schemas.microsoft.com/office/drawing/2014/main" id="{AF769903-44D5-A4AC-9EAD-3DA9B1046B4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81" r:id="rId81" imgW="257040" imgH="304920"/>
        </mc:Choice>
        <mc:Fallback>
          <p:control name="HTMLCheckbox81" r:id="rId81" imgW="257040" imgH="304920">
            <p:pic>
              <p:nvPicPr>
                <p:cNvPr id="1109" name="HTMLCheckbox81">
                  <a:extLst>
                    <a:ext uri="{FF2B5EF4-FFF2-40B4-BE49-F238E27FC236}">
                      <a16:creationId xmlns:a16="http://schemas.microsoft.com/office/drawing/2014/main" id="{7F853C13-1A0E-4E6A-1356-B79947FCB28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82" r:id="rId82" imgW="257040" imgH="304920"/>
        </mc:Choice>
        <mc:Fallback>
          <p:control name="HTMLCheckbox82" r:id="rId82" imgW="257040" imgH="304920">
            <p:pic>
              <p:nvPicPr>
                <p:cNvPr id="1113" name="HTMLCheckbox82">
                  <a:extLst>
                    <a:ext uri="{FF2B5EF4-FFF2-40B4-BE49-F238E27FC236}">
                      <a16:creationId xmlns:a16="http://schemas.microsoft.com/office/drawing/2014/main" id="{1C9A4EDD-0C01-6863-4CA2-6C6AB944386B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83" r:id="rId83" imgW="257040" imgH="304920"/>
        </mc:Choice>
        <mc:Fallback>
          <p:control name="HTMLCheckbox83" r:id="rId83" imgW="257040" imgH="304920">
            <p:pic>
              <p:nvPicPr>
                <p:cNvPr id="1117" name="HTMLCheckbox83">
                  <a:extLst>
                    <a:ext uri="{FF2B5EF4-FFF2-40B4-BE49-F238E27FC236}">
                      <a16:creationId xmlns:a16="http://schemas.microsoft.com/office/drawing/2014/main" id="{98864239-264A-571F-C1B1-555ED5F8A501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84" r:id="rId84" imgW="257040" imgH="304920"/>
        </mc:Choice>
        <mc:Fallback>
          <p:control name="HTMLCheckbox84" r:id="rId84" imgW="257040" imgH="304920">
            <p:pic>
              <p:nvPicPr>
                <p:cNvPr id="1121" name="HTMLCheckbox84">
                  <a:extLst>
                    <a:ext uri="{FF2B5EF4-FFF2-40B4-BE49-F238E27FC236}">
                      <a16:creationId xmlns:a16="http://schemas.microsoft.com/office/drawing/2014/main" id="{796370B8-7202-9528-7741-C1F0580C7DEC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85" r:id="rId85" imgW="257040" imgH="304920"/>
        </mc:Choice>
        <mc:Fallback>
          <p:control name="HTMLCheckbox85" r:id="rId85" imgW="257040" imgH="304920">
            <p:pic>
              <p:nvPicPr>
                <p:cNvPr id="1125" name="HTMLCheckbox85">
                  <a:extLst>
                    <a:ext uri="{FF2B5EF4-FFF2-40B4-BE49-F238E27FC236}">
                      <a16:creationId xmlns:a16="http://schemas.microsoft.com/office/drawing/2014/main" id="{D8112A0C-8BD9-71D8-CAA3-5393B47E6D8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86" r:id="rId86" imgW="257040" imgH="304920"/>
        </mc:Choice>
        <mc:Fallback>
          <p:control name="HTMLCheckbox86" r:id="rId86" imgW="257040" imgH="304920">
            <p:pic>
              <p:nvPicPr>
                <p:cNvPr id="1129" name="HTMLCheckbox86">
                  <a:extLst>
                    <a:ext uri="{FF2B5EF4-FFF2-40B4-BE49-F238E27FC236}">
                      <a16:creationId xmlns:a16="http://schemas.microsoft.com/office/drawing/2014/main" id="{ED4A948D-BBF9-1187-C471-BEAE5E4D258D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87" r:id="rId87" imgW="257040" imgH="304920"/>
        </mc:Choice>
        <mc:Fallback>
          <p:control name="HTMLCheckbox87" r:id="rId87" imgW="257040" imgH="304920">
            <p:pic>
              <p:nvPicPr>
                <p:cNvPr id="1133" name="HTMLCheckbox87">
                  <a:extLst>
                    <a:ext uri="{FF2B5EF4-FFF2-40B4-BE49-F238E27FC236}">
                      <a16:creationId xmlns:a16="http://schemas.microsoft.com/office/drawing/2014/main" id="{86F0B0C7-4EBF-7615-8BD0-C4FE18B0D7CF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88" r:id="rId88" imgW="257040" imgH="304920"/>
        </mc:Choice>
        <mc:Fallback>
          <p:control name="HTMLCheckbox88" r:id="rId88" imgW="257040" imgH="304920">
            <p:pic>
              <p:nvPicPr>
                <p:cNvPr id="1137" name="HTMLCheckbox88">
                  <a:extLst>
                    <a:ext uri="{FF2B5EF4-FFF2-40B4-BE49-F238E27FC236}">
                      <a16:creationId xmlns:a16="http://schemas.microsoft.com/office/drawing/2014/main" id="{714F4C99-9E01-CA6E-C22E-8F525A08285B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89" r:id="rId89" imgW="257040" imgH="304920"/>
        </mc:Choice>
        <mc:Fallback>
          <p:control name="HTMLCheckbox89" r:id="rId89" imgW="257040" imgH="304920">
            <p:pic>
              <p:nvPicPr>
                <p:cNvPr id="1141" name="HTMLCheckbox89">
                  <a:extLst>
                    <a:ext uri="{FF2B5EF4-FFF2-40B4-BE49-F238E27FC236}">
                      <a16:creationId xmlns:a16="http://schemas.microsoft.com/office/drawing/2014/main" id="{DB3C6627-E925-9637-02B8-769E47328A84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90" r:id="rId90" imgW="257040" imgH="304920"/>
        </mc:Choice>
        <mc:Fallback>
          <p:control name="HTMLCheckbox90" r:id="rId90" imgW="257040" imgH="304920">
            <p:pic>
              <p:nvPicPr>
                <p:cNvPr id="1145" name="HTMLCheckbox90">
                  <a:extLst>
                    <a:ext uri="{FF2B5EF4-FFF2-40B4-BE49-F238E27FC236}">
                      <a16:creationId xmlns:a16="http://schemas.microsoft.com/office/drawing/2014/main" id="{411166C2-C79A-D4CC-D9C1-B383FEEE3C91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91" r:id="rId91" imgW="257040" imgH="304920"/>
        </mc:Choice>
        <mc:Fallback>
          <p:control name="HTMLCheckbox91" r:id="rId91" imgW="257040" imgH="304920">
            <p:pic>
              <p:nvPicPr>
                <p:cNvPr id="1149" name="HTMLCheckbox91">
                  <a:extLst>
                    <a:ext uri="{FF2B5EF4-FFF2-40B4-BE49-F238E27FC236}">
                      <a16:creationId xmlns:a16="http://schemas.microsoft.com/office/drawing/2014/main" id="{094EC254-4A6F-1682-348C-7C44C61F5CE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92" r:id="rId92" imgW="257040" imgH="304920"/>
        </mc:Choice>
        <mc:Fallback>
          <p:control name="HTMLCheckbox92" r:id="rId92" imgW="257040" imgH="304920">
            <p:pic>
              <p:nvPicPr>
                <p:cNvPr id="1345" name="HTMLCheckbox92">
                  <a:extLst>
                    <a:ext uri="{FF2B5EF4-FFF2-40B4-BE49-F238E27FC236}">
                      <a16:creationId xmlns:a16="http://schemas.microsoft.com/office/drawing/2014/main" id="{BBBD9A49-9038-12E7-3C4B-70CB178EB31D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93" r:id="rId93" imgW="257040" imgH="304920"/>
        </mc:Choice>
        <mc:Fallback>
          <p:control name="HTMLCheckbox93" r:id="rId93" imgW="257040" imgH="304920">
            <p:pic>
              <p:nvPicPr>
                <p:cNvPr id="1349" name="HTMLCheckbox93">
                  <a:extLst>
                    <a:ext uri="{FF2B5EF4-FFF2-40B4-BE49-F238E27FC236}">
                      <a16:creationId xmlns:a16="http://schemas.microsoft.com/office/drawing/2014/main" id="{9693E2DE-81BB-806C-7D02-43754E82AF69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94" r:id="rId94" imgW="257040" imgH="304920"/>
        </mc:Choice>
        <mc:Fallback>
          <p:control name="HTMLCheckbox94" r:id="rId94" imgW="257040" imgH="304920">
            <p:pic>
              <p:nvPicPr>
                <p:cNvPr id="1353" name="HTMLCheckbox94">
                  <a:extLst>
                    <a:ext uri="{FF2B5EF4-FFF2-40B4-BE49-F238E27FC236}">
                      <a16:creationId xmlns:a16="http://schemas.microsoft.com/office/drawing/2014/main" id="{64130BBA-E3C9-6191-382B-D668EB7995F9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95" r:id="rId95" imgW="257040" imgH="304920"/>
        </mc:Choice>
        <mc:Fallback>
          <p:control name="HTMLCheckbox95" r:id="rId95" imgW="257040" imgH="304920">
            <p:pic>
              <p:nvPicPr>
                <p:cNvPr id="1357" name="HTMLCheckbox95">
                  <a:extLst>
                    <a:ext uri="{FF2B5EF4-FFF2-40B4-BE49-F238E27FC236}">
                      <a16:creationId xmlns:a16="http://schemas.microsoft.com/office/drawing/2014/main" id="{5FA17CEB-6AAD-8638-4F01-B74AD0528E1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96" r:id="rId96" imgW="257040" imgH="304920"/>
        </mc:Choice>
        <mc:Fallback>
          <p:control name="HTMLCheckbox96" r:id="rId96" imgW="257040" imgH="304920">
            <p:pic>
              <p:nvPicPr>
                <p:cNvPr id="1361" name="HTMLCheckbox96">
                  <a:extLst>
                    <a:ext uri="{FF2B5EF4-FFF2-40B4-BE49-F238E27FC236}">
                      <a16:creationId xmlns:a16="http://schemas.microsoft.com/office/drawing/2014/main" id="{5CB1B632-0635-E937-590B-4A7F59C29A6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97" r:id="rId97" imgW="257040" imgH="304920"/>
        </mc:Choice>
        <mc:Fallback>
          <p:control name="HTMLCheckbox97" r:id="rId97" imgW="257040" imgH="304920">
            <p:pic>
              <p:nvPicPr>
                <p:cNvPr id="1365" name="HTMLCheckbox97">
                  <a:extLst>
                    <a:ext uri="{FF2B5EF4-FFF2-40B4-BE49-F238E27FC236}">
                      <a16:creationId xmlns:a16="http://schemas.microsoft.com/office/drawing/2014/main" id="{D0EBB613-44B9-A2A5-0594-EEB3994EC341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98" r:id="rId98" imgW="257040" imgH="304920"/>
        </mc:Choice>
        <mc:Fallback>
          <p:control name="HTMLCheckbox98" r:id="rId98" imgW="257040" imgH="304920">
            <p:pic>
              <p:nvPicPr>
                <p:cNvPr id="1369" name="HTMLCheckbox98">
                  <a:extLst>
                    <a:ext uri="{FF2B5EF4-FFF2-40B4-BE49-F238E27FC236}">
                      <a16:creationId xmlns:a16="http://schemas.microsoft.com/office/drawing/2014/main" id="{6DCC62C8-40C0-818F-C5F1-4E14EFE696E8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99" r:id="rId99" imgW="257040" imgH="304920"/>
        </mc:Choice>
        <mc:Fallback>
          <p:control name="HTMLCheckbox99" r:id="rId99" imgW="257040" imgH="304920">
            <p:pic>
              <p:nvPicPr>
                <p:cNvPr id="1373" name="HTMLCheckbox99">
                  <a:extLst>
                    <a:ext uri="{FF2B5EF4-FFF2-40B4-BE49-F238E27FC236}">
                      <a16:creationId xmlns:a16="http://schemas.microsoft.com/office/drawing/2014/main" id="{2315D863-8EF4-0E6F-B79A-DD7D232300D4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00" r:id="rId100" imgW="257040" imgH="304920"/>
        </mc:Choice>
        <mc:Fallback>
          <p:control name="HTMLCheckbox100" r:id="rId100" imgW="257040" imgH="304920">
            <p:pic>
              <p:nvPicPr>
                <p:cNvPr id="1377" name="HTMLCheckbox100">
                  <a:extLst>
                    <a:ext uri="{FF2B5EF4-FFF2-40B4-BE49-F238E27FC236}">
                      <a16:creationId xmlns:a16="http://schemas.microsoft.com/office/drawing/2014/main" id="{0B64F8D9-5D0D-5433-82E1-E4189B47A3B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01" r:id="rId101" imgW="257040" imgH="304920"/>
        </mc:Choice>
        <mc:Fallback>
          <p:control name="HTMLCheckbox101" r:id="rId101" imgW="257040" imgH="304920">
            <p:pic>
              <p:nvPicPr>
                <p:cNvPr id="1381" name="HTMLCheckbox101">
                  <a:extLst>
                    <a:ext uri="{FF2B5EF4-FFF2-40B4-BE49-F238E27FC236}">
                      <a16:creationId xmlns:a16="http://schemas.microsoft.com/office/drawing/2014/main" id="{4D4D8C96-42E7-8DDA-5AC5-24AEEDAF520D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02" r:id="rId102" imgW="257040" imgH="304920"/>
        </mc:Choice>
        <mc:Fallback>
          <p:control name="HTMLCheckbox102" r:id="rId102" imgW="257040" imgH="304920">
            <p:pic>
              <p:nvPicPr>
                <p:cNvPr id="1385" name="HTMLCheckbox102">
                  <a:extLst>
                    <a:ext uri="{FF2B5EF4-FFF2-40B4-BE49-F238E27FC236}">
                      <a16:creationId xmlns:a16="http://schemas.microsoft.com/office/drawing/2014/main" id="{F6DDBCD8-A406-20B5-C4A8-40FA74B401C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03" r:id="rId103" imgW="257040" imgH="304920"/>
        </mc:Choice>
        <mc:Fallback>
          <p:control name="HTMLCheckbox103" r:id="rId103" imgW="257040" imgH="304920">
            <p:pic>
              <p:nvPicPr>
                <p:cNvPr id="1389" name="HTMLCheckbox103">
                  <a:extLst>
                    <a:ext uri="{FF2B5EF4-FFF2-40B4-BE49-F238E27FC236}">
                      <a16:creationId xmlns:a16="http://schemas.microsoft.com/office/drawing/2014/main" id="{890B3DC3-9FFE-92E6-F0C5-8D17EC41095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04" r:id="rId104" imgW="257040" imgH="304920"/>
        </mc:Choice>
        <mc:Fallback>
          <p:control name="HTMLCheckbox104" r:id="rId104" imgW="257040" imgH="304920">
            <p:pic>
              <p:nvPicPr>
                <p:cNvPr id="1393" name="HTMLCheckbox104">
                  <a:extLst>
                    <a:ext uri="{FF2B5EF4-FFF2-40B4-BE49-F238E27FC236}">
                      <a16:creationId xmlns:a16="http://schemas.microsoft.com/office/drawing/2014/main" id="{96591D64-55CC-CE87-549E-86AF4CF64E8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05" r:id="rId105" imgW="257040" imgH="304920"/>
        </mc:Choice>
        <mc:Fallback>
          <p:control name="HTMLCheckbox105" r:id="rId105" imgW="257040" imgH="304920">
            <p:pic>
              <p:nvPicPr>
                <p:cNvPr id="1397" name="HTMLCheckbox105">
                  <a:extLst>
                    <a:ext uri="{FF2B5EF4-FFF2-40B4-BE49-F238E27FC236}">
                      <a16:creationId xmlns:a16="http://schemas.microsoft.com/office/drawing/2014/main" id="{381EC3DA-7B6C-B4A1-6424-58FB2A68B55B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06" r:id="rId106" imgW="257040" imgH="304920"/>
        </mc:Choice>
        <mc:Fallback>
          <p:control name="HTMLCheckbox106" r:id="rId106" imgW="257040" imgH="304920">
            <p:pic>
              <p:nvPicPr>
                <p:cNvPr id="1401" name="HTMLCheckbox106">
                  <a:extLst>
                    <a:ext uri="{FF2B5EF4-FFF2-40B4-BE49-F238E27FC236}">
                      <a16:creationId xmlns:a16="http://schemas.microsoft.com/office/drawing/2014/main" id="{D55160FA-F35D-9FFF-8AF5-9A3686F2A1BC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07" r:id="rId107" imgW="257040" imgH="304920"/>
        </mc:Choice>
        <mc:Fallback>
          <p:control name="HTMLCheckbox107" r:id="rId107" imgW="257040" imgH="304920">
            <p:pic>
              <p:nvPicPr>
                <p:cNvPr id="1405" name="HTMLCheckbox107">
                  <a:extLst>
                    <a:ext uri="{FF2B5EF4-FFF2-40B4-BE49-F238E27FC236}">
                      <a16:creationId xmlns:a16="http://schemas.microsoft.com/office/drawing/2014/main" id="{7A7C1638-F204-B966-FD61-67020AA5C120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08" r:id="rId108" imgW="257040" imgH="304920"/>
        </mc:Choice>
        <mc:Fallback>
          <p:control name="HTMLCheckbox108" r:id="rId108" imgW="257040" imgH="304920">
            <p:pic>
              <p:nvPicPr>
                <p:cNvPr id="1409" name="HTMLCheckbox108">
                  <a:extLst>
                    <a:ext uri="{FF2B5EF4-FFF2-40B4-BE49-F238E27FC236}">
                      <a16:creationId xmlns:a16="http://schemas.microsoft.com/office/drawing/2014/main" id="{2D83646B-028F-AA05-018A-6B78AE065E57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09" r:id="rId109" imgW="257040" imgH="304920"/>
        </mc:Choice>
        <mc:Fallback>
          <p:control name="HTMLCheckbox109" r:id="rId109" imgW="257040" imgH="304920">
            <p:pic>
              <p:nvPicPr>
                <p:cNvPr id="1413" name="HTMLCheckbox109">
                  <a:extLst>
                    <a:ext uri="{FF2B5EF4-FFF2-40B4-BE49-F238E27FC236}">
                      <a16:creationId xmlns:a16="http://schemas.microsoft.com/office/drawing/2014/main" id="{53E01638-4F04-6586-5FA3-102CBB95BAB9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10" r:id="rId110" imgW="257040" imgH="304920"/>
        </mc:Choice>
        <mc:Fallback>
          <p:control name="HTMLCheckbox110" r:id="rId110" imgW="257040" imgH="304920">
            <p:pic>
              <p:nvPicPr>
                <p:cNvPr id="1417" name="HTMLCheckbox110">
                  <a:extLst>
                    <a:ext uri="{FF2B5EF4-FFF2-40B4-BE49-F238E27FC236}">
                      <a16:creationId xmlns:a16="http://schemas.microsoft.com/office/drawing/2014/main" id="{53098AD9-B7C9-3BE7-2801-0CB4B37381CC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11" r:id="rId111" imgW="257040" imgH="304920"/>
        </mc:Choice>
        <mc:Fallback>
          <p:control name="HTMLCheckbox111" r:id="rId111" imgW="257040" imgH="304920">
            <p:pic>
              <p:nvPicPr>
                <p:cNvPr id="1421" name="HTMLCheckbox111">
                  <a:extLst>
                    <a:ext uri="{FF2B5EF4-FFF2-40B4-BE49-F238E27FC236}">
                      <a16:creationId xmlns:a16="http://schemas.microsoft.com/office/drawing/2014/main" id="{0BD22B98-4D95-1F10-0E7E-4B36F78A7DCF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12" r:id="rId112" imgW="257040" imgH="304920"/>
        </mc:Choice>
        <mc:Fallback>
          <p:control name="HTMLCheckbox112" r:id="rId112" imgW="257040" imgH="304920">
            <p:pic>
              <p:nvPicPr>
                <p:cNvPr id="1425" name="HTMLCheckbox112">
                  <a:extLst>
                    <a:ext uri="{FF2B5EF4-FFF2-40B4-BE49-F238E27FC236}">
                      <a16:creationId xmlns:a16="http://schemas.microsoft.com/office/drawing/2014/main" id="{3A96999E-EDF2-9CB2-E771-4542E3837ED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13" r:id="rId113" imgW="257040" imgH="304920"/>
        </mc:Choice>
        <mc:Fallback>
          <p:control name="HTMLCheckbox113" r:id="rId113" imgW="257040" imgH="304920">
            <p:pic>
              <p:nvPicPr>
                <p:cNvPr id="1429" name="HTMLCheckbox113">
                  <a:extLst>
                    <a:ext uri="{FF2B5EF4-FFF2-40B4-BE49-F238E27FC236}">
                      <a16:creationId xmlns:a16="http://schemas.microsoft.com/office/drawing/2014/main" id="{B0584AF1-6A3A-BB01-AF10-72D8A7566F4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14" r:id="rId114" imgW="257040" imgH="304920"/>
        </mc:Choice>
        <mc:Fallback>
          <p:control name="HTMLCheckbox114" r:id="rId114" imgW="257040" imgH="304920">
            <p:pic>
              <p:nvPicPr>
                <p:cNvPr id="1433" name="HTMLCheckbox114">
                  <a:extLst>
                    <a:ext uri="{FF2B5EF4-FFF2-40B4-BE49-F238E27FC236}">
                      <a16:creationId xmlns:a16="http://schemas.microsoft.com/office/drawing/2014/main" id="{E7A77DD2-7060-BD85-E2AD-15371DE7AC4D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15" r:id="rId115" imgW="257040" imgH="304920"/>
        </mc:Choice>
        <mc:Fallback>
          <p:control name="HTMLCheckbox115" r:id="rId115" imgW="257040" imgH="304920">
            <p:pic>
              <p:nvPicPr>
                <p:cNvPr id="1437" name="HTMLCheckbox115">
                  <a:extLst>
                    <a:ext uri="{FF2B5EF4-FFF2-40B4-BE49-F238E27FC236}">
                      <a16:creationId xmlns:a16="http://schemas.microsoft.com/office/drawing/2014/main" id="{ECD12365-F8BB-D59B-D3FF-CADDE2288C10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16" r:id="rId116" imgW="257040" imgH="304920"/>
        </mc:Choice>
        <mc:Fallback>
          <p:control name="HTMLCheckbox116" r:id="rId116" imgW="257040" imgH="304920">
            <p:pic>
              <p:nvPicPr>
                <p:cNvPr id="1441" name="HTMLCheckbox116">
                  <a:extLst>
                    <a:ext uri="{FF2B5EF4-FFF2-40B4-BE49-F238E27FC236}">
                      <a16:creationId xmlns:a16="http://schemas.microsoft.com/office/drawing/2014/main" id="{CFD01134-ACDC-0EB9-57E1-3365CBC07A0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17" r:id="rId117" imgW="257040" imgH="304920"/>
        </mc:Choice>
        <mc:Fallback>
          <p:control name="HTMLCheckbox117" r:id="rId117" imgW="257040" imgH="304920">
            <p:pic>
              <p:nvPicPr>
                <p:cNvPr id="1445" name="HTMLCheckbox117">
                  <a:extLst>
                    <a:ext uri="{FF2B5EF4-FFF2-40B4-BE49-F238E27FC236}">
                      <a16:creationId xmlns:a16="http://schemas.microsoft.com/office/drawing/2014/main" id="{9780B500-34D7-D9B6-8E3D-586428DAC759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18" r:id="rId118" imgW="257040" imgH="304920"/>
        </mc:Choice>
        <mc:Fallback>
          <p:control name="HTMLCheckbox118" r:id="rId118" imgW="257040" imgH="304920">
            <p:pic>
              <p:nvPicPr>
                <p:cNvPr id="1449" name="HTMLCheckbox118">
                  <a:extLst>
                    <a:ext uri="{FF2B5EF4-FFF2-40B4-BE49-F238E27FC236}">
                      <a16:creationId xmlns:a16="http://schemas.microsoft.com/office/drawing/2014/main" id="{68BEA407-16EA-4411-D756-B354B6A0A29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19" r:id="rId119" imgW="257040" imgH="304920"/>
        </mc:Choice>
        <mc:Fallback>
          <p:control name="HTMLCheckbox119" r:id="rId119" imgW="257040" imgH="304920">
            <p:pic>
              <p:nvPicPr>
                <p:cNvPr id="1453" name="HTMLCheckbox119">
                  <a:extLst>
                    <a:ext uri="{FF2B5EF4-FFF2-40B4-BE49-F238E27FC236}">
                      <a16:creationId xmlns:a16="http://schemas.microsoft.com/office/drawing/2014/main" id="{076BA502-24AA-58A2-E8D7-21E6D998D700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20" r:id="rId120" imgW="257040" imgH="304920"/>
        </mc:Choice>
        <mc:Fallback>
          <p:control name="HTMLCheckbox120" r:id="rId120" imgW="257040" imgH="304920">
            <p:pic>
              <p:nvPicPr>
                <p:cNvPr id="1457" name="HTMLCheckbox120">
                  <a:extLst>
                    <a:ext uri="{FF2B5EF4-FFF2-40B4-BE49-F238E27FC236}">
                      <a16:creationId xmlns:a16="http://schemas.microsoft.com/office/drawing/2014/main" id="{AFB3805F-CD26-3500-AC03-D4DFB8C3DAB8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21" r:id="rId121" imgW="257040" imgH="304920"/>
        </mc:Choice>
        <mc:Fallback>
          <p:control name="HTMLCheckbox121" r:id="rId121" imgW="257040" imgH="304920">
            <p:pic>
              <p:nvPicPr>
                <p:cNvPr id="1461" name="HTMLCheckbox121">
                  <a:extLst>
                    <a:ext uri="{FF2B5EF4-FFF2-40B4-BE49-F238E27FC236}">
                      <a16:creationId xmlns:a16="http://schemas.microsoft.com/office/drawing/2014/main" id="{B1E1F809-30CC-1D3B-280B-9E43041CB0D5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22" r:id="rId122" imgW="257040" imgH="304920"/>
        </mc:Choice>
        <mc:Fallback>
          <p:control name="HTMLCheckbox122" r:id="rId122" imgW="257040" imgH="304920">
            <p:pic>
              <p:nvPicPr>
                <p:cNvPr id="1465" name="HTMLCheckbox122">
                  <a:extLst>
                    <a:ext uri="{FF2B5EF4-FFF2-40B4-BE49-F238E27FC236}">
                      <a16:creationId xmlns:a16="http://schemas.microsoft.com/office/drawing/2014/main" id="{6DF97181-1D59-DE73-80D2-25CF0D0F1EC0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23" r:id="rId123" imgW="257040" imgH="304920"/>
        </mc:Choice>
        <mc:Fallback>
          <p:control name="HTMLCheckbox123" r:id="rId123" imgW="257040" imgH="304920">
            <p:pic>
              <p:nvPicPr>
                <p:cNvPr id="1469" name="HTMLCheckbox123">
                  <a:extLst>
                    <a:ext uri="{FF2B5EF4-FFF2-40B4-BE49-F238E27FC236}">
                      <a16:creationId xmlns:a16="http://schemas.microsoft.com/office/drawing/2014/main" id="{1AE58095-CBAC-1565-3DD1-1511B62D34C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24" r:id="rId124" imgW="257040" imgH="304920"/>
        </mc:Choice>
        <mc:Fallback>
          <p:control name="HTMLCheckbox124" r:id="rId124" imgW="257040" imgH="304920">
            <p:pic>
              <p:nvPicPr>
                <p:cNvPr id="1473" name="HTMLCheckbox124">
                  <a:extLst>
                    <a:ext uri="{FF2B5EF4-FFF2-40B4-BE49-F238E27FC236}">
                      <a16:creationId xmlns:a16="http://schemas.microsoft.com/office/drawing/2014/main" id="{95EA410C-EBB7-AFBB-E9CA-5085E9115E2B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25" r:id="rId125" imgW="257040" imgH="304920"/>
        </mc:Choice>
        <mc:Fallback>
          <p:control name="HTMLCheckbox125" r:id="rId125" imgW="257040" imgH="304920">
            <p:pic>
              <p:nvPicPr>
                <p:cNvPr id="1477" name="HTMLCheckbox125">
                  <a:extLst>
                    <a:ext uri="{FF2B5EF4-FFF2-40B4-BE49-F238E27FC236}">
                      <a16:creationId xmlns:a16="http://schemas.microsoft.com/office/drawing/2014/main" id="{0E4ABDCA-D79D-D347-11CF-039D25E7B9F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26" r:id="rId126" imgW="257040" imgH="304920"/>
        </mc:Choice>
        <mc:Fallback>
          <p:control name="HTMLCheckbox126" r:id="rId126" imgW="257040" imgH="304920">
            <p:pic>
              <p:nvPicPr>
                <p:cNvPr id="1481" name="HTMLCheckbox126">
                  <a:extLst>
                    <a:ext uri="{FF2B5EF4-FFF2-40B4-BE49-F238E27FC236}">
                      <a16:creationId xmlns:a16="http://schemas.microsoft.com/office/drawing/2014/main" id="{2A06E222-0A85-DE82-4C59-BFDFDA0BD39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27" r:id="rId127" imgW="257040" imgH="304920"/>
        </mc:Choice>
        <mc:Fallback>
          <p:control name="HTMLCheckbox127" r:id="rId127" imgW="257040" imgH="304920">
            <p:pic>
              <p:nvPicPr>
                <p:cNvPr id="1485" name="HTMLCheckbox127">
                  <a:extLst>
                    <a:ext uri="{FF2B5EF4-FFF2-40B4-BE49-F238E27FC236}">
                      <a16:creationId xmlns:a16="http://schemas.microsoft.com/office/drawing/2014/main" id="{006F5AEB-5884-D2B7-8A99-5FC227E74B98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28" r:id="rId128" imgW="257040" imgH="304920"/>
        </mc:Choice>
        <mc:Fallback>
          <p:control name="HTMLCheckbox128" r:id="rId128" imgW="257040" imgH="304920">
            <p:pic>
              <p:nvPicPr>
                <p:cNvPr id="1489" name="HTMLCheckbox128">
                  <a:extLst>
                    <a:ext uri="{FF2B5EF4-FFF2-40B4-BE49-F238E27FC236}">
                      <a16:creationId xmlns:a16="http://schemas.microsoft.com/office/drawing/2014/main" id="{2E90D7B8-0A39-D9B0-1923-9AF6504FEB1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29" r:id="rId129" imgW="257040" imgH="304920"/>
        </mc:Choice>
        <mc:Fallback>
          <p:control name="HTMLCheckbox129" r:id="rId129" imgW="257040" imgH="304920">
            <p:pic>
              <p:nvPicPr>
                <p:cNvPr id="1493" name="HTMLCheckbox129">
                  <a:extLst>
                    <a:ext uri="{FF2B5EF4-FFF2-40B4-BE49-F238E27FC236}">
                      <a16:creationId xmlns:a16="http://schemas.microsoft.com/office/drawing/2014/main" id="{6264E86D-5836-2D95-072D-804412ED9B74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30" r:id="rId130" imgW="257040" imgH="304920"/>
        </mc:Choice>
        <mc:Fallback>
          <p:control name="HTMLCheckbox130" r:id="rId130" imgW="257040" imgH="304920">
            <p:pic>
              <p:nvPicPr>
                <p:cNvPr id="1497" name="HTMLCheckbox130">
                  <a:extLst>
                    <a:ext uri="{FF2B5EF4-FFF2-40B4-BE49-F238E27FC236}">
                      <a16:creationId xmlns:a16="http://schemas.microsoft.com/office/drawing/2014/main" id="{D611C074-C323-8B3E-88A0-4197B01A6E6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31" r:id="rId131" imgW="257040" imgH="304920"/>
        </mc:Choice>
        <mc:Fallback>
          <p:control name="HTMLCheckbox131" r:id="rId131" imgW="257040" imgH="304920">
            <p:pic>
              <p:nvPicPr>
                <p:cNvPr id="1501" name="HTMLCheckbox131">
                  <a:extLst>
                    <a:ext uri="{FF2B5EF4-FFF2-40B4-BE49-F238E27FC236}">
                      <a16:creationId xmlns:a16="http://schemas.microsoft.com/office/drawing/2014/main" id="{57142CF4-5A2C-76E1-A999-A44CC211B009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32" r:id="rId132" imgW="257040" imgH="304920"/>
        </mc:Choice>
        <mc:Fallback>
          <p:control name="HTMLCheckbox132" r:id="rId132" imgW="257040" imgH="304920">
            <p:pic>
              <p:nvPicPr>
                <p:cNvPr id="1505" name="HTMLCheckbox132">
                  <a:extLst>
                    <a:ext uri="{FF2B5EF4-FFF2-40B4-BE49-F238E27FC236}">
                      <a16:creationId xmlns:a16="http://schemas.microsoft.com/office/drawing/2014/main" id="{93F44BC2-A77A-A38B-279D-68841816F644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33" r:id="rId133" imgW="257040" imgH="304920"/>
        </mc:Choice>
        <mc:Fallback>
          <p:control name="HTMLCheckbox133" r:id="rId133" imgW="257040" imgH="304920">
            <p:pic>
              <p:nvPicPr>
                <p:cNvPr id="1509" name="HTMLCheckbox133">
                  <a:extLst>
                    <a:ext uri="{FF2B5EF4-FFF2-40B4-BE49-F238E27FC236}">
                      <a16:creationId xmlns:a16="http://schemas.microsoft.com/office/drawing/2014/main" id="{A2D94F94-A7BA-45E7-E411-1A5C7B7C07CD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34" r:id="rId134" imgW="257040" imgH="304920"/>
        </mc:Choice>
        <mc:Fallback>
          <p:control name="HTMLCheckbox134" r:id="rId134" imgW="257040" imgH="304920">
            <p:pic>
              <p:nvPicPr>
                <p:cNvPr id="1513" name="HTMLCheckbox134">
                  <a:extLst>
                    <a:ext uri="{FF2B5EF4-FFF2-40B4-BE49-F238E27FC236}">
                      <a16:creationId xmlns:a16="http://schemas.microsoft.com/office/drawing/2014/main" id="{CA4EB602-B2EB-877A-F191-2607704132B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35" r:id="rId135" imgW="257040" imgH="304920"/>
        </mc:Choice>
        <mc:Fallback>
          <p:control name="HTMLCheckbox135" r:id="rId135" imgW="257040" imgH="304920">
            <p:pic>
              <p:nvPicPr>
                <p:cNvPr id="1517" name="HTMLCheckbox135">
                  <a:extLst>
                    <a:ext uri="{FF2B5EF4-FFF2-40B4-BE49-F238E27FC236}">
                      <a16:creationId xmlns:a16="http://schemas.microsoft.com/office/drawing/2014/main" id="{091DA2BF-1FD6-051A-353D-D3087B8F709C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36" r:id="rId136" imgW="257040" imgH="304920"/>
        </mc:Choice>
        <mc:Fallback>
          <p:control name="HTMLCheckbox136" r:id="rId136" imgW="257040" imgH="304920">
            <p:pic>
              <p:nvPicPr>
                <p:cNvPr id="1521" name="HTMLCheckbox136">
                  <a:extLst>
                    <a:ext uri="{FF2B5EF4-FFF2-40B4-BE49-F238E27FC236}">
                      <a16:creationId xmlns:a16="http://schemas.microsoft.com/office/drawing/2014/main" id="{BA03243C-8978-DB79-BB38-82B66EA0594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37" r:id="rId137" imgW="257040" imgH="304920"/>
        </mc:Choice>
        <mc:Fallback>
          <p:control name="HTMLCheckbox137" r:id="rId137" imgW="257040" imgH="304920">
            <p:pic>
              <p:nvPicPr>
                <p:cNvPr id="1525" name="HTMLCheckbox137">
                  <a:extLst>
                    <a:ext uri="{FF2B5EF4-FFF2-40B4-BE49-F238E27FC236}">
                      <a16:creationId xmlns:a16="http://schemas.microsoft.com/office/drawing/2014/main" id="{08041C50-0AC1-754E-0E85-7D2B1E374CC7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38" r:id="rId138" imgW="257040" imgH="304920"/>
        </mc:Choice>
        <mc:Fallback>
          <p:control name="HTMLCheckbox138" r:id="rId138" imgW="257040" imgH="304920">
            <p:pic>
              <p:nvPicPr>
                <p:cNvPr id="1529" name="HTMLCheckbox138">
                  <a:extLst>
                    <a:ext uri="{FF2B5EF4-FFF2-40B4-BE49-F238E27FC236}">
                      <a16:creationId xmlns:a16="http://schemas.microsoft.com/office/drawing/2014/main" id="{EEA848D5-BEED-E9BF-A46E-F05005438FFF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39" r:id="rId139" imgW="257040" imgH="304920"/>
        </mc:Choice>
        <mc:Fallback>
          <p:control name="HTMLCheckbox139" r:id="rId139" imgW="257040" imgH="304920">
            <p:pic>
              <p:nvPicPr>
                <p:cNvPr id="1533" name="HTMLCheckbox139">
                  <a:extLst>
                    <a:ext uri="{FF2B5EF4-FFF2-40B4-BE49-F238E27FC236}">
                      <a16:creationId xmlns:a16="http://schemas.microsoft.com/office/drawing/2014/main" id="{5C18ACBF-08FB-4613-5624-9D835068ADD4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40" r:id="rId140" imgW="257040" imgH="304920"/>
        </mc:Choice>
        <mc:Fallback>
          <p:control name="HTMLCheckbox140" r:id="rId140" imgW="257040" imgH="304920">
            <p:pic>
              <p:nvPicPr>
                <p:cNvPr id="1537" name="HTMLCheckbox140">
                  <a:extLst>
                    <a:ext uri="{FF2B5EF4-FFF2-40B4-BE49-F238E27FC236}">
                      <a16:creationId xmlns:a16="http://schemas.microsoft.com/office/drawing/2014/main" id="{69EB86F3-AE53-FB18-ECD9-CFF4C5ADBB81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41" r:id="rId141" imgW="257040" imgH="304920"/>
        </mc:Choice>
        <mc:Fallback>
          <p:control name="HTMLCheckbox141" r:id="rId141" imgW="257040" imgH="304920">
            <p:pic>
              <p:nvPicPr>
                <p:cNvPr id="1541" name="HTMLCheckbox141">
                  <a:extLst>
                    <a:ext uri="{FF2B5EF4-FFF2-40B4-BE49-F238E27FC236}">
                      <a16:creationId xmlns:a16="http://schemas.microsoft.com/office/drawing/2014/main" id="{81023306-A115-D0AE-1A7A-6F6A618EF397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42" r:id="rId142" imgW="257040" imgH="304920"/>
        </mc:Choice>
        <mc:Fallback>
          <p:control name="HTMLCheckbox142" r:id="rId142" imgW="257040" imgH="304920">
            <p:pic>
              <p:nvPicPr>
                <p:cNvPr id="1545" name="HTMLCheckbox142">
                  <a:extLst>
                    <a:ext uri="{FF2B5EF4-FFF2-40B4-BE49-F238E27FC236}">
                      <a16:creationId xmlns:a16="http://schemas.microsoft.com/office/drawing/2014/main" id="{F249BD66-C038-4006-2E09-414BED8F12F5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43" r:id="rId143" imgW="257040" imgH="304920"/>
        </mc:Choice>
        <mc:Fallback>
          <p:control name="HTMLCheckbox143" r:id="rId143" imgW="257040" imgH="304920">
            <p:pic>
              <p:nvPicPr>
                <p:cNvPr id="1549" name="HTMLCheckbox143">
                  <a:extLst>
                    <a:ext uri="{FF2B5EF4-FFF2-40B4-BE49-F238E27FC236}">
                      <a16:creationId xmlns:a16="http://schemas.microsoft.com/office/drawing/2014/main" id="{FBEEC20C-8681-B150-53E2-3AEE536CAABB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44" r:id="rId144" imgW="257040" imgH="304920"/>
        </mc:Choice>
        <mc:Fallback>
          <p:control name="HTMLCheckbox144" r:id="rId144" imgW="257040" imgH="304920">
            <p:pic>
              <p:nvPicPr>
                <p:cNvPr id="1553" name="HTMLCheckbox144">
                  <a:extLst>
                    <a:ext uri="{FF2B5EF4-FFF2-40B4-BE49-F238E27FC236}">
                      <a16:creationId xmlns:a16="http://schemas.microsoft.com/office/drawing/2014/main" id="{17A661EC-1599-DEAA-A614-099F69477BA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45" r:id="rId145" imgW="257040" imgH="304920"/>
        </mc:Choice>
        <mc:Fallback>
          <p:control name="HTMLCheckbox145" r:id="rId145" imgW="257040" imgH="304920">
            <p:pic>
              <p:nvPicPr>
                <p:cNvPr id="1557" name="HTMLCheckbox145">
                  <a:extLst>
                    <a:ext uri="{FF2B5EF4-FFF2-40B4-BE49-F238E27FC236}">
                      <a16:creationId xmlns:a16="http://schemas.microsoft.com/office/drawing/2014/main" id="{08982CDE-67DC-CF2C-74F6-866E72C59BD9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46" r:id="rId146" imgW="257040" imgH="304920"/>
        </mc:Choice>
        <mc:Fallback>
          <p:control name="HTMLCheckbox146" r:id="rId146" imgW="257040" imgH="304920">
            <p:pic>
              <p:nvPicPr>
                <p:cNvPr id="1561" name="HTMLCheckbox146">
                  <a:extLst>
                    <a:ext uri="{FF2B5EF4-FFF2-40B4-BE49-F238E27FC236}">
                      <a16:creationId xmlns:a16="http://schemas.microsoft.com/office/drawing/2014/main" id="{7750D62C-3F93-68D7-C274-CBB86A1D365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47" r:id="rId147" imgW="257040" imgH="304920"/>
        </mc:Choice>
        <mc:Fallback>
          <p:control name="HTMLCheckbox147" r:id="rId147" imgW="257040" imgH="304920">
            <p:pic>
              <p:nvPicPr>
                <p:cNvPr id="1565" name="HTMLCheckbox147">
                  <a:extLst>
                    <a:ext uri="{FF2B5EF4-FFF2-40B4-BE49-F238E27FC236}">
                      <a16:creationId xmlns:a16="http://schemas.microsoft.com/office/drawing/2014/main" id="{D241FD80-0B46-33D6-5A40-CAD061B47E7D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48" r:id="rId148" imgW="257040" imgH="304920"/>
        </mc:Choice>
        <mc:Fallback>
          <p:control name="HTMLCheckbox148" r:id="rId148" imgW="257040" imgH="304920">
            <p:pic>
              <p:nvPicPr>
                <p:cNvPr id="1569" name="HTMLCheckbox148">
                  <a:extLst>
                    <a:ext uri="{FF2B5EF4-FFF2-40B4-BE49-F238E27FC236}">
                      <a16:creationId xmlns:a16="http://schemas.microsoft.com/office/drawing/2014/main" id="{97094949-229E-3FEA-ABB7-582C0648D89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346759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805</Words>
  <Application>Microsoft Office PowerPoint</Application>
  <PresentationFormat>Widescreen</PresentationFormat>
  <Paragraphs>219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FLUDJ Net</vt:lpstr>
      <vt:lpstr>Ideja</vt:lpstr>
      <vt:lpstr>Faza 1</vt:lpstr>
      <vt:lpstr>Faza 2</vt:lpstr>
      <vt:lpstr>Faza 3</vt:lpstr>
      <vt:lpstr>Faza 4</vt:lpstr>
      <vt:lpstr>Faza 5</vt:lpstr>
      <vt:lpstr>Faza 5 - Backend</vt:lpstr>
      <vt:lpstr>Faza 5 - Frontend</vt:lpstr>
      <vt:lpstr>Faza 5 – Popunjavanje baze</vt:lpstr>
      <vt:lpstr>Faza 6</vt:lpstr>
      <vt:lpstr>Faza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FLUDJ Net</dc:title>
  <dc:creator>Урош Лончар</dc:creator>
  <cp:lastModifiedBy>Урош Лончар</cp:lastModifiedBy>
  <cp:revision>2</cp:revision>
  <dcterms:created xsi:type="dcterms:W3CDTF">2022-06-10T03:50:52Z</dcterms:created>
  <dcterms:modified xsi:type="dcterms:W3CDTF">2022-06-10T17:28:37Z</dcterms:modified>
</cp:coreProperties>
</file>