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ppt/activeX/activeX208.xml" ContentType="application/vnd.ms-office.activeX+xml"/>
  <Override PartName="/ppt/activeX/activeX209.xml" ContentType="application/vnd.ms-office.activeX+xml"/>
  <Override PartName="/ppt/activeX/activeX210.xml" ContentType="application/vnd.ms-office.activeX+xml"/>
  <Override PartName="/ppt/activeX/activeX211.xml" ContentType="application/vnd.ms-office.activeX+xml"/>
  <Override PartName="/ppt/activeX/activeX212.xml" ContentType="application/vnd.ms-office.activeX+xml"/>
  <Override PartName="/ppt/activeX/activeX213.xml" ContentType="application/vnd.ms-office.activeX+xml"/>
  <Override PartName="/ppt/activeX/activeX214.xml" ContentType="application/vnd.ms-office.activeX+xml"/>
  <Override PartName="/ppt/activeX/activeX215.xml" ContentType="application/vnd.ms-office.activeX+xml"/>
  <Override PartName="/ppt/activeX/activeX216.xml" ContentType="application/vnd.ms-office.activeX+xml"/>
  <Override PartName="/ppt/activeX/activeX217.xml" ContentType="application/vnd.ms-office.activeX+xml"/>
  <Override PartName="/ppt/activeX/activeX218.xml" ContentType="application/vnd.ms-office.activeX+xml"/>
  <Override PartName="/ppt/activeX/activeX219.xml" ContentType="application/vnd.ms-office.activeX+xml"/>
  <Override PartName="/ppt/activeX/activeX220.xml" ContentType="application/vnd.ms-office.activeX+xml"/>
  <Override PartName="/ppt/activeX/activeX221.xml" ContentType="application/vnd.ms-office.activeX+xml"/>
  <Override PartName="/ppt/activeX/activeX222.xml" ContentType="application/vnd.ms-office.activeX+xml"/>
  <Override PartName="/ppt/activeX/activeX223.xml" ContentType="application/vnd.ms-office.activeX+xml"/>
  <Override PartName="/ppt/activeX/activeX224.xml" ContentType="application/vnd.ms-office.activeX+xml"/>
  <Override PartName="/ppt/activeX/activeX225.xml" ContentType="application/vnd.ms-office.activeX+xml"/>
  <Override PartName="/ppt/activeX/activeX226.xml" ContentType="application/vnd.ms-office.activeX+xml"/>
  <Override PartName="/ppt/activeX/activeX227.xml" ContentType="application/vnd.ms-office.activeX+xml"/>
  <Override PartName="/ppt/activeX/activeX228.xml" ContentType="application/vnd.ms-office.activeX+xml"/>
  <Override PartName="/ppt/activeX/activeX229.xml" ContentType="application/vnd.ms-office.activeX+xml"/>
  <Override PartName="/ppt/activeX/activeX230.xml" ContentType="application/vnd.ms-office.activeX+xml"/>
  <Override PartName="/ppt/activeX/activeX231.xml" ContentType="application/vnd.ms-office.activeX+xml"/>
  <Override PartName="/ppt/activeX/activeX232.xml" ContentType="application/vnd.ms-office.activeX+xml"/>
  <Override PartName="/ppt/activeX/activeX233.xml" ContentType="application/vnd.ms-office.activeX+xml"/>
  <Override PartName="/ppt/activeX/activeX234.xml" ContentType="application/vnd.ms-office.activeX+xml"/>
  <Override PartName="/ppt/activeX/activeX235.xml" ContentType="application/vnd.ms-office.activeX+xml"/>
  <Override PartName="/ppt/activeX/activeX236.xml" ContentType="application/vnd.ms-office.activeX+xml"/>
  <Override PartName="/ppt/activeX/activeX237.xml" ContentType="application/vnd.ms-office.activeX+xml"/>
  <Override PartName="/ppt/activeX/activeX238.xml" ContentType="application/vnd.ms-office.activeX+xml"/>
  <Override PartName="/ppt/activeX/activeX239.xml" ContentType="application/vnd.ms-office.activeX+xml"/>
  <Override PartName="/ppt/activeX/activeX240.xml" ContentType="application/vnd.ms-office.activeX+xml"/>
  <Override PartName="/ppt/activeX/activeX241.xml" ContentType="application/vnd.ms-office.activeX+xml"/>
  <Override PartName="/ppt/activeX/activeX242.xml" ContentType="application/vnd.ms-office.activeX+xml"/>
  <Override PartName="/ppt/activeX/activeX243.xml" ContentType="application/vnd.ms-office.activeX+xml"/>
  <Override PartName="/ppt/activeX/activeX244.xml" ContentType="application/vnd.ms-office.activeX+xml"/>
  <Override PartName="/ppt/activeX/activeX245.xml" ContentType="application/vnd.ms-office.activeX+xml"/>
  <Override PartName="/ppt/activeX/activeX246.xml" ContentType="application/vnd.ms-office.activeX+xml"/>
  <Override PartName="/ppt/activeX/activeX247.xml" ContentType="application/vnd.ms-office.activeX+xml"/>
  <Override PartName="/ppt/activeX/activeX248.xml" ContentType="application/vnd.ms-office.activeX+xml"/>
  <Override PartName="/ppt/activeX/activeX249.xml" ContentType="application/vnd.ms-office.activeX+xml"/>
  <Override PartName="/ppt/activeX/activeX250.xml" ContentType="application/vnd.ms-office.activeX+xml"/>
  <Override PartName="/ppt/activeX/activeX251.xml" ContentType="application/vnd.ms-office.activeX+xml"/>
  <Override PartName="/ppt/activeX/activeX252.xml" ContentType="application/vnd.ms-office.activeX+xml"/>
  <Override PartName="/ppt/activeX/activeX253.xml" ContentType="application/vnd.ms-office.activeX+xml"/>
  <Override PartName="/ppt/activeX/activeX254.xml" ContentType="application/vnd.ms-office.activeX+xml"/>
  <Override PartName="/ppt/activeX/activeX255.xml" ContentType="application/vnd.ms-office.activeX+xml"/>
  <Override PartName="/ppt/activeX/activeX256.xml" ContentType="application/vnd.ms-office.activeX+xml"/>
  <Override PartName="/ppt/activeX/activeX257.xml" ContentType="application/vnd.ms-office.activeX+xml"/>
  <Override PartName="/ppt/activeX/activeX258.xml" ContentType="application/vnd.ms-office.activeX+xml"/>
  <Override PartName="/ppt/activeX/activeX259.xml" ContentType="application/vnd.ms-office.activeX+xml"/>
  <Override PartName="/ppt/activeX/activeX260.xml" ContentType="application/vnd.ms-office.activeX+xml"/>
  <Override PartName="/ppt/activeX/activeX261.xml" ContentType="application/vnd.ms-office.activeX+xml"/>
  <Override PartName="/ppt/activeX/activeX262.xml" ContentType="application/vnd.ms-office.activeX+xml"/>
  <Override PartName="/ppt/activeX/activeX263.xml" ContentType="application/vnd.ms-office.activeX+xml"/>
  <Override PartName="/ppt/activeX/activeX264.xml" ContentType="application/vnd.ms-office.activeX+xml"/>
  <Override PartName="/ppt/activeX/activeX265.xml" ContentType="application/vnd.ms-office.activeX+xml"/>
  <Override PartName="/ppt/activeX/activeX266.xml" ContentType="application/vnd.ms-office.activeX+xml"/>
  <Override PartName="/ppt/activeX/activeX267.xml" ContentType="application/vnd.ms-office.activeX+xml"/>
  <Override PartName="/ppt/activeX/activeX268.xml" ContentType="application/vnd.ms-office.activeX+xml"/>
  <Override PartName="/ppt/activeX/activeX269.xml" ContentType="application/vnd.ms-office.activeX+xml"/>
  <Override PartName="/ppt/activeX/activeX270.xml" ContentType="application/vnd.ms-office.activeX+xml"/>
  <Override PartName="/ppt/activeX/activeX271.xml" ContentType="application/vnd.ms-office.activeX+xml"/>
  <Override PartName="/ppt/activeX/activeX272.xml" ContentType="application/vnd.ms-office.activeX+xml"/>
  <Override PartName="/ppt/activeX/activeX273.xml" ContentType="application/vnd.ms-office.activeX+xml"/>
  <Override PartName="/ppt/activeX/activeX274.xml" ContentType="application/vnd.ms-office.activeX+xml"/>
  <Override PartName="/ppt/activeX/activeX275.xml" ContentType="application/vnd.ms-office.activeX+xml"/>
  <Override PartName="/ppt/activeX/activeX276.xml" ContentType="application/vnd.ms-office.activeX+xml"/>
  <Override PartName="/ppt/activeX/activeX277.xml" ContentType="application/vnd.ms-office.activeX+xml"/>
  <Override PartName="/ppt/activeX/activeX278.xml" ContentType="application/vnd.ms-office.activeX+xml"/>
  <Override PartName="/ppt/activeX/activeX279.xml" ContentType="application/vnd.ms-office.activeX+xml"/>
  <Override PartName="/ppt/activeX/activeX280.xml" ContentType="application/vnd.ms-office.activeX+xml"/>
  <Override PartName="/ppt/activeX/activeX281.xml" ContentType="application/vnd.ms-office.activeX+xml"/>
  <Override PartName="/ppt/activeX/activeX282.xml" ContentType="application/vnd.ms-office.activeX+xml"/>
  <Override PartName="/ppt/activeX/activeX283.xml" ContentType="application/vnd.ms-office.activeX+xml"/>
  <Override PartName="/ppt/activeX/activeX284.xml" ContentType="application/vnd.ms-office.activeX+xml"/>
  <Override PartName="/ppt/activeX/activeX285.xml" ContentType="application/vnd.ms-office.activeX+xml"/>
  <Override PartName="/ppt/activeX/activeX286.xml" ContentType="application/vnd.ms-office.activeX+xml"/>
  <Override PartName="/ppt/activeX/activeX287.xml" ContentType="application/vnd.ms-office.activeX+xml"/>
  <Override PartName="/ppt/activeX/activeX288.xml" ContentType="application/vnd.ms-office.activeX+xml"/>
  <Override PartName="/ppt/activeX/activeX289.xml" ContentType="application/vnd.ms-office.activeX+xml"/>
  <Override PartName="/ppt/activeX/activeX290.xml" ContentType="application/vnd.ms-office.activeX+xml"/>
  <Override PartName="/ppt/activeX/activeX291.xml" ContentType="application/vnd.ms-office.activeX+xml"/>
  <Override PartName="/ppt/activeX/activeX292.xml" ContentType="application/vnd.ms-office.activeX+xml"/>
  <Override PartName="/ppt/activeX/activeX293.xml" ContentType="application/vnd.ms-office.activeX+xml"/>
  <Override PartName="/ppt/activeX/activeX294.xml" ContentType="application/vnd.ms-office.activeX+xml"/>
  <Override PartName="/ppt/activeX/activeX295.xml" ContentType="application/vnd.ms-office.activeX+xml"/>
  <Override PartName="/ppt/activeX/activeX29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08.xml.rels><?xml version="1.0" encoding="UTF-8" standalone="yes"?>
<Relationships xmlns="http://schemas.openxmlformats.org/package/2006/relationships"><Relationship Id="rId1" Type="http://schemas.microsoft.com/office/2006/relationships/activeXControlBinary" Target="activeX208.bin"/></Relationships>
</file>

<file path=ppt/activeX/_rels/activeX209.xml.rels><?xml version="1.0" encoding="UTF-8" standalone="yes"?>
<Relationships xmlns="http://schemas.openxmlformats.org/package/2006/relationships"><Relationship Id="rId1" Type="http://schemas.microsoft.com/office/2006/relationships/activeXControlBinary" Target="activeX209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10.xml.rels><?xml version="1.0" encoding="UTF-8" standalone="yes"?>
<Relationships xmlns="http://schemas.openxmlformats.org/package/2006/relationships"><Relationship Id="rId1" Type="http://schemas.microsoft.com/office/2006/relationships/activeXControlBinary" Target="activeX210.bin"/></Relationships>
</file>

<file path=ppt/activeX/_rels/activeX211.xml.rels><?xml version="1.0" encoding="UTF-8" standalone="yes"?>
<Relationships xmlns="http://schemas.openxmlformats.org/package/2006/relationships"><Relationship Id="rId1" Type="http://schemas.microsoft.com/office/2006/relationships/activeXControlBinary" Target="activeX211.bin"/></Relationships>
</file>

<file path=ppt/activeX/_rels/activeX212.xml.rels><?xml version="1.0" encoding="UTF-8" standalone="yes"?>
<Relationships xmlns="http://schemas.openxmlformats.org/package/2006/relationships"><Relationship Id="rId1" Type="http://schemas.microsoft.com/office/2006/relationships/activeXControlBinary" Target="activeX212.bin"/></Relationships>
</file>

<file path=ppt/activeX/_rels/activeX213.xml.rels><?xml version="1.0" encoding="UTF-8" standalone="yes"?>
<Relationships xmlns="http://schemas.openxmlformats.org/package/2006/relationships"><Relationship Id="rId1" Type="http://schemas.microsoft.com/office/2006/relationships/activeXControlBinary" Target="activeX213.bin"/></Relationships>
</file>

<file path=ppt/activeX/_rels/activeX214.xml.rels><?xml version="1.0" encoding="UTF-8" standalone="yes"?>
<Relationships xmlns="http://schemas.openxmlformats.org/package/2006/relationships"><Relationship Id="rId1" Type="http://schemas.microsoft.com/office/2006/relationships/activeXControlBinary" Target="activeX214.bin"/></Relationships>
</file>

<file path=ppt/activeX/_rels/activeX215.xml.rels><?xml version="1.0" encoding="UTF-8" standalone="yes"?>
<Relationships xmlns="http://schemas.openxmlformats.org/package/2006/relationships"><Relationship Id="rId1" Type="http://schemas.microsoft.com/office/2006/relationships/activeXControlBinary" Target="activeX215.bin"/></Relationships>
</file>

<file path=ppt/activeX/_rels/activeX216.xml.rels><?xml version="1.0" encoding="UTF-8" standalone="yes"?>
<Relationships xmlns="http://schemas.openxmlformats.org/package/2006/relationships"><Relationship Id="rId1" Type="http://schemas.microsoft.com/office/2006/relationships/activeXControlBinary" Target="activeX216.bin"/></Relationships>
</file>

<file path=ppt/activeX/_rels/activeX217.xml.rels><?xml version="1.0" encoding="UTF-8" standalone="yes"?>
<Relationships xmlns="http://schemas.openxmlformats.org/package/2006/relationships"><Relationship Id="rId1" Type="http://schemas.microsoft.com/office/2006/relationships/activeXControlBinary" Target="activeX217.bin"/></Relationships>
</file>

<file path=ppt/activeX/_rels/activeX218.xml.rels><?xml version="1.0" encoding="UTF-8" standalone="yes"?>
<Relationships xmlns="http://schemas.openxmlformats.org/package/2006/relationships"><Relationship Id="rId1" Type="http://schemas.microsoft.com/office/2006/relationships/activeXControlBinary" Target="activeX218.bin"/></Relationships>
</file>

<file path=ppt/activeX/_rels/activeX219.xml.rels><?xml version="1.0" encoding="UTF-8" standalone="yes"?>
<Relationships xmlns="http://schemas.openxmlformats.org/package/2006/relationships"><Relationship Id="rId1" Type="http://schemas.microsoft.com/office/2006/relationships/activeXControlBinary" Target="activeX219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20.xml.rels><?xml version="1.0" encoding="UTF-8" standalone="yes"?>
<Relationships xmlns="http://schemas.openxmlformats.org/package/2006/relationships"><Relationship Id="rId1" Type="http://schemas.microsoft.com/office/2006/relationships/activeXControlBinary" Target="activeX220.bin"/></Relationships>
</file>

<file path=ppt/activeX/_rels/activeX221.xml.rels><?xml version="1.0" encoding="UTF-8" standalone="yes"?>
<Relationships xmlns="http://schemas.openxmlformats.org/package/2006/relationships"><Relationship Id="rId1" Type="http://schemas.microsoft.com/office/2006/relationships/activeXControlBinary" Target="activeX221.bin"/></Relationships>
</file>

<file path=ppt/activeX/_rels/activeX222.xml.rels><?xml version="1.0" encoding="UTF-8" standalone="yes"?>
<Relationships xmlns="http://schemas.openxmlformats.org/package/2006/relationships"><Relationship Id="rId1" Type="http://schemas.microsoft.com/office/2006/relationships/activeXControlBinary" Target="activeX222.bin"/></Relationships>
</file>

<file path=ppt/activeX/_rels/activeX223.xml.rels><?xml version="1.0" encoding="UTF-8" standalone="yes"?>
<Relationships xmlns="http://schemas.openxmlformats.org/package/2006/relationships"><Relationship Id="rId1" Type="http://schemas.microsoft.com/office/2006/relationships/activeXControlBinary" Target="activeX223.bin"/></Relationships>
</file>

<file path=ppt/activeX/_rels/activeX224.xml.rels><?xml version="1.0" encoding="UTF-8" standalone="yes"?>
<Relationships xmlns="http://schemas.openxmlformats.org/package/2006/relationships"><Relationship Id="rId1" Type="http://schemas.microsoft.com/office/2006/relationships/activeXControlBinary" Target="activeX224.bin"/></Relationships>
</file>

<file path=ppt/activeX/_rels/activeX225.xml.rels><?xml version="1.0" encoding="UTF-8" standalone="yes"?>
<Relationships xmlns="http://schemas.openxmlformats.org/package/2006/relationships"><Relationship Id="rId1" Type="http://schemas.microsoft.com/office/2006/relationships/activeXControlBinary" Target="activeX225.bin"/></Relationships>
</file>

<file path=ppt/activeX/_rels/activeX226.xml.rels><?xml version="1.0" encoding="UTF-8" standalone="yes"?>
<Relationships xmlns="http://schemas.openxmlformats.org/package/2006/relationships"><Relationship Id="rId1" Type="http://schemas.microsoft.com/office/2006/relationships/activeXControlBinary" Target="activeX226.bin"/></Relationships>
</file>

<file path=ppt/activeX/_rels/activeX227.xml.rels><?xml version="1.0" encoding="UTF-8" standalone="yes"?>
<Relationships xmlns="http://schemas.openxmlformats.org/package/2006/relationships"><Relationship Id="rId1" Type="http://schemas.microsoft.com/office/2006/relationships/activeXControlBinary" Target="activeX227.bin"/></Relationships>
</file>

<file path=ppt/activeX/_rels/activeX228.xml.rels><?xml version="1.0" encoding="UTF-8" standalone="yes"?>
<Relationships xmlns="http://schemas.openxmlformats.org/package/2006/relationships"><Relationship Id="rId1" Type="http://schemas.microsoft.com/office/2006/relationships/activeXControlBinary" Target="activeX228.bin"/></Relationships>
</file>

<file path=ppt/activeX/_rels/activeX229.xml.rels><?xml version="1.0" encoding="UTF-8" standalone="yes"?>
<Relationships xmlns="http://schemas.openxmlformats.org/package/2006/relationships"><Relationship Id="rId1" Type="http://schemas.microsoft.com/office/2006/relationships/activeXControlBinary" Target="activeX229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30.xml.rels><?xml version="1.0" encoding="UTF-8" standalone="yes"?>
<Relationships xmlns="http://schemas.openxmlformats.org/package/2006/relationships"><Relationship Id="rId1" Type="http://schemas.microsoft.com/office/2006/relationships/activeXControlBinary" Target="activeX230.bin"/></Relationships>
</file>

<file path=ppt/activeX/_rels/activeX231.xml.rels><?xml version="1.0" encoding="UTF-8" standalone="yes"?>
<Relationships xmlns="http://schemas.openxmlformats.org/package/2006/relationships"><Relationship Id="rId1" Type="http://schemas.microsoft.com/office/2006/relationships/activeXControlBinary" Target="activeX231.bin"/></Relationships>
</file>

<file path=ppt/activeX/_rels/activeX232.xml.rels><?xml version="1.0" encoding="UTF-8" standalone="yes"?>
<Relationships xmlns="http://schemas.openxmlformats.org/package/2006/relationships"><Relationship Id="rId1" Type="http://schemas.microsoft.com/office/2006/relationships/activeXControlBinary" Target="activeX232.bin"/></Relationships>
</file>

<file path=ppt/activeX/_rels/activeX233.xml.rels><?xml version="1.0" encoding="UTF-8" standalone="yes"?>
<Relationships xmlns="http://schemas.openxmlformats.org/package/2006/relationships"><Relationship Id="rId1" Type="http://schemas.microsoft.com/office/2006/relationships/activeXControlBinary" Target="activeX233.bin"/></Relationships>
</file>

<file path=ppt/activeX/_rels/activeX234.xml.rels><?xml version="1.0" encoding="UTF-8" standalone="yes"?>
<Relationships xmlns="http://schemas.openxmlformats.org/package/2006/relationships"><Relationship Id="rId1" Type="http://schemas.microsoft.com/office/2006/relationships/activeXControlBinary" Target="activeX234.bin"/></Relationships>
</file>

<file path=ppt/activeX/_rels/activeX235.xml.rels><?xml version="1.0" encoding="UTF-8" standalone="yes"?>
<Relationships xmlns="http://schemas.openxmlformats.org/package/2006/relationships"><Relationship Id="rId1" Type="http://schemas.microsoft.com/office/2006/relationships/activeXControlBinary" Target="activeX235.bin"/></Relationships>
</file>

<file path=ppt/activeX/_rels/activeX236.xml.rels><?xml version="1.0" encoding="UTF-8" standalone="yes"?>
<Relationships xmlns="http://schemas.openxmlformats.org/package/2006/relationships"><Relationship Id="rId1" Type="http://schemas.microsoft.com/office/2006/relationships/activeXControlBinary" Target="activeX236.bin"/></Relationships>
</file>

<file path=ppt/activeX/_rels/activeX237.xml.rels><?xml version="1.0" encoding="UTF-8" standalone="yes"?>
<Relationships xmlns="http://schemas.openxmlformats.org/package/2006/relationships"><Relationship Id="rId1" Type="http://schemas.microsoft.com/office/2006/relationships/activeXControlBinary" Target="activeX237.bin"/></Relationships>
</file>

<file path=ppt/activeX/_rels/activeX238.xml.rels><?xml version="1.0" encoding="UTF-8" standalone="yes"?>
<Relationships xmlns="http://schemas.openxmlformats.org/package/2006/relationships"><Relationship Id="rId1" Type="http://schemas.microsoft.com/office/2006/relationships/activeXControlBinary" Target="activeX238.bin"/></Relationships>
</file>

<file path=ppt/activeX/_rels/activeX239.xml.rels><?xml version="1.0" encoding="UTF-8" standalone="yes"?>
<Relationships xmlns="http://schemas.openxmlformats.org/package/2006/relationships"><Relationship Id="rId1" Type="http://schemas.microsoft.com/office/2006/relationships/activeXControlBinary" Target="activeX239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40.xml.rels><?xml version="1.0" encoding="UTF-8" standalone="yes"?>
<Relationships xmlns="http://schemas.openxmlformats.org/package/2006/relationships"><Relationship Id="rId1" Type="http://schemas.microsoft.com/office/2006/relationships/activeXControlBinary" Target="activeX240.bin"/></Relationships>
</file>

<file path=ppt/activeX/_rels/activeX241.xml.rels><?xml version="1.0" encoding="UTF-8" standalone="yes"?>
<Relationships xmlns="http://schemas.openxmlformats.org/package/2006/relationships"><Relationship Id="rId1" Type="http://schemas.microsoft.com/office/2006/relationships/activeXControlBinary" Target="activeX241.bin"/></Relationships>
</file>

<file path=ppt/activeX/_rels/activeX242.xml.rels><?xml version="1.0" encoding="UTF-8" standalone="yes"?>
<Relationships xmlns="http://schemas.openxmlformats.org/package/2006/relationships"><Relationship Id="rId1" Type="http://schemas.microsoft.com/office/2006/relationships/activeXControlBinary" Target="activeX242.bin"/></Relationships>
</file>

<file path=ppt/activeX/_rels/activeX243.xml.rels><?xml version="1.0" encoding="UTF-8" standalone="yes"?>
<Relationships xmlns="http://schemas.openxmlformats.org/package/2006/relationships"><Relationship Id="rId1" Type="http://schemas.microsoft.com/office/2006/relationships/activeXControlBinary" Target="activeX243.bin"/></Relationships>
</file>

<file path=ppt/activeX/_rels/activeX244.xml.rels><?xml version="1.0" encoding="UTF-8" standalone="yes"?>
<Relationships xmlns="http://schemas.openxmlformats.org/package/2006/relationships"><Relationship Id="rId1" Type="http://schemas.microsoft.com/office/2006/relationships/activeXControlBinary" Target="activeX244.bin"/></Relationships>
</file>

<file path=ppt/activeX/_rels/activeX245.xml.rels><?xml version="1.0" encoding="UTF-8" standalone="yes"?>
<Relationships xmlns="http://schemas.openxmlformats.org/package/2006/relationships"><Relationship Id="rId1" Type="http://schemas.microsoft.com/office/2006/relationships/activeXControlBinary" Target="activeX245.bin"/></Relationships>
</file>

<file path=ppt/activeX/_rels/activeX246.xml.rels><?xml version="1.0" encoding="UTF-8" standalone="yes"?>
<Relationships xmlns="http://schemas.openxmlformats.org/package/2006/relationships"><Relationship Id="rId1" Type="http://schemas.microsoft.com/office/2006/relationships/activeXControlBinary" Target="activeX246.bin"/></Relationships>
</file>

<file path=ppt/activeX/_rels/activeX247.xml.rels><?xml version="1.0" encoding="UTF-8" standalone="yes"?>
<Relationships xmlns="http://schemas.openxmlformats.org/package/2006/relationships"><Relationship Id="rId1" Type="http://schemas.microsoft.com/office/2006/relationships/activeXControlBinary" Target="activeX247.bin"/></Relationships>
</file>

<file path=ppt/activeX/_rels/activeX248.xml.rels><?xml version="1.0" encoding="UTF-8" standalone="yes"?>
<Relationships xmlns="http://schemas.openxmlformats.org/package/2006/relationships"><Relationship Id="rId1" Type="http://schemas.microsoft.com/office/2006/relationships/activeXControlBinary" Target="activeX248.bin"/></Relationships>
</file>

<file path=ppt/activeX/_rels/activeX249.xml.rels><?xml version="1.0" encoding="UTF-8" standalone="yes"?>
<Relationships xmlns="http://schemas.openxmlformats.org/package/2006/relationships"><Relationship Id="rId1" Type="http://schemas.microsoft.com/office/2006/relationships/activeXControlBinary" Target="activeX249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50.xml.rels><?xml version="1.0" encoding="UTF-8" standalone="yes"?>
<Relationships xmlns="http://schemas.openxmlformats.org/package/2006/relationships"><Relationship Id="rId1" Type="http://schemas.microsoft.com/office/2006/relationships/activeXControlBinary" Target="activeX250.bin"/></Relationships>
</file>

<file path=ppt/activeX/_rels/activeX251.xml.rels><?xml version="1.0" encoding="UTF-8" standalone="yes"?>
<Relationships xmlns="http://schemas.openxmlformats.org/package/2006/relationships"><Relationship Id="rId1" Type="http://schemas.microsoft.com/office/2006/relationships/activeXControlBinary" Target="activeX251.bin"/></Relationships>
</file>

<file path=ppt/activeX/_rels/activeX252.xml.rels><?xml version="1.0" encoding="UTF-8" standalone="yes"?>
<Relationships xmlns="http://schemas.openxmlformats.org/package/2006/relationships"><Relationship Id="rId1" Type="http://schemas.microsoft.com/office/2006/relationships/activeXControlBinary" Target="activeX252.bin"/></Relationships>
</file>

<file path=ppt/activeX/_rels/activeX253.xml.rels><?xml version="1.0" encoding="UTF-8" standalone="yes"?>
<Relationships xmlns="http://schemas.openxmlformats.org/package/2006/relationships"><Relationship Id="rId1" Type="http://schemas.microsoft.com/office/2006/relationships/activeXControlBinary" Target="activeX253.bin"/></Relationships>
</file>

<file path=ppt/activeX/_rels/activeX254.xml.rels><?xml version="1.0" encoding="UTF-8" standalone="yes"?>
<Relationships xmlns="http://schemas.openxmlformats.org/package/2006/relationships"><Relationship Id="rId1" Type="http://schemas.microsoft.com/office/2006/relationships/activeXControlBinary" Target="activeX254.bin"/></Relationships>
</file>

<file path=ppt/activeX/_rels/activeX255.xml.rels><?xml version="1.0" encoding="UTF-8" standalone="yes"?>
<Relationships xmlns="http://schemas.openxmlformats.org/package/2006/relationships"><Relationship Id="rId1" Type="http://schemas.microsoft.com/office/2006/relationships/activeXControlBinary" Target="activeX255.bin"/></Relationships>
</file>

<file path=ppt/activeX/_rels/activeX256.xml.rels><?xml version="1.0" encoding="UTF-8" standalone="yes"?>
<Relationships xmlns="http://schemas.openxmlformats.org/package/2006/relationships"><Relationship Id="rId1" Type="http://schemas.microsoft.com/office/2006/relationships/activeXControlBinary" Target="activeX256.bin"/></Relationships>
</file>

<file path=ppt/activeX/_rels/activeX257.xml.rels><?xml version="1.0" encoding="UTF-8" standalone="yes"?>
<Relationships xmlns="http://schemas.openxmlformats.org/package/2006/relationships"><Relationship Id="rId1" Type="http://schemas.microsoft.com/office/2006/relationships/activeXControlBinary" Target="activeX257.bin"/></Relationships>
</file>

<file path=ppt/activeX/_rels/activeX258.xml.rels><?xml version="1.0" encoding="UTF-8" standalone="yes"?>
<Relationships xmlns="http://schemas.openxmlformats.org/package/2006/relationships"><Relationship Id="rId1" Type="http://schemas.microsoft.com/office/2006/relationships/activeXControlBinary" Target="activeX258.bin"/></Relationships>
</file>

<file path=ppt/activeX/_rels/activeX259.xml.rels><?xml version="1.0" encoding="UTF-8" standalone="yes"?>
<Relationships xmlns="http://schemas.openxmlformats.org/package/2006/relationships"><Relationship Id="rId1" Type="http://schemas.microsoft.com/office/2006/relationships/activeXControlBinary" Target="activeX259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60.xml.rels><?xml version="1.0" encoding="UTF-8" standalone="yes"?>
<Relationships xmlns="http://schemas.openxmlformats.org/package/2006/relationships"><Relationship Id="rId1" Type="http://schemas.microsoft.com/office/2006/relationships/activeXControlBinary" Target="activeX260.bin"/></Relationships>
</file>

<file path=ppt/activeX/_rels/activeX261.xml.rels><?xml version="1.0" encoding="UTF-8" standalone="yes"?>
<Relationships xmlns="http://schemas.openxmlformats.org/package/2006/relationships"><Relationship Id="rId1" Type="http://schemas.microsoft.com/office/2006/relationships/activeXControlBinary" Target="activeX261.bin"/></Relationships>
</file>

<file path=ppt/activeX/_rels/activeX262.xml.rels><?xml version="1.0" encoding="UTF-8" standalone="yes"?>
<Relationships xmlns="http://schemas.openxmlformats.org/package/2006/relationships"><Relationship Id="rId1" Type="http://schemas.microsoft.com/office/2006/relationships/activeXControlBinary" Target="activeX262.bin"/></Relationships>
</file>

<file path=ppt/activeX/_rels/activeX263.xml.rels><?xml version="1.0" encoding="UTF-8" standalone="yes"?>
<Relationships xmlns="http://schemas.openxmlformats.org/package/2006/relationships"><Relationship Id="rId1" Type="http://schemas.microsoft.com/office/2006/relationships/activeXControlBinary" Target="activeX263.bin"/></Relationships>
</file>

<file path=ppt/activeX/_rels/activeX264.xml.rels><?xml version="1.0" encoding="UTF-8" standalone="yes"?>
<Relationships xmlns="http://schemas.openxmlformats.org/package/2006/relationships"><Relationship Id="rId1" Type="http://schemas.microsoft.com/office/2006/relationships/activeXControlBinary" Target="activeX264.bin"/></Relationships>
</file>

<file path=ppt/activeX/_rels/activeX265.xml.rels><?xml version="1.0" encoding="UTF-8" standalone="yes"?>
<Relationships xmlns="http://schemas.openxmlformats.org/package/2006/relationships"><Relationship Id="rId1" Type="http://schemas.microsoft.com/office/2006/relationships/activeXControlBinary" Target="activeX265.bin"/></Relationships>
</file>

<file path=ppt/activeX/_rels/activeX266.xml.rels><?xml version="1.0" encoding="UTF-8" standalone="yes"?>
<Relationships xmlns="http://schemas.openxmlformats.org/package/2006/relationships"><Relationship Id="rId1" Type="http://schemas.microsoft.com/office/2006/relationships/activeXControlBinary" Target="activeX266.bin"/></Relationships>
</file>

<file path=ppt/activeX/_rels/activeX267.xml.rels><?xml version="1.0" encoding="UTF-8" standalone="yes"?>
<Relationships xmlns="http://schemas.openxmlformats.org/package/2006/relationships"><Relationship Id="rId1" Type="http://schemas.microsoft.com/office/2006/relationships/activeXControlBinary" Target="activeX267.bin"/></Relationships>
</file>

<file path=ppt/activeX/_rels/activeX268.xml.rels><?xml version="1.0" encoding="UTF-8" standalone="yes"?>
<Relationships xmlns="http://schemas.openxmlformats.org/package/2006/relationships"><Relationship Id="rId1" Type="http://schemas.microsoft.com/office/2006/relationships/activeXControlBinary" Target="activeX268.bin"/></Relationships>
</file>

<file path=ppt/activeX/_rels/activeX269.xml.rels><?xml version="1.0" encoding="UTF-8" standalone="yes"?>
<Relationships xmlns="http://schemas.openxmlformats.org/package/2006/relationships"><Relationship Id="rId1" Type="http://schemas.microsoft.com/office/2006/relationships/activeXControlBinary" Target="activeX269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70.xml.rels><?xml version="1.0" encoding="UTF-8" standalone="yes"?>
<Relationships xmlns="http://schemas.openxmlformats.org/package/2006/relationships"><Relationship Id="rId1" Type="http://schemas.microsoft.com/office/2006/relationships/activeXControlBinary" Target="activeX270.bin"/></Relationships>
</file>

<file path=ppt/activeX/_rels/activeX271.xml.rels><?xml version="1.0" encoding="UTF-8" standalone="yes"?>
<Relationships xmlns="http://schemas.openxmlformats.org/package/2006/relationships"><Relationship Id="rId1" Type="http://schemas.microsoft.com/office/2006/relationships/activeXControlBinary" Target="activeX271.bin"/></Relationships>
</file>

<file path=ppt/activeX/_rels/activeX272.xml.rels><?xml version="1.0" encoding="UTF-8" standalone="yes"?>
<Relationships xmlns="http://schemas.openxmlformats.org/package/2006/relationships"><Relationship Id="rId1" Type="http://schemas.microsoft.com/office/2006/relationships/activeXControlBinary" Target="activeX272.bin"/></Relationships>
</file>

<file path=ppt/activeX/_rels/activeX273.xml.rels><?xml version="1.0" encoding="UTF-8" standalone="yes"?>
<Relationships xmlns="http://schemas.openxmlformats.org/package/2006/relationships"><Relationship Id="rId1" Type="http://schemas.microsoft.com/office/2006/relationships/activeXControlBinary" Target="activeX273.bin"/></Relationships>
</file>

<file path=ppt/activeX/_rels/activeX274.xml.rels><?xml version="1.0" encoding="UTF-8" standalone="yes"?>
<Relationships xmlns="http://schemas.openxmlformats.org/package/2006/relationships"><Relationship Id="rId1" Type="http://schemas.microsoft.com/office/2006/relationships/activeXControlBinary" Target="activeX274.bin"/></Relationships>
</file>

<file path=ppt/activeX/_rels/activeX275.xml.rels><?xml version="1.0" encoding="UTF-8" standalone="yes"?>
<Relationships xmlns="http://schemas.openxmlformats.org/package/2006/relationships"><Relationship Id="rId1" Type="http://schemas.microsoft.com/office/2006/relationships/activeXControlBinary" Target="activeX275.bin"/></Relationships>
</file>

<file path=ppt/activeX/_rels/activeX276.xml.rels><?xml version="1.0" encoding="UTF-8" standalone="yes"?>
<Relationships xmlns="http://schemas.openxmlformats.org/package/2006/relationships"><Relationship Id="rId1" Type="http://schemas.microsoft.com/office/2006/relationships/activeXControlBinary" Target="activeX276.bin"/></Relationships>
</file>

<file path=ppt/activeX/_rels/activeX277.xml.rels><?xml version="1.0" encoding="UTF-8" standalone="yes"?>
<Relationships xmlns="http://schemas.openxmlformats.org/package/2006/relationships"><Relationship Id="rId1" Type="http://schemas.microsoft.com/office/2006/relationships/activeXControlBinary" Target="activeX277.bin"/></Relationships>
</file>

<file path=ppt/activeX/_rels/activeX278.xml.rels><?xml version="1.0" encoding="UTF-8" standalone="yes"?>
<Relationships xmlns="http://schemas.openxmlformats.org/package/2006/relationships"><Relationship Id="rId1" Type="http://schemas.microsoft.com/office/2006/relationships/activeXControlBinary" Target="activeX278.bin"/></Relationships>
</file>

<file path=ppt/activeX/_rels/activeX279.xml.rels><?xml version="1.0" encoding="UTF-8" standalone="yes"?>
<Relationships xmlns="http://schemas.openxmlformats.org/package/2006/relationships"><Relationship Id="rId1" Type="http://schemas.microsoft.com/office/2006/relationships/activeXControlBinary" Target="activeX279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80.xml.rels><?xml version="1.0" encoding="UTF-8" standalone="yes"?>
<Relationships xmlns="http://schemas.openxmlformats.org/package/2006/relationships"><Relationship Id="rId1" Type="http://schemas.microsoft.com/office/2006/relationships/activeXControlBinary" Target="activeX280.bin"/></Relationships>
</file>

<file path=ppt/activeX/_rels/activeX281.xml.rels><?xml version="1.0" encoding="UTF-8" standalone="yes"?>
<Relationships xmlns="http://schemas.openxmlformats.org/package/2006/relationships"><Relationship Id="rId1" Type="http://schemas.microsoft.com/office/2006/relationships/activeXControlBinary" Target="activeX281.bin"/></Relationships>
</file>

<file path=ppt/activeX/_rels/activeX282.xml.rels><?xml version="1.0" encoding="UTF-8" standalone="yes"?>
<Relationships xmlns="http://schemas.openxmlformats.org/package/2006/relationships"><Relationship Id="rId1" Type="http://schemas.microsoft.com/office/2006/relationships/activeXControlBinary" Target="activeX282.bin"/></Relationships>
</file>

<file path=ppt/activeX/_rels/activeX283.xml.rels><?xml version="1.0" encoding="UTF-8" standalone="yes"?>
<Relationships xmlns="http://schemas.openxmlformats.org/package/2006/relationships"><Relationship Id="rId1" Type="http://schemas.microsoft.com/office/2006/relationships/activeXControlBinary" Target="activeX283.bin"/></Relationships>
</file>

<file path=ppt/activeX/_rels/activeX284.xml.rels><?xml version="1.0" encoding="UTF-8" standalone="yes"?>
<Relationships xmlns="http://schemas.openxmlformats.org/package/2006/relationships"><Relationship Id="rId1" Type="http://schemas.microsoft.com/office/2006/relationships/activeXControlBinary" Target="activeX284.bin"/></Relationships>
</file>

<file path=ppt/activeX/_rels/activeX285.xml.rels><?xml version="1.0" encoding="UTF-8" standalone="yes"?>
<Relationships xmlns="http://schemas.openxmlformats.org/package/2006/relationships"><Relationship Id="rId1" Type="http://schemas.microsoft.com/office/2006/relationships/activeXControlBinary" Target="activeX285.bin"/></Relationships>
</file>

<file path=ppt/activeX/_rels/activeX286.xml.rels><?xml version="1.0" encoding="UTF-8" standalone="yes"?>
<Relationships xmlns="http://schemas.openxmlformats.org/package/2006/relationships"><Relationship Id="rId1" Type="http://schemas.microsoft.com/office/2006/relationships/activeXControlBinary" Target="activeX286.bin"/></Relationships>
</file>

<file path=ppt/activeX/_rels/activeX287.xml.rels><?xml version="1.0" encoding="UTF-8" standalone="yes"?>
<Relationships xmlns="http://schemas.openxmlformats.org/package/2006/relationships"><Relationship Id="rId1" Type="http://schemas.microsoft.com/office/2006/relationships/activeXControlBinary" Target="activeX287.bin"/></Relationships>
</file>

<file path=ppt/activeX/_rels/activeX288.xml.rels><?xml version="1.0" encoding="UTF-8" standalone="yes"?>
<Relationships xmlns="http://schemas.openxmlformats.org/package/2006/relationships"><Relationship Id="rId1" Type="http://schemas.microsoft.com/office/2006/relationships/activeXControlBinary" Target="activeX288.bin"/></Relationships>
</file>

<file path=ppt/activeX/_rels/activeX289.xml.rels><?xml version="1.0" encoding="UTF-8" standalone="yes"?>
<Relationships xmlns="http://schemas.openxmlformats.org/package/2006/relationships"><Relationship Id="rId1" Type="http://schemas.microsoft.com/office/2006/relationships/activeXControlBinary" Target="activeX289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290.xml.rels><?xml version="1.0" encoding="UTF-8" standalone="yes"?>
<Relationships xmlns="http://schemas.openxmlformats.org/package/2006/relationships"><Relationship Id="rId1" Type="http://schemas.microsoft.com/office/2006/relationships/activeXControlBinary" Target="activeX290.bin"/></Relationships>
</file>

<file path=ppt/activeX/_rels/activeX291.xml.rels><?xml version="1.0" encoding="UTF-8" standalone="yes"?>
<Relationships xmlns="http://schemas.openxmlformats.org/package/2006/relationships"><Relationship Id="rId1" Type="http://schemas.microsoft.com/office/2006/relationships/activeXControlBinary" Target="activeX291.bin"/></Relationships>
</file>

<file path=ppt/activeX/_rels/activeX292.xml.rels><?xml version="1.0" encoding="UTF-8" standalone="yes"?>
<Relationships xmlns="http://schemas.openxmlformats.org/package/2006/relationships"><Relationship Id="rId1" Type="http://schemas.microsoft.com/office/2006/relationships/activeXControlBinary" Target="activeX292.bin"/></Relationships>
</file>

<file path=ppt/activeX/_rels/activeX293.xml.rels><?xml version="1.0" encoding="UTF-8" standalone="yes"?>
<Relationships xmlns="http://schemas.openxmlformats.org/package/2006/relationships"><Relationship Id="rId1" Type="http://schemas.microsoft.com/office/2006/relationships/activeXControlBinary" Target="activeX293.bin"/></Relationships>
</file>

<file path=ppt/activeX/_rels/activeX294.xml.rels><?xml version="1.0" encoding="UTF-8" standalone="yes"?>
<Relationships xmlns="http://schemas.openxmlformats.org/package/2006/relationships"><Relationship Id="rId1" Type="http://schemas.microsoft.com/office/2006/relationships/activeXControlBinary" Target="activeX294.bin"/></Relationships>
</file>

<file path=ppt/activeX/_rels/activeX295.xml.rels><?xml version="1.0" encoding="UTF-8" standalone="yes"?>
<Relationships xmlns="http://schemas.openxmlformats.org/package/2006/relationships"><Relationship Id="rId1" Type="http://schemas.microsoft.com/office/2006/relationships/activeXControlBinary" Target="activeX295.bin"/></Relationships>
</file>

<file path=ppt/activeX/_rels/activeX296.xml.rels><?xml version="1.0" encoding="UTF-8" standalone="yes"?>
<Relationships xmlns="http://schemas.openxmlformats.org/package/2006/relationships"><Relationship Id="rId1" Type="http://schemas.microsoft.com/office/2006/relationships/activeXControlBinary" Target="activeX296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2AA2-53A0-4A04-905A-85D8BED80B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6590-37AE-48DB-A26E-8C40F142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0A5-BC23-D04F-BF09-FDB9B74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C58E-12D5-7066-B516-ED9ACCFF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F77A-6BEC-08FE-BEE0-74E713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A20-184F-4F9C-BE6D-42A9E70FC55D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8F89-365B-246E-3EBE-79B9BCFC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A8D4-0D06-D06D-B517-8EDAE1C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509C-CC8E-0AD3-C924-7C094DD4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A597-24C7-0806-810A-66BC2EFB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16C0-48D1-6147-5B4D-2AF43B1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5AC-596F-4737-BA6C-9A8CD6CEF53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05A-017D-01C9-6845-F7D0C56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AC71-1DD1-1A35-00A2-2763CB8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F8D6B-2CCE-5BA2-018C-A489F0FD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C724-6265-B806-9392-1E274879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B4B6-089A-7EBF-5CDF-B0B9458F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C80-F02D-4F7C-8AE5-869608FD240E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40E2-CFF9-5E2F-6A18-6D178D2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6CD-AA87-F846-1A68-AF9D6D5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4C1-7EF9-925A-9581-D2EC039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E09F-B9D4-3034-54C2-08C39EE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27A7-F996-5874-8FF7-347EF5F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9D8D-7542-49CA-B050-F70684FF11F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243C-3296-0D4B-F4E9-1FBD97D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1523-DFC5-871E-3E48-C1251BE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53A-8249-B5E2-7371-505F365E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E54-7404-1914-69EF-04825012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C122-D2C7-E4A4-66E6-FD772FF6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4E47-ECC0-4346-A2B4-6F563F2BF19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F611-47EC-E03A-620D-F928311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C5FE-1C07-7C91-17AD-E54176A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2A7F-9378-25FB-5943-40E3AED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A76-481F-4322-F1A8-8867D0D4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08D9-2999-D79B-2134-E6F0F369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D2A5-0C65-7F9F-2159-6276469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D7F9-C260-4E0D-A69A-408B01208DC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9321-3948-28ED-2CFC-4C1916C8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98AB-CCB7-F2D4-03F9-5326E371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F04C-7E95-30AF-A942-6B7E5416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52D0-5CC5-98D0-874A-9F39289B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1BEE-382D-2BFF-A2BA-E7B56C92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3C6F-C3F6-8035-995B-512DDEA7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25E2-F2A7-8AA9-22B0-2CAEB3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F1CE1-26A9-FE44-9724-F812F510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489F-7B91-45D1-BC63-7E30CC0A6B44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16F1-7BCB-95B3-7FB6-FFD095E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4C6AD-D00D-231E-0C46-7808655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52C-FFDA-2756-5D1F-25917C71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2E89-46FD-7ECC-92FC-C41D381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5B7E-66BA-40F4-9255-A202824AA8B9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DF17E-F0DA-81C1-60B4-BC89DB2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C7BE-C42D-C5C4-BC88-30DC838A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68D4E-A4FD-DCAB-C5A3-8BC77B92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24D-0772-428D-849D-3888DD9ABFF0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8D39-61E9-6009-9BE6-21C3E9A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7B36-8E3F-9CCE-42FC-83028BD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3CB6-9A72-C78D-A788-DBF1C26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EBA-144F-D94D-80E3-72459D8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2A2-441A-B4A6-9558-156FEAFF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F316-44A4-C415-5211-73869E0C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A3CC-5D19-4C0D-832C-8A1D632BCAB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D292-9284-FE7D-D214-D7CA27B1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0EB4-D6C2-D201-77AE-BE3F442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37A-D2C5-A1A2-B0CF-762BD454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7AC67-51BF-4F3C-16CE-8FD07F51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B2F6-3C9F-7C15-DA23-8402063D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7329-9A4C-7127-EAD1-175CB52B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B636-D912-499D-93B2-DE97F0E95AE2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CDFF-C6BC-8FE0-3E50-F21236A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719E-389E-9747-B090-1503FE5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4B3D-8C02-E7A9-CB75-7572A156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9DDF-178A-AB3B-E9F7-D53A661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886C-42EE-A9A1-911A-97724F5F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4A15-0081-498F-91D0-154BEFBFCF5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31F7-3787-A1DA-2AF3-9A432D726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66CB-468C-1491-01FD-D08BF5C0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D1E8D85E-4E3F-6861-63B4-8D94B18CFF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9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2408493"/>
            <a:ext cx="2562583" cy="25721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9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7.xml"/><Relationship Id="rId21" Type="http://schemas.openxmlformats.org/officeDocument/2006/relationships/control" Target="../activeX/activeX21.xml"/><Relationship Id="rId42" Type="http://schemas.openxmlformats.org/officeDocument/2006/relationships/control" Target="../activeX/activeX42.xml"/><Relationship Id="rId63" Type="http://schemas.openxmlformats.org/officeDocument/2006/relationships/control" Target="../activeX/activeX63.xml"/><Relationship Id="rId84" Type="http://schemas.openxmlformats.org/officeDocument/2006/relationships/control" Target="../activeX/activeX84.xml"/><Relationship Id="rId138" Type="http://schemas.openxmlformats.org/officeDocument/2006/relationships/control" Target="../activeX/activeX138.xml"/><Relationship Id="rId107" Type="http://schemas.openxmlformats.org/officeDocument/2006/relationships/control" Target="../activeX/activeX107.xml"/><Relationship Id="rId11" Type="http://schemas.openxmlformats.org/officeDocument/2006/relationships/control" Target="../activeX/activeX11.xml"/><Relationship Id="rId32" Type="http://schemas.openxmlformats.org/officeDocument/2006/relationships/control" Target="../activeX/activeX32.xml"/><Relationship Id="rId53" Type="http://schemas.openxmlformats.org/officeDocument/2006/relationships/control" Target="../activeX/activeX53.xml"/><Relationship Id="rId74" Type="http://schemas.openxmlformats.org/officeDocument/2006/relationships/control" Target="../activeX/activeX74.xml"/><Relationship Id="rId128" Type="http://schemas.openxmlformats.org/officeDocument/2006/relationships/control" Target="../activeX/activeX128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5.xml"/><Relationship Id="rId95" Type="http://schemas.openxmlformats.org/officeDocument/2006/relationships/control" Target="../activeX/activeX95.xml"/><Relationship Id="rId22" Type="http://schemas.openxmlformats.org/officeDocument/2006/relationships/control" Target="../activeX/activeX22.xml"/><Relationship Id="rId27" Type="http://schemas.openxmlformats.org/officeDocument/2006/relationships/control" Target="../activeX/activeX27.xml"/><Relationship Id="rId43" Type="http://schemas.openxmlformats.org/officeDocument/2006/relationships/control" Target="../activeX/activeX43.xml"/><Relationship Id="rId48" Type="http://schemas.openxmlformats.org/officeDocument/2006/relationships/control" Target="../activeX/activeX48.xml"/><Relationship Id="rId64" Type="http://schemas.openxmlformats.org/officeDocument/2006/relationships/control" Target="../activeX/activeX64.xml"/><Relationship Id="rId69" Type="http://schemas.openxmlformats.org/officeDocument/2006/relationships/control" Target="../activeX/activeX69.xml"/><Relationship Id="rId113" Type="http://schemas.openxmlformats.org/officeDocument/2006/relationships/control" Target="../activeX/activeX113.xml"/><Relationship Id="rId118" Type="http://schemas.openxmlformats.org/officeDocument/2006/relationships/control" Target="../activeX/activeX118.xml"/><Relationship Id="rId134" Type="http://schemas.openxmlformats.org/officeDocument/2006/relationships/control" Target="../activeX/activeX134.xml"/><Relationship Id="rId139" Type="http://schemas.openxmlformats.org/officeDocument/2006/relationships/control" Target="../activeX/activeX139.xml"/><Relationship Id="rId80" Type="http://schemas.openxmlformats.org/officeDocument/2006/relationships/control" Target="../activeX/activeX80.xml"/><Relationship Id="rId85" Type="http://schemas.openxmlformats.org/officeDocument/2006/relationships/control" Target="../activeX/activeX85.xml"/><Relationship Id="rId150" Type="http://schemas.openxmlformats.org/officeDocument/2006/relationships/image" Target="../media/image3.gif"/><Relationship Id="rId12" Type="http://schemas.openxmlformats.org/officeDocument/2006/relationships/control" Target="../activeX/activeX12.xml"/><Relationship Id="rId17" Type="http://schemas.openxmlformats.org/officeDocument/2006/relationships/control" Target="../activeX/activeX17.xml"/><Relationship Id="rId33" Type="http://schemas.openxmlformats.org/officeDocument/2006/relationships/control" Target="../activeX/activeX33.xml"/><Relationship Id="rId38" Type="http://schemas.openxmlformats.org/officeDocument/2006/relationships/control" Target="../activeX/activeX38.xml"/><Relationship Id="rId59" Type="http://schemas.openxmlformats.org/officeDocument/2006/relationships/control" Target="../activeX/activeX59.xml"/><Relationship Id="rId103" Type="http://schemas.openxmlformats.org/officeDocument/2006/relationships/control" Target="../activeX/activeX103.xml"/><Relationship Id="rId108" Type="http://schemas.openxmlformats.org/officeDocument/2006/relationships/control" Target="../activeX/activeX108.xml"/><Relationship Id="rId124" Type="http://schemas.openxmlformats.org/officeDocument/2006/relationships/control" Target="../activeX/activeX124.xml"/><Relationship Id="rId129" Type="http://schemas.openxmlformats.org/officeDocument/2006/relationships/control" Target="../activeX/activeX129.xml"/><Relationship Id="rId54" Type="http://schemas.openxmlformats.org/officeDocument/2006/relationships/control" Target="../activeX/activeX54.xml"/><Relationship Id="rId70" Type="http://schemas.openxmlformats.org/officeDocument/2006/relationships/control" Target="../activeX/activeX70.xml"/><Relationship Id="rId75" Type="http://schemas.openxmlformats.org/officeDocument/2006/relationships/control" Target="../activeX/activeX75.xml"/><Relationship Id="rId91" Type="http://schemas.openxmlformats.org/officeDocument/2006/relationships/control" Target="../activeX/activeX91.xml"/><Relationship Id="rId96" Type="http://schemas.openxmlformats.org/officeDocument/2006/relationships/control" Target="../activeX/activeX96.xml"/><Relationship Id="rId140" Type="http://schemas.openxmlformats.org/officeDocument/2006/relationships/control" Target="../activeX/activeX140.xml"/><Relationship Id="rId145" Type="http://schemas.openxmlformats.org/officeDocument/2006/relationships/control" Target="../activeX/activeX145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23" Type="http://schemas.openxmlformats.org/officeDocument/2006/relationships/control" Target="../activeX/activeX23.xml"/><Relationship Id="rId28" Type="http://schemas.openxmlformats.org/officeDocument/2006/relationships/control" Target="../activeX/activeX28.xml"/><Relationship Id="rId49" Type="http://schemas.openxmlformats.org/officeDocument/2006/relationships/control" Target="../activeX/activeX49.xml"/><Relationship Id="rId114" Type="http://schemas.openxmlformats.org/officeDocument/2006/relationships/control" Target="../activeX/activeX114.xml"/><Relationship Id="rId119" Type="http://schemas.openxmlformats.org/officeDocument/2006/relationships/control" Target="../activeX/activeX119.xml"/><Relationship Id="rId44" Type="http://schemas.openxmlformats.org/officeDocument/2006/relationships/control" Target="../activeX/activeX44.xml"/><Relationship Id="rId60" Type="http://schemas.openxmlformats.org/officeDocument/2006/relationships/control" Target="../activeX/activeX60.xml"/><Relationship Id="rId65" Type="http://schemas.openxmlformats.org/officeDocument/2006/relationships/control" Target="../activeX/activeX65.xml"/><Relationship Id="rId81" Type="http://schemas.openxmlformats.org/officeDocument/2006/relationships/control" Target="../activeX/activeX81.xml"/><Relationship Id="rId86" Type="http://schemas.openxmlformats.org/officeDocument/2006/relationships/control" Target="../activeX/activeX86.xml"/><Relationship Id="rId130" Type="http://schemas.openxmlformats.org/officeDocument/2006/relationships/control" Target="../activeX/activeX130.xml"/><Relationship Id="rId135" Type="http://schemas.openxmlformats.org/officeDocument/2006/relationships/control" Target="../activeX/activeX135.xml"/><Relationship Id="rId151" Type="http://schemas.openxmlformats.org/officeDocument/2006/relationships/image" Target="../media/image4.wmf"/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39" Type="http://schemas.openxmlformats.org/officeDocument/2006/relationships/control" Target="../activeX/activeX39.xml"/><Relationship Id="rId109" Type="http://schemas.openxmlformats.org/officeDocument/2006/relationships/control" Target="../activeX/activeX109.xml"/><Relationship Id="rId34" Type="http://schemas.openxmlformats.org/officeDocument/2006/relationships/control" Target="../activeX/activeX34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6" Type="http://schemas.openxmlformats.org/officeDocument/2006/relationships/control" Target="../activeX/activeX76.xml"/><Relationship Id="rId97" Type="http://schemas.openxmlformats.org/officeDocument/2006/relationships/control" Target="../activeX/activeX97.xml"/><Relationship Id="rId104" Type="http://schemas.openxmlformats.org/officeDocument/2006/relationships/control" Target="../activeX/activeX104.xml"/><Relationship Id="rId120" Type="http://schemas.openxmlformats.org/officeDocument/2006/relationships/control" Target="../activeX/activeX120.xml"/><Relationship Id="rId125" Type="http://schemas.openxmlformats.org/officeDocument/2006/relationships/control" Target="../activeX/activeX125.xml"/><Relationship Id="rId141" Type="http://schemas.openxmlformats.org/officeDocument/2006/relationships/control" Target="../activeX/activeX141.xml"/><Relationship Id="rId146" Type="http://schemas.openxmlformats.org/officeDocument/2006/relationships/control" Target="../activeX/activeX146.xml"/><Relationship Id="rId7" Type="http://schemas.openxmlformats.org/officeDocument/2006/relationships/control" Target="../activeX/activeX7.xml"/><Relationship Id="rId71" Type="http://schemas.openxmlformats.org/officeDocument/2006/relationships/control" Target="../activeX/activeX71.xml"/><Relationship Id="rId92" Type="http://schemas.openxmlformats.org/officeDocument/2006/relationships/control" Target="../activeX/activeX92.xml"/><Relationship Id="rId2" Type="http://schemas.openxmlformats.org/officeDocument/2006/relationships/control" Target="../activeX/activeX2.xml"/><Relationship Id="rId29" Type="http://schemas.openxmlformats.org/officeDocument/2006/relationships/control" Target="../activeX/activeX29.xml"/><Relationship Id="rId24" Type="http://schemas.openxmlformats.org/officeDocument/2006/relationships/control" Target="../activeX/activeX24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66" Type="http://schemas.openxmlformats.org/officeDocument/2006/relationships/control" Target="../activeX/activeX66.xml"/><Relationship Id="rId87" Type="http://schemas.openxmlformats.org/officeDocument/2006/relationships/control" Target="../activeX/activeX87.xml"/><Relationship Id="rId110" Type="http://schemas.openxmlformats.org/officeDocument/2006/relationships/control" Target="../activeX/activeX110.xml"/><Relationship Id="rId115" Type="http://schemas.openxmlformats.org/officeDocument/2006/relationships/control" Target="../activeX/activeX115.xml"/><Relationship Id="rId131" Type="http://schemas.openxmlformats.org/officeDocument/2006/relationships/control" Target="../activeX/activeX131.xml"/><Relationship Id="rId136" Type="http://schemas.openxmlformats.org/officeDocument/2006/relationships/control" Target="../activeX/activeX136.xml"/><Relationship Id="rId61" Type="http://schemas.openxmlformats.org/officeDocument/2006/relationships/control" Target="../activeX/activeX61.xml"/><Relationship Id="rId82" Type="http://schemas.openxmlformats.org/officeDocument/2006/relationships/control" Target="../activeX/activeX82.xml"/><Relationship Id="rId19" Type="http://schemas.openxmlformats.org/officeDocument/2006/relationships/control" Target="../activeX/activeX19.xml"/><Relationship Id="rId14" Type="http://schemas.openxmlformats.org/officeDocument/2006/relationships/control" Target="../activeX/activeX14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56" Type="http://schemas.openxmlformats.org/officeDocument/2006/relationships/control" Target="../activeX/activeX56.xml"/><Relationship Id="rId77" Type="http://schemas.openxmlformats.org/officeDocument/2006/relationships/control" Target="../activeX/activeX77.xml"/><Relationship Id="rId100" Type="http://schemas.openxmlformats.org/officeDocument/2006/relationships/control" Target="../activeX/activeX100.xml"/><Relationship Id="rId105" Type="http://schemas.openxmlformats.org/officeDocument/2006/relationships/control" Target="../activeX/activeX105.xml"/><Relationship Id="rId126" Type="http://schemas.openxmlformats.org/officeDocument/2006/relationships/control" Target="../activeX/activeX126.xml"/><Relationship Id="rId147" Type="http://schemas.openxmlformats.org/officeDocument/2006/relationships/control" Target="../activeX/activeX147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72" Type="http://schemas.openxmlformats.org/officeDocument/2006/relationships/control" Target="../activeX/activeX72.xml"/><Relationship Id="rId93" Type="http://schemas.openxmlformats.org/officeDocument/2006/relationships/control" Target="../activeX/activeX93.xml"/><Relationship Id="rId98" Type="http://schemas.openxmlformats.org/officeDocument/2006/relationships/control" Target="../activeX/activeX98.xml"/><Relationship Id="rId121" Type="http://schemas.openxmlformats.org/officeDocument/2006/relationships/control" Target="../activeX/activeX121.xml"/><Relationship Id="rId142" Type="http://schemas.openxmlformats.org/officeDocument/2006/relationships/control" Target="../activeX/activeX142.xml"/><Relationship Id="rId3" Type="http://schemas.openxmlformats.org/officeDocument/2006/relationships/control" Target="../activeX/activeX3.xml"/><Relationship Id="rId25" Type="http://schemas.openxmlformats.org/officeDocument/2006/relationships/control" Target="../activeX/activeX25.xml"/><Relationship Id="rId46" Type="http://schemas.openxmlformats.org/officeDocument/2006/relationships/control" Target="../activeX/activeX46.xml"/><Relationship Id="rId67" Type="http://schemas.openxmlformats.org/officeDocument/2006/relationships/control" Target="../activeX/activeX67.xml"/><Relationship Id="rId116" Type="http://schemas.openxmlformats.org/officeDocument/2006/relationships/control" Target="../activeX/activeX116.xml"/><Relationship Id="rId137" Type="http://schemas.openxmlformats.org/officeDocument/2006/relationships/control" Target="../activeX/activeX137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62" Type="http://schemas.openxmlformats.org/officeDocument/2006/relationships/control" Target="../activeX/activeX62.xml"/><Relationship Id="rId83" Type="http://schemas.openxmlformats.org/officeDocument/2006/relationships/control" Target="../activeX/activeX83.xml"/><Relationship Id="rId88" Type="http://schemas.openxmlformats.org/officeDocument/2006/relationships/control" Target="../activeX/activeX88.xml"/><Relationship Id="rId111" Type="http://schemas.openxmlformats.org/officeDocument/2006/relationships/control" Target="../activeX/activeX111.xml"/><Relationship Id="rId132" Type="http://schemas.openxmlformats.org/officeDocument/2006/relationships/control" Target="../activeX/activeX132.xml"/><Relationship Id="rId15" Type="http://schemas.openxmlformats.org/officeDocument/2006/relationships/control" Target="../activeX/activeX15.xml"/><Relationship Id="rId36" Type="http://schemas.openxmlformats.org/officeDocument/2006/relationships/control" Target="../activeX/activeX36.xml"/><Relationship Id="rId57" Type="http://schemas.openxmlformats.org/officeDocument/2006/relationships/control" Target="../activeX/activeX57.xml"/><Relationship Id="rId106" Type="http://schemas.openxmlformats.org/officeDocument/2006/relationships/control" Target="../activeX/activeX106.xml"/><Relationship Id="rId127" Type="http://schemas.openxmlformats.org/officeDocument/2006/relationships/control" Target="../activeX/activeX127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52" Type="http://schemas.openxmlformats.org/officeDocument/2006/relationships/control" Target="../activeX/activeX52.xml"/><Relationship Id="rId73" Type="http://schemas.openxmlformats.org/officeDocument/2006/relationships/control" Target="../activeX/activeX73.xml"/><Relationship Id="rId78" Type="http://schemas.openxmlformats.org/officeDocument/2006/relationships/control" Target="../activeX/activeX78.xml"/><Relationship Id="rId94" Type="http://schemas.openxmlformats.org/officeDocument/2006/relationships/control" Target="../activeX/activeX94.xml"/><Relationship Id="rId99" Type="http://schemas.openxmlformats.org/officeDocument/2006/relationships/control" Target="../activeX/activeX99.xml"/><Relationship Id="rId101" Type="http://schemas.openxmlformats.org/officeDocument/2006/relationships/control" Target="../activeX/activeX101.xml"/><Relationship Id="rId122" Type="http://schemas.openxmlformats.org/officeDocument/2006/relationships/control" Target="../activeX/activeX122.xml"/><Relationship Id="rId143" Type="http://schemas.openxmlformats.org/officeDocument/2006/relationships/control" Target="../activeX/activeX143.xml"/><Relationship Id="rId148" Type="http://schemas.openxmlformats.org/officeDocument/2006/relationships/control" Target="../activeX/activeX148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26" Type="http://schemas.openxmlformats.org/officeDocument/2006/relationships/control" Target="../activeX/activeX26.xml"/><Relationship Id="rId47" Type="http://schemas.openxmlformats.org/officeDocument/2006/relationships/control" Target="../activeX/activeX47.xml"/><Relationship Id="rId68" Type="http://schemas.openxmlformats.org/officeDocument/2006/relationships/control" Target="../activeX/activeX68.xml"/><Relationship Id="rId89" Type="http://schemas.openxmlformats.org/officeDocument/2006/relationships/control" Target="../activeX/activeX89.xml"/><Relationship Id="rId112" Type="http://schemas.openxmlformats.org/officeDocument/2006/relationships/control" Target="../activeX/activeX112.xml"/><Relationship Id="rId133" Type="http://schemas.openxmlformats.org/officeDocument/2006/relationships/control" Target="../activeX/activeX133.xml"/><Relationship Id="rId16" Type="http://schemas.openxmlformats.org/officeDocument/2006/relationships/control" Target="../activeX/activeX16.xml"/><Relationship Id="rId37" Type="http://schemas.openxmlformats.org/officeDocument/2006/relationships/control" Target="../activeX/activeX37.xml"/><Relationship Id="rId58" Type="http://schemas.openxmlformats.org/officeDocument/2006/relationships/control" Target="../activeX/activeX58.xml"/><Relationship Id="rId79" Type="http://schemas.openxmlformats.org/officeDocument/2006/relationships/control" Target="../activeX/activeX79.xml"/><Relationship Id="rId102" Type="http://schemas.openxmlformats.org/officeDocument/2006/relationships/control" Target="../activeX/activeX102.xml"/><Relationship Id="rId123" Type="http://schemas.openxmlformats.org/officeDocument/2006/relationships/control" Target="../activeX/activeX123.xml"/><Relationship Id="rId144" Type="http://schemas.openxmlformats.org/officeDocument/2006/relationships/control" Target="../activeX/activeX144.xml"/><Relationship Id="rId90" Type="http://schemas.openxmlformats.org/officeDocument/2006/relationships/control" Target="../activeX/activeX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265.xml"/><Relationship Id="rId21" Type="http://schemas.openxmlformats.org/officeDocument/2006/relationships/control" Target="../activeX/activeX169.xml"/><Relationship Id="rId42" Type="http://schemas.openxmlformats.org/officeDocument/2006/relationships/control" Target="../activeX/activeX190.xml"/><Relationship Id="rId63" Type="http://schemas.openxmlformats.org/officeDocument/2006/relationships/control" Target="../activeX/activeX211.xml"/><Relationship Id="rId84" Type="http://schemas.openxmlformats.org/officeDocument/2006/relationships/control" Target="../activeX/activeX232.xml"/><Relationship Id="rId138" Type="http://schemas.openxmlformats.org/officeDocument/2006/relationships/control" Target="../activeX/activeX286.xml"/><Relationship Id="rId107" Type="http://schemas.openxmlformats.org/officeDocument/2006/relationships/control" Target="../activeX/activeX255.xml"/><Relationship Id="rId11" Type="http://schemas.openxmlformats.org/officeDocument/2006/relationships/control" Target="../activeX/activeX159.xml"/><Relationship Id="rId32" Type="http://schemas.openxmlformats.org/officeDocument/2006/relationships/control" Target="../activeX/activeX180.xml"/><Relationship Id="rId53" Type="http://schemas.openxmlformats.org/officeDocument/2006/relationships/control" Target="../activeX/activeX201.xml"/><Relationship Id="rId74" Type="http://schemas.openxmlformats.org/officeDocument/2006/relationships/control" Target="../activeX/activeX222.xml"/><Relationship Id="rId128" Type="http://schemas.openxmlformats.org/officeDocument/2006/relationships/control" Target="../activeX/activeX276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153.xml"/><Relationship Id="rId95" Type="http://schemas.openxmlformats.org/officeDocument/2006/relationships/control" Target="../activeX/activeX243.xml"/><Relationship Id="rId22" Type="http://schemas.openxmlformats.org/officeDocument/2006/relationships/control" Target="../activeX/activeX170.xml"/><Relationship Id="rId27" Type="http://schemas.openxmlformats.org/officeDocument/2006/relationships/control" Target="../activeX/activeX175.xml"/><Relationship Id="rId43" Type="http://schemas.openxmlformats.org/officeDocument/2006/relationships/control" Target="../activeX/activeX191.xml"/><Relationship Id="rId48" Type="http://schemas.openxmlformats.org/officeDocument/2006/relationships/control" Target="../activeX/activeX196.xml"/><Relationship Id="rId64" Type="http://schemas.openxmlformats.org/officeDocument/2006/relationships/control" Target="../activeX/activeX212.xml"/><Relationship Id="rId69" Type="http://schemas.openxmlformats.org/officeDocument/2006/relationships/control" Target="../activeX/activeX217.xml"/><Relationship Id="rId113" Type="http://schemas.openxmlformats.org/officeDocument/2006/relationships/control" Target="../activeX/activeX261.xml"/><Relationship Id="rId118" Type="http://schemas.openxmlformats.org/officeDocument/2006/relationships/control" Target="../activeX/activeX266.xml"/><Relationship Id="rId134" Type="http://schemas.openxmlformats.org/officeDocument/2006/relationships/control" Target="../activeX/activeX282.xml"/><Relationship Id="rId139" Type="http://schemas.openxmlformats.org/officeDocument/2006/relationships/control" Target="../activeX/activeX287.xml"/><Relationship Id="rId80" Type="http://schemas.openxmlformats.org/officeDocument/2006/relationships/control" Target="../activeX/activeX228.xml"/><Relationship Id="rId85" Type="http://schemas.openxmlformats.org/officeDocument/2006/relationships/control" Target="../activeX/activeX233.xml"/><Relationship Id="rId150" Type="http://schemas.openxmlformats.org/officeDocument/2006/relationships/image" Target="../media/image3.gif"/><Relationship Id="rId12" Type="http://schemas.openxmlformats.org/officeDocument/2006/relationships/control" Target="../activeX/activeX160.xml"/><Relationship Id="rId17" Type="http://schemas.openxmlformats.org/officeDocument/2006/relationships/control" Target="../activeX/activeX165.xml"/><Relationship Id="rId33" Type="http://schemas.openxmlformats.org/officeDocument/2006/relationships/control" Target="../activeX/activeX181.xml"/><Relationship Id="rId38" Type="http://schemas.openxmlformats.org/officeDocument/2006/relationships/control" Target="../activeX/activeX186.xml"/><Relationship Id="rId59" Type="http://schemas.openxmlformats.org/officeDocument/2006/relationships/control" Target="../activeX/activeX207.xml"/><Relationship Id="rId103" Type="http://schemas.openxmlformats.org/officeDocument/2006/relationships/control" Target="../activeX/activeX251.xml"/><Relationship Id="rId108" Type="http://schemas.openxmlformats.org/officeDocument/2006/relationships/control" Target="../activeX/activeX256.xml"/><Relationship Id="rId124" Type="http://schemas.openxmlformats.org/officeDocument/2006/relationships/control" Target="../activeX/activeX272.xml"/><Relationship Id="rId129" Type="http://schemas.openxmlformats.org/officeDocument/2006/relationships/control" Target="../activeX/activeX277.xml"/><Relationship Id="rId54" Type="http://schemas.openxmlformats.org/officeDocument/2006/relationships/control" Target="../activeX/activeX202.xml"/><Relationship Id="rId70" Type="http://schemas.openxmlformats.org/officeDocument/2006/relationships/control" Target="../activeX/activeX218.xml"/><Relationship Id="rId75" Type="http://schemas.openxmlformats.org/officeDocument/2006/relationships/control" Target="../activeX/activeX223.xml"/><Relationship Id="rId91" Type="http://schemas.openxmlformats.org/officeDocument/2006/relationships/control" Target="../activeX/activeX239.xml"/><Relationship Id="rId96" Type="http://schemas.openxmlformats.org/officeDocument/2006/relationships/control" Target="../activeX/activeX244.xml"/><Relationship Id="rId140" Type="http://schemas.openxmlformats.org/officeDocument/2006/relationships/control" Target="../activeX/activeX288.xml"/><Relationship Id="rId145" Type="http://schemas.openxmlformats.org/officeDocument/2006/relationships/control" Target="../activeX/activeX293.xml"/><Relationship Id="rId1" Type="http://schemas.openxmlformats.org/officeDocument/2006/relationships/control" Target="../activeX/activeX149.xml"/><Relationship Id="rId6" Type="http://schemas.openxmlformats.org/officeDocument/2006/relationships/control" Target="../activeX/activeX154.xml"/><Relationship Id="rId23" Type="http://schemas.openxmlformats.org/officeDocument/2006/relationships/control" Target="../activeX/activeX171.xml"/><Relationship Id="rId28" Type="http://schemas.openxmlformats.org/officeDocument/2006/relationships/control" Target="../activeX/activeX176.xml"/><Relationship Id="rId49" Type="http://schemas.openxmlformats.org/officeDocument/2006/relationships/control" Target="../activeX/activeX197.xml"/><Relationship Id="rId114" Type="http://schemas.openxmlformats.org/officeDocument/2006/relationships/control" Target="../activeX/activeX262.xml"/><Relationship Id="rId119" Type="http://schemas.openxmlformats.org/officeDocument/2006/relationships/control" Target="../activeX/activeX267.xml"/><Relationship Id="rId44" Type="http://schemas.openxmlformats.org/officeDocument/2006/relationships/control" Target="../activeX/activeX192.xml"/><Relationship Id="rId60" Type="http://schemas.openxmlformats.org/officeDocument/2006/relationships/control" Target="../activeX/activeX208.xml"/><Relationship Id="rId65" Type="http://schemas.openxmlformats.org/officeDocument/2006/relationships/control" Target="../activeX/activeX213.xml"/><Relationship Id="rId81" Type="http://schemas.openxmlformats.org/officeDocument/2006/relationships/control" Target="../activeX/activeX229.xml"/><Relationship Id="rId86" Type="http://schemas.openxmlformats.org/officeDocument/2006/relationships/control" Target="../activeX/activeX234.xml"/><Relationship Id="rId130" Type="http://schemas.openxmlformats.org/officeDocument/2006/relationships/control" Target="../activeX/activeX278.xml"/><Relationship Id="rId135" Type="http://schemas.openxmlformats.org/officeDocument/2006/relationships/control" Target="../activeX/activeX283.xml"/><Relationship Id="rId151" Type="http://schemas.openxmlformats.org/officeDocument/2006/relationships/image" Target="../media/image4.wmf"/><Relationship Id="rId13" Type="http://schemas.openxmlformats.org/officeDocument/2006/relationships/control" Target="../activeX/activeX161.xml"/><Relationship Id="rId18" Type="http://schemas.openxmlformats.org/officeDocument/2006/relationships/control" Target="../activeX/activeX166.xml"/><Relationship Id="rId39" Type="http://schemas.openxmlformats.org/officeDocument/2006/relationships/control" Target="../activeX/activeX187.xml"/><Relationship Id="rId109" Type="http://schemas.openxmlformats.org/officeDocument/2006/relationships/control" Target="../activeX/activeX257.xml"/><Relationship Id="rId34" Type="http://schemas.openxmlformats.org/officeDocument/2006/relationships/control" Target="../activeX/activeX182.xml"/><Relationship Id="rId50" Type="http://schemas.openxmlformats.org/officeDocument/2006/relationships/control" Target="../activeX/activeX198.xml"/><Relationship Id="rId55" Type="http://schemas.openxmlformats.org/officeDocument/2006/relationships/control" Target="../activeX/activeX203.xml"/><Relationship Id="rId76" Type="http://schemas.openxmlformats.org/officeDocument/2006/relationships/control" Target="../activeX/activeX224.xml"/><Relationship Id="rId97" Type="http://schemas.openxmlformats.org/officeDocument/2006/relationships/control" Target="../activeX/activeX245.xml"/><Relationship Id="rId104" Type="http://schemas.openxmlformats.org/officeDocument/2006/relationships/control" Target="../activeX/activeX252.xml"/><Relationship Id="rId120" Type="http://schemas.openxmlformats.org/officeDocument/2006/relationships/control" Target="../activeX/activeX268.xml"/><Relationship Id="rId125" Type="http://schemas.openxmlformats.org/officeDocument/2006/relationships/control" Target="../activeX/activeX273.xml"/><Relationship Id="rId141" Type="http://schemas.openxmlformats.org/officeDocument/2006/relationships/control" Target="../activeX/activeX289.xml"/><Relationship Id="rId146" Type="http://schemas.openxmlformats.org/officeDocument/2006/relationships/control" Target="../activeX/activeX294.xml"/><Relationship Id="rId7" Type="http://schemas.openxmlformats.org/officeDocument/2006/relationships/control" Target="../activeX/activeX155.xml"/><Relationship Id="rId71" Type="http://schemas.openxmlformats.org/officeDocument/2006/relationships/control" Target="../activeX/activeX219.xml"/><Relationship Id="rId92" Type="http://schemas.openxmlformats.org/officeDocument/2006/relationships/control" Target="../activeX/activeX240.xml"/><Relationship Id="rId2" Type="http://schemas.openxmlformats.org/officeDocument/2006/relationships/control" Target="../activeX/activeX150.xml"/><Relationship Id="rId29" Type="http://schemas.openxmlformats.org/officeDocument/2006/relationships/control" Target="../activeX/activeX177.xml"/><Relationship Id="rId24" Type="http://schemas.openxmlformats.org/officeDocument/2006/relationships/control" Target="../activeX/activeX172.xml"/><Relationship Id="rId40" Type="http://schemas.openxmlformats.org/officeDocument/2006/relationships/control" Target="../activeX/activeX188.xml"/><Relationship Id="rId45" Type="http://schemas.openxmlformats.org/officeDocument/2006/relationships/control" Target="../activeX/activeX193.xml"/><Relationship Id="rId66" Type="http://schemas.openxmlformats.org/officeDocument/2006/relationships/control" Target="../activeX/activeX214.xml"/><Relationship Id="rId87" Type="http://schemas.openxmlformats.org/officeDocument/2006/relationships/control" Target="../activeX/activeX235.xml"/><Relationship Id="rId110" Type="http://schemas.openxmlformats.org/officeDocument/2006/relationships/control" Target="../activeX/activeX258.xml"/><Relationship Id="rId115" Type="http://schemas.openxmlformats.org/officeDocument/2006/relationships/control" Target="../activeX/activeX263.xml"/><Relationship Id="rId131" Type="http://schemas.openxmlformats.org/officeDocument/2006/relationships/control" Target="../activeX/activeX279.xml"/><Relationship Id="rId136" Type="http://schemas.openxmlformats.org/officeDocument/2006/relationships/control" Target="../activeX/activeX284.xml"/><Relationship Id="rId61" Type="http://schemas.openxmlformats.org/officeDocument/2006/relationships/control" Target="../activeX/activeX209.xml"/><Relationship Id="rId82" Type="http://schemas.openxmlformats.org/officeDocument/2006/relationships/control" Target="../activeX/activeX230.xml"/><Relationship Id="rId19" Type="http://schemas.openxmlformats.org/officeDocument/2006/relationships/control" Target="../activeX/activeX167.xml"/><Relationship Id="rId14" Type="http://schemas.openxmlformats.org/officeDocument/2006/relationships/control" Target="../activeX/activeX162.xml"/><Relationship Id="rId30" Type="http://schemas.openxmlformats.org/officeDocument/2006/relationships/control" Target="../activeX/activeX178.xml"/><Relationship Id="rId35" Type="http://schemas.openxmlformats.org/officeDocument/2006/relationships/control" Target="../activeX/activeX183.xml"/><Relationship Id="rId56" Type="http://schemas.openxmlformats.org/officeDocument/2006/relationships/control" Target="../activeX/activeX204.xml"/><Relationship Id="rId77" Type="http://schemas.openxmlformats.org/officeDocument/2006/relationships/control" Target="../activeX/activeX225.xml"/><Relationship Id="rId100" Type="http://schemas.openxmlformats.org/officeDocument/2006/relationships/control" Target="../activeX/activeX248.xml"/><Relationship Id="rId105" Type="http://schemas.openxmlformats.org/officeDocument/2006/relationships/control" Target="../activeX/activeX253.xml"/><Relationship Id="rId126" Type="http://schemas.openxmlformats.org/officeDocument/2006/relationships/control" Target="../activeX/activeX274.xml"/><Relationship Id="rId147" Type="http://schemas.openxmlformats.org/officeDocument/2006/relationships/control" Target="../activeX/activeX295.xml"/><Relationship Id="rId8" Type="http://schemas.openxmlformats.org/officeDocument/2006/relationships/control" Target="../activeX/activeX156.xml"/><Relationship Id="rId51" Type="http://schemas.openxmlformats.org/officeDocument/2006/relationships/control" Target="../activeX/activeX199.xml"/><Relationship Id="rId72" Type="http://schemas.openxmlformats.org/officeDocument/2006/relationships/control" Target="../activeX/activeX220.xml"/><Relationship Id="rId93" Type="http://schemas.openxmlformats.org/officeDocument/2006/relationships/control" Target="../activeX/activeX241.xml"/><Relationship Id="rId98" Type="http://schemas.openxmlformats.org/officeDocument/2006/relationships/control" Target="../activeX/activeX246.xml"/><Relationship Id="rId121" Type="http://schemas.openxmlformats.org/officeDocument/2006/relationships/control" Target="../activeX/activeX269.xml"/><Relationship Id="rId142" Type="http://schemas.openxmlformats.org/officeDocument/2006/relationships/control" Target="../activeX/activeX290.xml"/><Relationship Id="rId3" Type="http://schemas.openxmlformats.org/officeDocument/2006/relationships/control" Target="../activeX/activeX151.xml"/><Relationship Id="rId25" Type="http://schemas.openxmlformats.org/officeDocument/2006/relationships/control" Target="../activeX/activeX173.xml"/><Relationship Id="rId46" Type="http://schemas.openxmlformats.org/officeDocument/2006/relationships/control" Target="../activeX/activeX194.xml"/><Relationship Id="rId67" Type="http://schemas.openxmlformats.org/officeDocument/2006/relationships/control" Target="../activeX/activeX215.xml"/><Relationship Id="rId116" Type="http://schemas.openxmlformats.org/officeDocument/2006/relationships/control" Target="../activeX/activeX264.xml"/><Relationship Id="rId137" Type="http://schemas.openxmlformats.org/officeDocument/2006/relationships/control" Target="../activeX/activeX285.xml"/><Relationship Id="rId20" Type="http://schemas.openxmlformats.org/officeDocument/2006/relationships/control" Target="../activeX/activeX168.xml"/><Relationship Id="rId41" Type="http://schemas.openxmlformats.org/officeDocument/2006/relationships/control" Target="../activeX/activeX189.xml"/><Relationship Id="rId62" Type="http://schemas.openxmlformats.org/officeDocument/2006/relationships/control" Target="../activeX/activeX210.xml"/><Relationship Id="rId83" Type="http://schemas.openxmlformats.org/officeDocument/2006/relationships/control" Target="../activeX/activeX231.xml"/><Relationship Id="rId88" Type="http://schemas.openxmlformats.org/officeDocument/2006/relationships/control" Target="../activeX/activeX236.xml"/><Relationship Id="rId111" Type="http://schemas.openxmlformats.org/officeDocument/2006/relationships/control" Target="../activeX/activeX259.xml"/><Relationship Id="rId132" Type="http://schemas.openxmlformats.org/officeDocument/2006/relationships/control" Target="../activeX/activeX280.xml"/><Relationship Id="rId15" Type="http://schemas.openxmlformats.org/officeDocument/2006/relationships/control" Target="../activeX/activeX163.xml"/><Relationship Id="rId36" Type="http://schemas.openxmlformats.org/officeDocument/2006/relationships/control" Target="../activeX/activeX184.xml"/><Relationship Id="rId57" Type="http://schemas.openxmlformats.org/officeDocument/2006/relationships/control" Target="../activeX/activeX205.xml"/><Relationship Id="rId106" Type="http://schemas.openxmlformats.org/officeDocument/2006/relationships/control" Target="../activeX/activeX254.xml"/><Relationship Id="rId127" Type="http://schemas.openxmlformats.org/officeDocument/2006/relationships/control" Target="../activeX/activeX275.xml"/><Relationship Id="rId10" Type="http://schemas.openxmlformats.org/officeDocument/2006/relationships/control" Target="../activeX/activeX158.xml"/><Relationship Id="rId31" Type="http://schemas.openxmlformats.org/officeDocument/2006/relationships/control" Target="../activeX/activeX179.xml"/><Relationship Id="rId52" Type="http://schemas.openxmlformats.org/officeDocument/2006/relationships/control" Target="../activeX/activeX200.xml"/><Relationship Id="rId73" Type="http://schemas.openxmlformats.org/officeDocument/2006/relationships/control" Target="../activeX/activeX221.xml"/><Relationship Id="rId78" Type="http://schemas.openxmlformats.org/officeDocument/2006/relationships/control" Target="../activeX/activeX226.xml"/><Relationship Id="rId94" Type="http://schemas.openxmlformats.org/officeDocument/2006/relationships/control" Target="../activeX/activeX242.xml"/><Relationship Id="rId99" Type="http://schemas.openxmlformats.org/officeDocument/2006/relationships/control" Target="../activeX/activeX247.xml"/><Relationship Id="rId101" Type="http://schemas.openxmlformats.org/officeDocument/2006/relationships/control" Target="../activeX/activeX249.xml"/><Relationship Id="rId122" Type="http://schemas.openxmlformats.org/officeDocument/2006/relationships/control" Target="../activeX/activeX270.xml"/><Relationship Id="rId143" Type="http://schemas.openxmlformats.org/officeDocument/2006/relationships/control" Target="../activeX/activeX291.xml"/><Relationship Id="rId148" Type="http://schemas.openxmlformats.org/officeDocument/2006/relationships/control" Target="../activeX/activeX296.xml"/><Relationship Id="rId4" Type="http://schemas.openxmlformats.org/officeDocument/2006/relationships/control" Target="../activeX/activeX152.xml"/><Relationship Id="rId9" Type="http://schemas.openxmlformats.org/officeDocument/2006/relationships/control" Target="../activeX/activeX157.xml"/><Relationship Id="rId26" Type="http://schemas.openxmlformats.org/officeDocument/2006/relationships/control" Target="../activeX/activeX174.xml"/><Relationship Id="rId47" Type="http://schemas.openxmlformats.org/officeDocument/2006/relationships/control" Target="../activeX/activeX195.xml"/><Relationship Id="rId68" Type="http://schemas.openxmlformats.org/officeDocument/2006/relationships/control" Target="../activeX/activeX216.xml"/><Relationship Id="rId89" Type="http://schemas.openxmlformats.org/officeDocument/2006/relationships/control" Target="../activeX/activeX237.xml"/><Relationship Id="rId112" Type="http://schemas.openxmlformats.org/officeDocument/2006/relationships/control" Target="../activeX/activeX260.xml"/><Relationship Id="rId133" Type="http://schemas.openxmlformats.org/officeDocument/2006/relationships/control" Target="../activeX/activeX281.xml"/><Relationship Id="rId16" Type="http://schemas.openxmlformats.org/officeDocument/2006/relationships/control" Target="../activeX/activeX164.xml"/><Relationship Id="rId37" Type="http://schemas.openxmlformats.org/officeDocument/2006/relationships/control" Target="../activeX/activeX185.xml"/><Relationship Id="rId58" Type="http://schemas.openxmlformats.org/officeDocument/2006/relationships/control" Target="../activeX/activeX206.xml"/><Relationship Id="rId79" Type="http://schemas.openxmlformats.org/officeDocument/2006/relationships/control" Target="../activeX/activeX227.xml"/><Relationship Id="rId102" Type="http://schemas.openxmlformats.org/officeDocument/2006/relationships/control" Target="../activeX/activeX250.xml"/><Relationship Id="rId123" Type="http://schemas.openxmlformats.org/officeDocument/2006/relationships/control" Target="../activeX/activeX271.xml"/><Relationship Id="rId144" Type="http://schemas.openxmlformats.org/officeDocument/2006/relationships/control" Target="../activeX/activeX292.xml"/><Relationship Id="rId90" Type="http://schemas.openxmlformats.org/officeDocument/2006/relationships/control" Target="../activeX/activeX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91C-9961-C31F-C52B-6C61B1C7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508"/>
            <a:ext cx="9144000" cy="923781"/>
          </a:xfrm>
        </p:spPr>
        <p:txBody>
          <a:bodyPr/>
          <a:lstStyle/>
          <a:p>
            <a:r>
              <a:rPr lang="en-US"/>
              <a:t>FLUDJ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B2086-5099-0970-F657-B3A36BE0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5393"/>
            <a:ext cx="9144000" cy="407589"/>
          </a:xfrm>
        </p:spPr>
        <p:txBody>
          <a:bodyPr>
            <a:normAutofit lnSpcReduction="10000"/>
          </a:bodyPr>
          <a:lstStyle/>
          <a:p>
            <a:r>
              <a:rPr lang="en-US"/>
              <a:t>Tim FLUDJ</a:t>
            </a:r>
          </a:p>
          <a:p>
            <a:endParaRPr lang="en-US"/>
          </a:p>
        </p:txBody>
      </p:sp>
      <p:pic>
        <p:nvPicPr>
          <p:cNvPr id="5" name="Picture 4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7B7FE75A-EE66-9328-BFA5-BEF419EA6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36" y="1875289"/>
            <a:ext cx="1798527" cy="1805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7D21A0-7658-0076-1621-3AD6D7E1BBC3}"/>
              </a:ext>
            </a:extLst>
          </p:cNvPr>
          <p:cNvCxnSpPr/>
          <p:nvPr/>
        </p:nvCxnSpPr>
        <p:spPr>
          <a:xfrm>
            <a:off x="1778000" y="3943865"/>
            <a:ext cx="86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0741E0-A45F-35F4-59AD-A03446CB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08418"/>
              </p:ext>
            </p:extLst>
          </p:nvPr>
        </p:nvGraphicFramePr>
        <p:xfrm>
          <a:off x="2035833" y="4502982"/>
          <a:ext cx="81241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2083">
                  <a:extLst>
                    <a:ext uri="{9D8B030D-6E8A-4147-A177-3AD203B41FA5}">
                      <a16:colId xmlns:a16="http://schemas.microsoft.com/office/drawing/2014/main" val="1440474339"/>
                    </a:ext>
                  </a:extLst>
                </a:gridCol>
                <a:gridCol w="4062083">
                  <a:extLst>
                    <a:ext uri="{9D8B030D-6E8A-4147-A177-3AD203B41FA5}">
                      <a16:colId xmlns:a16="http://schemas.microsoft.com/office/drawing/2014/main" val="65386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Uro</a:t>
                      </a:r>
                      <a:r>
                        <a:rPr lang="sr-Latn-RS"/>
                        <a:t>š Lončar</a:t>
                      </a:r>
                      <a:r>
                        <a:rPr lang="sr-Latn-RS" sz="1400"/>
                        <a:t> 2019</a:t>
                      </a:r>
                      <a:r>
                        <a:rPr lang="en-US" sz="1400"/>
                        <a:t>/0691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Luka Cvijan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2019/0154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2019/0288</a:t>
                      </a:r>
                      <a:endParaRPr lang="en-US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2019/0613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7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106-107D-6EB6-30ED-0A64FB7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 – Popunjavanje baze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10869-5A60-B9D2-4DA1-43DD34FE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F0797-A3B9-FF04-A64A-64BD31871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41563"/>
              </p:ext>
            </p:extLst>
          </p:nvPr>
        </p:nvGraphicFramePr>
        <p:xfrm>
          <a:off x="838200" y="1402080"/>
          <a:ext cx="10515600" cy="4775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proizovda,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generisanje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: pare, poeni za trosenje, nagradni poeni, kuponi za proizvode, me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đusobna prijateljstva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korisnika, posedovanje proizvoda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generisanje: istaknuta recenzija sa korisnika, glasanje na recenzijama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5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F4F-9D8A-79E4-CDC1-3403CB9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69D6-92E1-24A9-9D9F-6D492B5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</a:t>
            </a:r>
            <a:r>
              <a:rPr lang="sr-Latn-RS"/>
              <a:t>đeno po SS</a:t>
            </a:r>
            <a:r>
              <a:rPr lang="en-US"/>
              <a:t>U-ovima</a:t>
            </a:r>
          </a:p>
          <a:p>
            <a:r>
              <a:rPr lang="en-US"/>
              <a:t>Isti raspored kao za fazu 2</a:t>
            </a:r>
          </a:p>
          <a:p>
            <a:pPr lvl="1"/>
            <a:r>
              <a:rPr lang="en-US"/>
              <a:t>Dodatno Component View - Luka Cvijan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A842-F75D-CD21-1DA6-E4F6588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21A-E8DD-19B4-0D04-F3E8400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4422-F338-7442-C639-6EF6959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39063-2564-9D66-F683-9464B776A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56414"/>
              </p:ext>
            </p:extLst>
          </p:nvPr>
        </p:nvGraphicFramePr>
        <p:xfrm>
          <a:off x="838200" y="1581150"/>
          <a:ext cx="10515600" cy="345012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PHPUnit-a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7.04.X [1 –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 7.2 7.3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7.6 7.7.1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7.12 7.13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7.07.X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[1,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[6 –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7.8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7.15 7.16 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Guest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Admin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Models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User Controller funkcije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Izve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štaj testova document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8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28E6-DC35-451B-B50E-BA0DEFB8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7227-B8C3-7B65-6248-40A2B65E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8266"/>
          </a:xfrm>
        </p:spPr>
        <p:txBody>
          <a:bodyPr/>
          <a:lstStyle/>
          <a:p>
            <a:r>
              <a:rPr lang="en-US"/>
              <a:t>Online prodavnica sa fokusom na koris</a:t>
            </a:r>
            <a:r>
              <a:rPr lang="sr-Latn-RS"/>
              <a:t>ničke recenzije</a:t>
            </a:r>
          </a:p>
          <a:p>
            <a:r>
              <a:rPr lang="sr-Latn-RS"/>
              <a:t>Pri kupovini proizvoda korisnici dobijaju </a:t>
            </a:r>
            <a:r>
              <a:rPr lang="sr-Latn-RS" b="1"/>
              <a:t>Poene</a:t>
            </a:r>
          </a:p>
          <a:p>
            <a:r>
              <a:rPr lang="sr-Latn-RS" b="1"/>
              <a:t>Poeni</a:t>
            </a:r>
            <a:r>
              <a:rPr lang="sr-Latn-RS"/>
              <a:t> mogu da se iskoriste za </a:t>
            </a:r>
            <a:r>
              <a:rPr lang="en-US"/>
              <a:t>“nagra</a:t>
            </a:r>
            <a:r>
              <a:rPr lang="sr-Latn-RS"/>
              <a:t>đivanje</a:t>
            </a:r>
            <a:r>
              <a:rPr lang="en-US"/>
              <a:t>” drugih korisnika</a:t>
            </a:r>
          </a:p>
          <a:p>
            <a:r>
              <a:rPr lang="en-US"/>
              <a:t>Kad korisnik bude nagra</a:t>
            </a:r>
            <a:r>
              <a:rPr lang="sr-Latn-RS"/>
              <a:t>đen sa određenom količinom </a:t>
            </a:r>
            <a:r>
              <a:rPr lang="sr-Latn-RS" b="1"/>
              <a:t>Poena</a:t>
            </a:r>
            <a:r>
              <a:rPr lang="sr-Latn-RS"/>
              <a:t> dobija novi kupon ili unapređenje već posedovanog kupona</a:t>
            </a:r>
          </a:p>
          <a:p>
            <a:r>
              <a:rPr lang="sr-Latn-RS"/>
              <a:t>Promoviše pisanje korisnih recenzija, korisne recenzije privlače nove korisnike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D0DF-DD18-F339-B2D8-EC8468B0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EC4-CAF7-F355-2861-C31D6E33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</a:t>
            </a:r>
            <a:r>
              <a:rPr lang="en-US"/>
              <a:t>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2F7988-2048-15DF-0635-4BBD182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3479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Ideja za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5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Kasnija revizija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25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74E0B-14F0-2526-BB51-BDFB91B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2EC-E98E-0AC0-9304-3182476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7244-032C-7C22-DFD0-CB1B7FA8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DAC9-C98A-A3D9-9885-BC55E504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1903"/>
            <a:ext cx="10515600" cy="1075573"/>
          </a:xfrm>
        </p:spPr>
        <p:txBody>
          <a:bodyPr/>
          <a:lstStyle/>
          <a:p>
            <a:r>
              <a:rPr lang="sr-Latn-RS"/>
              <a:t>Korišćeni </a:t>
            </a:r>
            <a:r>
              <a:rPr lang="sr-Latn-RS" b="1"/>
              <a:t>GitHub Releases</a:t>
            </a:r>
            <a:r>
              <a:rPr lang="sr-Latn-RS"/>
              <a:t> za organizaciju i komprimovanje fajlova za svaku fazu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934C6E-8138-7CCB-8C96-4D583B74A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7194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SSU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repozitorijuma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repozitorjiuma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Prototip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7.11 7.12 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7.6 7.8 7.9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 7.2 7.3 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7.15 7.16 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7.7.X [1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7.4.X [1 –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7.10.X [1 –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10-471D-DF46-081B-0998019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CA5-AF43-9075-8CDC-1EC99C7D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91"/>
            <a:ext cx="10515600" cy="119761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Pregled projekta </a:t>
            </a:r>
            <a:r>
              <a:rPr lang="sr-Latn-RS" i="1"/>
              <a:t>Jahorina </a:t>
            </a:r>
            <a:r>
              <a:rPr lang="en-US" i="1"/>
              <a:t>– </a:t>
            </a:r>
            <a:r>
              <a:rPr lang="sr-Latn-RS" i="1"/>
              <a:t>Ko preživi, pričaće!</a:t>
            </a:r>
            <a:r>
              <a:rPr lang="sr-Latn-RS"/>
              <a:t> tima </a:t>
            </a:r>
            <a:r>
              <a:rPr lang="sr-Latn-RS" i="1"/>
              <a:t>Najjaci na svijet</a:t>
            </a:r>
            <a:endParaRPr lang="en-US" i="1"/>
          </a:p>
          <a:p>
            <a:r>
              <a:rPr lang="sr-Latn-RS"/>
              <a:t>Tim </a:t>
            </a:r>
            <a:r>
              <a:rPr lang="sr-Latn-RS" i="1"/>
              <a:t>Ćivot</a:t>
            </a:r>
            <a:r>
              <a:rPr lang="sr-Latn-RS"/>
              <a:t> je pregledao naš projekat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šćeni </a:t>
            </a:r>
            <a:r>
              <a:rPr lang="sr-Latn-RS" b="1"/>
              <a:t>Issues</a:t>
            </a:r>
            <a:r>
              <a:rPr lang="en-US"/>
              <a:t> za klasifikaciju i pr</a:t>
            </a:r>
            <a:r>
              <a:rPr lang="sr-Latn-RS"/>
              <a:t>aćenje stanja defekata koje treba ispraviti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162A-7DE0-B1B3-3D3E-76DBF1C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993B0-9F2C-1E25-604B-A39829B6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24116"/>
              </p:ext>
            </p:extLst>
          </p:nvPr>
        </p:nvGraphicFramePr>
        <p:xfrm>
          <a:off x="838200" y="2755901"/>
          <a:ext cx="10499090" cy="36982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12390">
                  <a:extLst>
                    <a:ext uri="{9D8B030D-6E8A-4147-A177-3AD203B41FA5}">
                      <a16:colId xmlns:a16="http://schemas.microsoft.com/office/drawing/2014/main" val="1816023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3392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5860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084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Zapisničar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6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 log dokumenta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o defektima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sa FR sastanka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273"/>
                  </a:ext>
                </a:extLst>
              </a:tr>
              <a:tr h="126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GitHub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323-6073-B636-6A1A-D28C53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D981-451E-07A0-087F-A7EB228B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Korišćen </a:t>
            </a:r>
            <a:r>
              <a:rPr lang="sr-Latn-RS" b="1"/>
              <a:t>MySQL Workbench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76FA-7EBA-7B70-BEDD-068D7E4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F64A892-D73B-82D2-2B57-32F5834DA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51999"/>
              </p:ext>
            </p:extLst>
          </p:nvPr>
        </p:nvGraphicFramePr>
        <p:xfrm>
          <a:off x="838200" y="2372837"/>
          <a:ext cx="10515600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baze u MyS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Dijagram baze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Kasnije dopune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3018-C666-B721-2728-1A6D1E2B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82D-174F-77D9-1816-6229AC0B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Implementacija u PHP</a:t>
            </a:r>
            <a:r>
              <a:rPr lang="en-US"/>
              <a:t>-u</a:t>
            </a:r>
            <a:endParaRPr lang="sr-Latn-RS"/>
          </a:p>
          <a:p>
            <a:r>
              <a:rPr lang="sr-Latn-RS"/>
              <a:t>CodeIgniter 4 Framework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šćenje </a:t>
            </a:r>
            <a:r>
              <a:rPr lang="en-US"/>
              <a:t>Pull Request-ova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96C4F-BA5A-B45A-BED2-50AEAC5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08637"/>
              </p:ext>
            </p:extLst>
          </p:nvPr>
        </p:nvGraphicFramePr>
        <p:xfrm>
          <a:off x="838200" y="1448435"/>
          <a:ext cx="10515600" cy="4668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Setup CodeIgnitera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i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Filtri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Helper funkcije za hvatanje asseta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Banovanje i promocija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proizvoda, kolekcjia, korisnika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glasanje na recenzijama, izmena statusa prijateljstva, admin meni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Izmena profila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Istaknuta recenzija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pretraga proizvoda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Prihva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tanje i oktazivanje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Uklanjanje prijatelja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kolekcija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Algoritmi za prikaz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 proizvoda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Popular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Discovery Queue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On Sale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Friends Like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Similar To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Davanje, dobijanje, nadogradnju i korišćenje kupona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balansa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Popusti na proizvode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 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Glasanje na recenzije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72951"/>
              </p:ext>
            </p:extLst>
          </p:nvPr>
        </p:nvGraphicFramePr>
        <p:xfrm>
          <a:off x="838200" y="1448435"/>
          <a:ext cx="10515600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Glavna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dodavanje i izmenu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Proizvod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Kuponi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čitavanje pozadine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Admin meni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Default Asseti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Stilizovanje svih stranica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Profil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izmenu profila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prikaz poslatih i primljenih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Prikaz broja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nagradnih poena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na stranici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Kolekcija stranica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Stranica za dodavanje i izmenu kolekcija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kolekcije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 korisnika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Dodavanja balansa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Kupovina proizvoda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Postavljanje popusta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Pregled i postavljanje recenzija na stranici proizvoda kao admin i običan korisnik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4675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805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FLUDJ Net</vt:lpstr>
      <vt:lpstr>Ideja</vt:lpstr>
      <vt:lpstr>Faza 1</vt:lpstr>
      <vt:lpstr>Faza 2</vt:lpstr>
      <vt:lpstr>Faza 3</vt:lpstr>
      <vt:lpstr>Faza 4</vt:lpstr>
      <vt:lpstr>Faza 5</vt:lpstr>
      <vt:lpstr>Faza 5 - Backend</vt:lpstr>
      <vt:lpstr>Faza 5 - Frontend</vt:lpstr>
      <vt:lpstr>Faza 5 – Popunjavanje baze</vt:lpstr>
      <vt:lpstr>Faza 6</vt:lpstr>
      <vt:lpstr>Faza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FLUDJ Net</dc:title>
  <dc:creator>Урош Лончар</dc:creator>
  <cp:lastModifiedBy>Урош Лончар</cp:lastModifiedBy>
  <cp:revision>3</cp:revision>
  <dcterms:created xsi:type="dcterms:W3CDTF">2022-06-10T03:50:52Z</dcterms:created>
  <dcterms:modified xsi:type="dcterms:W3CDTF">2022-06-10T17:29:49Z</dcterms:modified>
</cp:coreProperties>
</file>