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60" r:id="rId5"/>
    <p:sldId id="257" r:id="rId6"/>
    <p:sldId id="261" r:id="rId7"/>
    <p:sldId id="262" r:id="rId8"/>
    <p:sldId id="263" r:id="rId9"/>
    <p:sldId id="264" r:id="rId10"/>
    <p:sldId id="268" r:id="rId11"/>
    <p:sldId id="265" r:id="rId12"/>
    <p:sldId id="267"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37"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51445-DFCF-4720-B862-BDEC8F5DBC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57CFEFC-30DC-4E73-AF5E-9AE41A124A31}">
      <dgm:prSet/>
      <dgm:spPr/>
      <dgm:t>
        <a:bodyPr/>
        <a:lstStyle/>
        <a:p>
          <a:r>
            <a:rPr lang="en-IN"/>
            <a:t>Wikipedia: </a:t>
          </a:r>
          <a:r>
            <a:rPr lang="en-US" i="0"/>
            <a:t>is a Python library that makes it easy to access and parse data from Wikipedia.</a:t>
          </a:r>
          <a:endParaRPr lang="en-US"/>
        </a:p>
      </dgm:t>
    </dgm:pt>
    <dgm:pt modelId="{797200C4-B0F3-447B-9FAE-21D858E05DE8}" type="parTrans" cxnId="{6D611342-12B7-4985-87A4-A4777E105FFD}">
      <dgm:prSet/>
      <dgm:spPr/>
      <dgm:t>
        <a:bodyPr/>
        <a:lstStyle/>
        <a:p>
          <a:endParaRPr lang="en-US"/>
        </a:p>
      </dgm:t>
    </dgm:pt>
    <dgm:pt modelId="{08C08F44-EF05-4BFF-A308-C54021C0C2F1}" type="sibTrans" cxnId="{6D611342-12B7-4985-87A4-A4777E105FFD}">
      <dgm:prSet/>
      <dgm:spPr/>
      <dgm:t>
        <a:bodyPr/>
        <a:lstStyle/>
        <a:p>
          <a:endParaRPr lang="en-US"/>
        </a:p>
      </dgm:t>
    </dgm:pt>
    <dgm:pt modelId="{40A18546-9410-4A9A-AD03-FA898763D91B}">
      <dgm:prSet/>
      <dgm:spPr/>
      <dgm:t>
        <a:bodyPr/>
        <a:lstStyle/>
        <a:p>
          <a:r>
            <a:rPr lang="en-IN"/>
            <a:t>NumPy: I</a:t>
          </a:r>
          <a:r>
            <a:rPr lang="en-US" i="0"/>
            <a:t>s the core library for scientific computing in Python. It provides a high-performance multidimensional array object, and tools for working with these arrays.</a:t>
          </a:r>
          <a:endParaRPr lang="en-US"/>
        </a:p>
      </dgm:t>
    </dgm:pt>
    <dgm:pt modelId="{F1D4DA25-2E5D-40AB-B377-242338BD3346}" type="parTrans" cxnId="{8C010841-1488-4BBF-8BF9-1BA1504D73C2}">
      <dgm:prSet/>
      <dgm:spPr/>
      <dgm:t>
        <a:bodyPr/>
        <a:lstStyle/>
        <a:p>
          <a:endParaRPr lang="en-US"/>
        </a:p>
      </dgm:t>
    </dgm:pt>
    <dgm:pt modelId="{41379025-BBFB-4F19-9A9F-3F8BE21857E8}" type="sibTrans" cxnId="{8C010841-1488-4BBF-8BF9-1BA1504D73C2}">
      <dgm:prSet/>
      <dgm:spPr/>
      <dgm:t>
        <a:bodyPr/>
        <a:lstStyle/>
        <a:p>
          <a:endParaRPr lang="en-US"/>
        </a:p>
      </dgm:t>
    </dgm:pt>
    <dgm:pt modelId="{AECE46DB-AB1E-4175-9F77-8A1130E21902}">
      <dgm:prSet/>
      <dgm:spPr/>
      <dgm:t>
        <a:bodyPr/>
        <a:lstStyle/>
        <a:p>
          <a:r>
            <a:rPr lang="en-IN" dirty="0"/>
            <a:t>Pandas: </a:t>
          </a:r>
          <a:r>
            <a:rPr lang="en-US" i="0" dirty="0"/>
            <a:t> is an open source, BSD-licensed library providing high-performance, easy-to-use data structures and data analysis tools for the Python programming language.</a:t>
          </a:r>
          <a:endParaRPr lang="en-US" dirty="0"/>
        </a:p>
      </dgm:t>
    </dgm:pt>
    <dgm:pt modelId="{7E9AC986-CC7D-4242-88D5-7834CAC55E5D}" type="parTrans" cxnId="{B9C26182-75D8-4085-9E66-61E96EB11A53}">
      <dgm:prSet/>
      <dgm:spPr/>
      <dgm:t>
        <a:bodyPr/>
        <a:lstStyle/>
        <a:p>
          <a:endParaRPr lang="en-US"/>
        </a:p>
      </dgm:t>
    </dgm:pt>
    <dgm:pt modelId="{FA048695-921F-4BC7-9293-B0F1F3C4ECA7}" type="sibTrans" cxnId="{B9C26182-75D8-4085-9E66-61E96EB11A53}">
      <dgm:prSet/>
      <dgm:spPr/>
      <dgm:t>
        <a:bodyPr/>
        <a:lstStyle/>
        <a:p>
          <a:endParaRPr lang="en-US"/>
        </a:p>
      </dgm:t>
    </dgm:pt>
    <dgm:pt modelId="{4C6EF95C-58B3-478C-972E-19A9D2047377}">
      <dgm:prSet/>
      <dgm:spPr/>
      <dgm:t>
        <a:bodyPr/>
        <a:lstStyle/>
        <a:p>
          <a:r>
            <a:rPr lang="en-IN"/>
            <a:t>Random: </a:t>
          </a:r>
          <a:r>
            <a:rPr lang="en-US" i="0"/>
            <a:t>generates a random float uniformly in the semi-open range [0.0, 1.0)</a:t>
          </a:r>
          <a:endParaRPr lang="en-US"/>
        </a:p>
      </dgm:t>
    </dgm:pt>
    <dgm:pt modelId="{92657406-DADC-40E8-A0F6-740974C709FE}" type="parTrans" cxnId="{9F226D82-F6E2-4201-91D8-7B8A10F93E11}">
      <dgm:prSet/>
      <dgm:spPr/>
      <dgm:t>
        <a:bodyPr/>
        <a:lstStyle/>
        <a:p>
          <a:endParaRPr lang="en-US"/>
        </a:p>
      </dgm:t>
    </dgm:pt>
    <dgm:pt modelId="{6B59C75B-6F81-4E80-8DC8-B3E4D7C9B607}" type="sibTrans" cxnId="{9F226D82-F6E2-4201-91D8-7B8A10F93E11}">
      <dgm:prSet/>
      <dgm:spPr/>
      <dgm:t>
        <a:bodyPr/>
        <a:lstStyle/>
        <a:p>
          <a:endParaRPr lang="en-US"/>
        </a:p>
      </dgm:t>
    </dgm:pt>
    <dgm:pt modelId="{E90F0213-0780-4121-AB47-EB8BFD363641}">
      <dgm:prSet/>
      <dgm:spPr/>
      <dgm:t>
        <a:bodyPr/>
        <a:lstStyle/>
        <a:p>
          <a:r>
            <a:rPr lang="en-IN"/>
            <a:t>Sys: </a:t>
          </a:r>
          <a:r>
            <a:rPr lang="en-IN" i="0"/>
            <a:t>System-specific parameters and functions.</a:t>
          </a:r>
          <a:endParaRPr lang="en-US"/>
        </a:p>
      </dgm:t>
    </dgm:pt>
    <dgm:pt modelId="{A5E86ED8-7CAE-4F7E-9B19-2FBE009B941A}" type="parTrans" cxnId="{8624FD94-89DD-4431-B816-1A552F0E4A13}">
      <dgm:prSet/>
      <dgm:spPr/>
      <dgm:t>
        <a:bodyPr/>
        <a:lstStyle/>
        <a:p>
          <a:endParaRPr lang="en-US"/>
        </a:p>
      </dgm:t>
    </dgm:pt>
    <dgm:pt modelId="{839597D0-A383-4754-A08E-546C41843E0D}" type="sibTrans" cxnId="{8624FD94-89DD-4431-B816-1A552F0E4A13}">
      <dgm:prSet/>
      <dgm:spPr/>
      <dgm:t>
        <a:bodyPr/>
        <a:lstStyle/>
        <a:p>
          <a:endParaRPr lang="en-US"/>
        </a:p>
      </dgm:t>
    </dgm:pt>
    <dgm:pt modelId="{113F243C-7AA0-49BD-971E-56E9E997BB65}">
      <dgm:prSet/>
      <dgm:spPr/>
      <dgm:t>
        <a:bodyPr/>
        <a:lstStyle/>
        <a:p>
          <a:r>
            <a:rPr lang="en-IN"/>
            <a:t>Squlite3: </a:t>
          </a:r>
          <a:r>
            <a:rPr lang="en-US" i="0"/>
            <a:t>provides a standardized Python DBI API 2.0 compliant interface to the SQLite database. </a:t>
          </a:r>
          <a:endParaRPr lang="en-US"/>
        </a:p>
      </dgm:t>
    </dgm:pt>
    <dgm:pt modelId="{22D328F5-C422-4214-9176-F97B98EB647F}" type="parTrans" cxnId="{44324CC4-6FF3-4DAB-BB73-D08A6BE0C6E4}">
      <dgm:prSet/>
      <dgm:spPr/>
      <dgm:t>
        <a:bodyPr/>
        <a:lstStyle/>
        <a:p>
          <a:endParaRPr lang="en-US"/>
        </a:p>
      </dgm:t>
    </dgm:pt>
    <dgm:pt modelId="{8E457F58-C1BA-4713-8FA0-5AF7B280B38B}" type="sibTrans" cxnId="{44324CC4-6FF3-4DAB-BB73-D08A6BE0C6E4}">
      <dgm:prSet/>
      <dgm:spPr/>
      <dgm:t>
        <a:bodyPr/>
        <a:lstStyle/>
        <a:p>
          <a:endParaRPr lang="en-US"/>
        </a:p>
      </dgm:t>
    </dgm:pt>
    <dgm:pt modelId="{3D31051E-C9A9-4ADA-9638-FC9EB9DC604B}">
      <dgm:prSet/>
      <dgm:spPr/>
      <dgm:t>
        <a:bodyPr/>
        <a:lstStyle/>
        <a:p>
          <a:r>
            <a:rPr lang="en-IN"/>
            <a:t>Sklearn:</a:t>
          </a:r>
          <a:r>
            <a:rPr lang="en-US" i="0"/>
            <a:t>is a free machine learning library for Python. It features various algorithms like support vector machine, random forests, and k-neighbours.</a:t>
          </a:r>
          <a:endParaRPr lang="en-US"/>
        </a:p>
      </dgm:t>
    </dgm:pt>
    <dgm:pt modelId="{C5D5F575-A4D1-4CB0-8F6F-8F32C2A93448}" type="parTrans" cxnId="{94A3E039-477D-49BA-8D9B-FB6CD79B276A}">
      <dgm:prSet/>
      <dgm:spPr/>
      <dgm:t>
        <a:bodyPr/>
        <a:lstStyle/>
        <a:p>
          <a:endParaRPr lang="en-US"/>
        </a:p>
      </dgm:t>
    </dgm:pt>
    <dgm:pt modelId="{32837481-7BD3-4E83-B1D1-8951BFE33F88}" type="sibTrans" cxnId="{94A3E039-477D-49BA-8D9B-FB6CD79B276A}">
      <dgm:prSet/>
      <dgm:spPr/>
      <dgm:t>
        <a:bodyPr/>
        <a:lstStyle/>
        <a:p>
          <a:endParaRPr lang="en-US"/>
        </a:p>
      </dgm:t>
    </dgm:pt>
    <dgm:pt modelId="{CF2384DF-6843-4C2B-90DF-0ABFD8A3A300}" type="pres">
      <dgm:prSet presAssocID="{C6D51445-DFCF-4720-B862-BDEC8F5DBC80}" presName="root" presStyleCnt="0">
        <dgm:presLayoutVars>
          <dgm:dir/>
          <dgm:resizeHandles val="exact"/>
        </dgm:presLayoutVars>
      </dgm:prSet>
      <dgm:spPr/>
    </dgm:pt>
    <dgm:pt modelId="{C5B23F22-BB8D-48F7-BF6B-C1F15EF33641}" type="pres">
      <dgm:prSet presAssocID="{557CFEFC-30DC-4E73-AF5E-9AE41A124A31}" presName="compNode" presStyleCnt="0"/>
      <dgm:spPr/>
    </dgm:pt>
    <dgm:pt modelId="{1D2589EF-0616-4D67-B9AB-D99C704567C8}" type="pres">
      <dgm:prSet presAssocID="{557CFEFC-30DC-4E73-AF5E-9AE41A124A31}" presName="bgRect" presStyleLbl="bgShp" presStyleIdx="0" presStyleCnt="7"/>
      <dgm:spPr/>
    </dgm:pt>
    <dgm:pt modelId="{A2BE04AD-1F49-4E50-BEC6-2D99F2705BB5}" type="pres">
      <dgm:prSet presAssocID="{557CFEFC-30DC-4E73-AF5E-9AE41A124A31}"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7E95B855-EAAE-402E-8C82-E4A5162121E5}" type="pres">
      <dgm:prSet presAssocID="{557CFEFC-30DC-4E73-AF5E-9AE41A124A31}" presName="spaceRect" presStyleCnt="0"/>
      <dgm:spPr/>
    </dgm:pt>
    <dgm:pt modelId="{8FAE0880-E65A-4EEF-9770-B626F067CF24}" type="pres">
      <dgm:prSet presAssocID="{557CFEFC-30DC-4E73-AF5E-9AE41A124A31}" presName="parTx" presStyleLbl="revTx" presStyleIdx="0" presStyleCnt="7">
        <dgm:presLayoutVars>
          <dgm:chMax val="0"/>
          <dgm:chPref val="0"/>
        </dgm:presLayoutVars>
      </dgm:prSet>
      <dgm:spPr/>
    </dgm:pt>
    <dgm:pt modelId="{EF0D9862-E392-4827-A840-E1F66D9C492F}" type="pres">
      <dgm:prSet presAssocID="{08C08F44-EF05-4BFF-A308-C54021C0C2F1}" presName="sibTrans" presStyleCnt="0"/>
      <dgm:spPr/>
    </dgm:pt>
    <dgm:pt modelId="{269193B9-39B9-46EE-BA34-F66E21D99D83}" type="pres">
      <dgm:prSet presAssocID="{40A18546-9410-4A9A-AD03-FA898763D91B}" presName="compNode" presStyleCnt="0"/>
      <dgm:spPr/>
    </dgm:pt>
    <dgm:pt modelId="{B6703980-9147-48B8-8DA1-57F4985A3FFC}" type="pres">
      <dgm:prSet presAssocID="{40A18546-9410-4A9A-AD03-FA898763D91B}" presName="bgRect" presStyleLbl="bgShp" presStyleIdx="1" presStyleCnt="7"/>
      <dgm:spPr/>
    </dgm:pt>
    <dgm:pt modelId="{F1EBF324-6538-4CDF-8364-A0C54F3962B8}" type="pres">
      <dgm:prSet presAssocID="{40A18546-9410-4A9A-AD03-FA898763D91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A483003-0257-43E5-A38C-8EFE022840AE}" type="pres">
      <dgm:prSet presAssocID="{40A18546-9410-4A9A-AD03-FA898763D91B}" presName="spaceRect" presStyleCnt="0"/>
      <dgm:spPr/>
    </dgm:pt>
    <dgm:pt modelId="{96F6A9AF-728B-469D-AC14-FDE6ECFE4E42}" type="pres">
      <dgm:prSet presAssocID="{40A18546-9410-4A9A-AD03-FA898763D91B}" presName="parTx" presStyleLbl="revTx" presStyleIdx="1" presStyleCnt="7">
        <dgm:presLayoutVars>
          <dgm:chMax val="0"/>
          <dgm:chPref val="0"/>
        </dgm:presLayoutVars>
      </dgm:prSet>
      <dgm:spPr/>
    </dgm:pt>
    <dgm:pt modelId="{1709FA16-732F-4AC7-BC53-78D7CEE008F2}" type="pres">
      <dgm:prSet presAssocID="{41379025-BBFB-4F19-9A9F-3F8BE21857E8}" presName="sibTrans" presStyleCnt="0"/>
      <dgm:spPr/>
    </dgm:pt>
    <dgm:pt modelId="{26C384C0-FAE8-49F7-A82B-B23E873247F0}" type="pres">
      <dgm:prSet presAssocID="{AECE46DB-AB1E-4175-9F77-8A1130E21902}" presName="compNode" presStyleCnt="0"/>
      <dgm:spPr/>
    </dgm:pt>
    <dgm:pt modelId="{5834AF24-D300-484C-978C-F94D62685BDE}" type="pres">
      <dgm:prSet presAssocID="{AECE46DB-AB1E-4175-9F77-8A1130E21902}" presName="bgRect" presStyleLbl="bgShp" presStyleIdx="2" presStyleCnt="7"/>
      <dgm:spPr/>
    </dgm:pt>
    <dgm:pt modelId="{CD938495-C7BB-4149-8306-410AF89917EE}" type="pres">
      <dgm:prSet presAssocID="{AECE46DB-AB1E-4175-9F77-8A1130E2190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6C33F0B3-54E3-4847-BDB9-C621A9C1E486}" type="pres">
      <dgm:prSet presAssocID="{AECE46DB-AB1E-4175-9F77-8A1130E21902}" presName="spaceRect" presStyleCnt="0"/>
      <dgm:spPr/>
    </dgm:pt>
    <dgm:pt modelId="{5901BE19-7592-4D4E-8928-F023F50E3D30}" type="pres">
      <dgm:prSet presAssocID="{AECE46DB-AB1E-4175-9F77-8A1130E21902}" presName="parTx" presStyleLbl="revTx" presStyleIdx="2" presStyleCnt="7">
        <dgm:presLayoutVars>
          <dgm:chMax val="0"/>
          <dgm:chPref val="0"/>
        </dgm:presLayoutVars>
      </dgm:prSet>
      <dgm:spPr/>
    </dgm:pt>
    <dgm:pt modelId="{0C8EC687-718A-42B7-AE55-7F7EE7FC7B97}" type="pres">
      <dgm:prSet presAssocID="{FA048695-921F-4BC7-9293-B0F1F3C4ECA7}" presName="sibTrans" presStyleCnt="0"/>
      <dgm:spPr/>
    </dgm:pt>
    <dgm:pt modelId="{60E8336F-53AC-4D28-B28E-7AA8693D9307}" type="pres">
      <dgm:prSet presAssocID="{4C6EF95C-58B3-478C-972E-19A9D2047377}" presName="compNode" presStyleCnt="0"/>
      <dgm:spPr/>
    </dgm:pt>
    <dgm:pt modelId="{345B6E01-573C-438C-B556-F662D0E911DD}" type="pres">
      <dgm:prSet presAssocID="{4C6EF95C-58B3-478C-972E-19A9D2047377}" presName="bgRect" presStyleLbl="bgShp" presStyleIdx="3" presStyleCnt="7"/>
      <dgm:spPr/>
    </dgm:pt>
    <dgm:pt modelId="{B8A04663-01C8-45A2-BFA2-C874686A9965}" type="pres">
      <dgm:prSet presAssocID="{4C6EF95C-58B3-478C-972E-19A9D204737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bber duck"/>
        </a:ext>
      </dgm:extLst>
    </dgm:pt>
    <dgm:pt modelId="{8593FC24-EC7A-4182-8D36-E4CE0A848E0B}" type="pres">
      <dgm:prSet presAssocID="{4C6EF95C-58B3-478C-972E-19A9D2047377}" presName="spaceRect" presStyleCnt="0"/>
      <dgm:spPr/>
    </dgm:pt>
    <dgm:pt modelId="{79295774-F4A5-47D3-A6D4-D54F02CF5F1C}" type="pres">
      <dgm:prSet presAssocID="{4C6EF95C-58B3-478C-972E-19A9D2047377}" presName="parTx" presStyleLbl="revTx" presStyleIdx="3" presStyleCnt="7">
        <dgm:presLayoutVars>
          <dgm:chMax val="0"/>
          <dgm:chPref val="0"/>
        </dgm:presLayoutVars>
      </dgm:prSet>
      <dgm:spPr/>
    </dgm:pt>
    <dgm:pt modelId="{FFDA3BD2-5134-417F-ACED-A5289B35B8E2}" type="pres">
      <dgm:prSet presAssocID="{6B59C75B-6F81-4E80-8DC8-B3E4D7C9B607}" presName="sibTrans" presStyleCnt="0"/>
      <dgm:spPr/>
    </dgm:pt>
    <dgm:pt modelId="{452180C5-191A-45F3-9FCF-DE38C3BC417C}" type="pres">
      <dgm:prSet presAssocID="{E90F0213-0780-4121-AB47-EB8BFD363641}" presName="compNode" presStyleCnt="0"/>
      <dgm:spPr/>
    </dgm:pt>
    <dgm:pt modelId="{447E25E5-F022-488C-9C3B-F7D69EA596CB}" type="pres">
      <dgm:prSet presAssocID="{E90F0213-0780-4121-AB47-EB8BFD363641}" presName="bgRect" presStyleLbl="bgShp" presStyleIdx="4" presStyleCnt="7"/>
      <dgm:spPr/>
    </dgm:pt>
    <dgm:pt modelId="{AA7BB565-ACD1-40E4-9EF4-DDF083071F92}" type="pres">
      <dgm:prSet presAssocID="{E90F0213-0780-4121-AB47-EB8BFD36364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edle"/>
        </a:ext>
      </dgm:extLst>
    </dgm:pt>
    <dgm:pt modelId="{23CD20CF-4090-431D-BAD4-6E1956373E8A}" type="pres">
      <dgm:prSet presAssocID="{E90F0213-0780-4121-AB47-EB8BFD363641}" presName="spaceRect" presStyleCnt="0"/>
      <dgm:spPr/>
    </dgm:pt>
    <dgm:pt modelId="{17D4AE69-B914-46E7-A343-B2FAEA070726}" type="pres">
      <dgm:prSet presAssocID="{E90F0213-0780-4121-AB47-EB8BFD363641}" presName="parTx" presStyleLbl="revTx" presStyleIdx="4" presStyleCnt="7">
        <dgm:presLayoutVars>
          <dgm:chMax val="0"/>
          <dgm:chPref val="0"/>
        </dgm:presLayoutVars>
      </dgm:prSet>
      <dgm:spPr/>
    </dgm:pt>
    <dgm:pt modelId="{C093DE54-1D5A-469F-9268-40B1D92633E3}" type="pres">
      <dgm:prSet presAssocID="{839597D0-A383-4754-A08E-546C41843E0D}" presName="sibTrans" presStyleCnt="0"/>
      <dgm:spPr/>
    </dgm:pt>
    <dgm:pt modelId="{54EFB7BC-9CA6-4092-8836-B61DD1954EAE}" type="pres">
      <dgm:prSet presAssocID="{113F243C-7AA0-49BD-971E-56E9E997BB65}" presName="compNode" presStyleCnt="0"/>
      <dgm:spPr/>
    </dgm:pt>
    <dgm:pt modelId="{53D780DE-515E-49C6-9746-49747B537FF8}" type="pres">
      <dgm:prSet presAssocID="{113F243C-7AA0-49BD-971E-56E9E997BB65}" presName="bgRect" presStyleLbl="bgShp" presStyleIdx="5" presStyleCnt="7"/>
      <dgm:spPr/>
    </dgm:pt>
    <dgm:pt modelId="{5024B772-B312-4D6F-AC2E-AF8D107373DE}" type="pres">
      <dgm:prSet presAssocID="{113F243C-7AA0-49BD-971E-56E9E997BB6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A5414DC4-08FB-4665-917F-D6EC43B70773}" type="pres">
      <dgm:prSet presAssocID="{113F243C-7AA0-49BD-971E-56E9E997BB65}" presName="spaceRect" presStyleCnt="0"/>
      <dgm:spPr/>
    </dgm:pt>
    <dgm:pt modelId="{B0BDFC6B-4DE4-4BA0-9F82-70B43068570F}" type="pres">
      <dgm:prSet presAssocID="{113F243C-7AA0-49BD-971E-56E9E997BB65}" presName="parTx" presStyleLbl="revTx" presStyleIdx="5" presStyleCnt="7">
        <dgm:presLayoutVars>
          <dgm:chMax val="0"/>
          <dgm:chPref val="0"/>
        </dgm:presLayoutVars>
      </dgm:prSet>
      <dgm:spPr/>
    </dgm:pt>
    <dgm:pt modelId="{0ABABF33-CF0A-4D23-B615-267A31E1300B}" type="pres">
      <dgm:prSet presAssocID="{8E457F58-C1BA-4713-8FA0-5AF7B280B38B}" presName="sibTrans" presStyleCnt="0"/>
      <dgm:spPr/>
    </dgm:pt>
    <dgm:pt modelId="{8E86E494-4E5A-462E-94F4-DCA8C62AB095}" type="pres">
      <dgm:prSet presAssocID="{3D31051E-C9A9-4ADA-9638-FC9EB9DC604B}" presName="compNode" presStyleCnt="0"/>
      <dgm:spPr/>
    </dgm:pt>
    <dgm:pt modelId="{D602DF64-4597-4E94-9899-37A803E03606}" type="pres">
      <dgm:prSet presAssocID="{3D31051E-C9A9-4ADA-9638-FC9EB9DC604B}" presName="bgRect" presStyleLbl="bgShp" presStyleIdx="6" presStyleCnt="7"/>
      <dgm:spPr/>
    </dgm:pt>
    <dgm:pt modelId="{EAEDD395-E52E-4B7F-902F-B7AC2C572D48}" type="pres">
      <dgm:prSet presAssocID="{3D31051E-C9A9-4ADA-9638-FC9EB9DC604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orest scene"/>
        </a:ext>
      </dgm:extLst>
    </dgm:pt>
    <dgm:pt modelId="{06865025-CBD5-4C3F-ABAC-A9560285CA5E}" type="pres">
      <dgm:prSet presAssocID="{3D31051E-C9A9-4ADA-9638-FC9EB9DC604B}" presName="spaceRect" presStyleCnt="0"/>
      <dgm:spPr/>
    </dgm:pt>
    <dgm:pt modelId="{9DFF0C20-1C66-4412-9992-4557CD48E229}" type="pres">
      <dgm:prSet presAssocID="{3D31051E-C9A9-4ADA-9638-FC9EB9DC604B}" presName="parTx" presStyleLbl="revTx" presStyleIdx="6" presStyleCnt="7">
        <dgm:presLayoutVars>
          <dgm:chMax val="0"/>
          <dgm:chPref val="0"/>
        </dgm:presLayoutVars>
      </dgm:prSet>
      <dgm:spPr/>
    </dgm:pt>
  </dgm:ptLst>
  <dgm:cxnLst>
    <dgm:cxn modelId="{94A3E039-477D-49BA-8D9B-FB6CD79B276A}" srcId="{C6D51445-DFCF-4720-B862-BDEC8F5DBC80}" destId="{3D31051E-C9A9-4ADA-9638-FC9EB9DC604B}" srcOrd="6" destOrd="0" parTransId="{C5D5F575-A4D1-4CB0-8F6F-8F32C2A93448}" sibTransId="{32837481-7BD3-4E83-B1D1-8951BFE33F88}"/>
    <dgm:cxn modelId="{F300E73D-E7EE-42FB-ABF8-C781642DC886}" type="presOf" srcId="{AECE46DB-AB1E-4175-9F77-8A1130E21902}" destId="{5901BE19-7592-4D4E-8928-F023F50E3D30}" srcOrd="0" destOrd="0" presId="urn:microsoft.com/office/officeart/2018/2/layout/IconVerticalSolidList"/>
    <dgm:cxn modelId="{CD73F660-402B-43E1-83EB-83795BA4EA95}" type="presOf" srcId="{E90F0213-0780-4121-AB47-EB8BFD363641}" destId="{17D4AE69-B914-46E7-A343-B2FAEA070726}" srcOrd="0" destOrd="0" presId="urn:microsoft.com/office/officeart/2018/2/layout/IconVerticalSolidList"/>
    <dgm:cxn modelId="{8C010841-1488-4BBF-8BF9-1BA1504D73C2}" srcId="{C6D51445-DFCF-4720-B862-BDEC8F5DBC80}" destId="{40A18546-9410-4A9A-AD03-FA898763D91B}" srcOrd="1" destOrd="0" parTransId="{F1D4DA25-2E5D-40AB-B377-242338BD3346}" sibTransId="{41379025-BBFB-4F19-9A9F-3F8BE21857E8}"/>
    <dgm:cxn modelId="{6D611342-12B7-4985-87A4-A4777E105FFD}" srcId="{C6D51445-DFCF-4720-B862-BDEC8F5DBC80}" destId="{557CFEFC-30DC-4E73-AF5E-9AE41A124A31}" srcOrd="0" destOrd="0" parTransId="{797200C4-B0F3-447B-9FAE-21D858E05DE8}" sibTransId="{08C08F44-EF05-4BFF-A308-C54021C0C2F1}"/>
    <dgm:cxn modelId="{BAC17C43-6994-43A8-A24E-CEA67C60A05F}" type="presOf" srcId="{3D31051E-C9A9-4ADA-9638-FC9EB9DC604B}" destId="{9DFF0C20-1C66-4412-9992-4557CD48E229}" srcOrd="0" destOrd="0" presId="urn:microsoft.com/office/officeart/2018/2/layout/IconVerticalSolidList"/>
    <dgm:cxn modelId="{A6E16D4F-F0F5-4B5B-B806-647C003FA860}" type="presOf" srcId="{4C6EF95C-58B3-478C-972E-19A9D2047377}" destId="{79295774-F4A5-47D3-A6D4-D54F02CF5F1C}" srcOrd="0" destOrd="0" presId="urn:microsoft.com/office/officeart/2018/2/layout/IconVerticalSolidList"/>
    <dgm:cxn modelId="{B9C26182-75D8-4085-9E66-61E96EB11A53}" srcId="{C6D51445-DFCF-4720-B862-BDEC8F5DBC80}" destId="{AECE46DB-AB1E-4175-9F77-8A1130E21902}" srcOrd="2" destOrd="0" parTransId="{7E9AC986-CC7D-4242-88D5-7834CAC55E5D}" sibTransId="{FA048695-921F-4BC7-9293-B0F1F3C4ECA7}"/>
    <dgm:cxn modelId="{9F226D82-F6E2-4201-91D8-7B8A10F93E11}" srcId="{C6D51445-DFCF-4720-B862-BDEC8F5DBC80}" destId="{4C6EF95C-58B3-478C-972E-19A9D2047377}" srcOrd="3" destOrd="0" parTransId="{92657406-DADC-40E8-A0F6-740974C709FE}" sibTransId="{6B59C75B-6F81-4E80-8DC8-B3E4D7C9B607}"/>
    <dgm:cxn modelId="{8624FD94-89DD-4431-B816-1A552F0E4A13}" srcId="{C6D51445-DFCF-4720-B862-BDEC8F5DBC80}" destId="{E90F0213-0780-4121-AB47-EB8BFD363641}" srcOrd="4" destOrd="0" parTransId="{A5E86ED8-7CAE-4F7E-9B19-2FBE009B941A}" sibTransId="{839597D0-A383-4754-A08E-546C41843E0D}"/>
    <dgm:cxn modelId="{AD3ECDBC-9A77-4B48-9AF1-D183112489B4}" type="presOf" srcId="{40A18546-9410-4A9A-AD03-FA898763D91B}" destId="{96F6A9AF-728B-469D-AC14-FDE6ECFE4E42}" srcOrd="0" destOrd="0" presId="urn:microsoft.com/office/officeart/2018/2/layout/IconVerticalSolidList"/>
    <dgm:cxn modelId="{CD2227C3-2258-444D-BE47-82DE1B5BFD16}" type="presOf" srcId="{113F243C-7AA0-49BD-971E-56E9E997BB65}" destId="{B0BDFC6B-4DE4-4BA0-9F82-70B43068570F}" srcOrd="0" destOrd="0" presId="urn:microsoft.com/office/officeart/2018/2/layout/IconVerticalSolidList"/>
    <dgm:cxn modelId="{44324CC4-6FF3-4DAB-BB73-D08A6BE0C6E4}" srcId="{C6D51445-DFCF-4720-B862-BDEC8F5DBC80}" destId="{113F243C-7AA0-49BD-971E-56E9E997BB65}" srcOrd="5" destOrd="0" parTransId="{22D328F5-C422-4214-9176-F97B98EB647F}" sibTransId="{8E457F58-C1BA-4713-8FA0-5AF7B280B38B}"/>
    <dgm:cxn modelId="{B6E666E4-1FBC-4F0A-AA1C-99CB12FF6AF1}" type="presOf" srcId="{557CFEFC-30DC-4E73-AF5E-9AE41A124A31}" destId="{8FAE0880-E65A-4EEF-9770-B626F067CF24}" srcOrd="0" destOrd="0" presId="urn:microsoft.com/office/officeart/2018/2/layout/IconVerticalSolidList"/>
    <dgm:cxn modelId="{B0D679FE-F59A-4A0D-9D66-D98DB1464940}" type="presOf" srcId="{C6D51445-DFCF-4720-B862-BDEC8F5DBC80}" destId="{CF2384DF-6843-4C2B-90DF-0ABFD8A3A300}" srcOrd="0" destOrd="0" presId="urn:microsoft.com/office/officeart/2018/2/layout/IconVerticalSolidList"/>
    <dgm:cxn modelId="{8ADDB55B-AC8D-489F-8A03-52FC42465E55}" type="presParOf" srcId="{CF2384DF-6843-4C2B-90DF-0ABFD8A3A300}" destId="{C5B23F22-BB8D-48F7-BF6B-C1F15EF33641}" srcOrd="0" destOrd="0" presId="urn:microsoft.com/office/officeart/2018/2/layout/IconVerticalSolidList"/>
    <dgm:cxn modelId="{CBCC0ED9-D7D1-4CA4-830A-8092F4307C0B}" type="presParOf" srcId="{C5B23F22-BB8D-48F7-BF6B-C1F15EF33641}" destId="{1D2589EF-0616-4D67-B9AB-D99C704567C8}" srcOrd="0" destOrd="0" presId="urn:microsoft.com/office/officeart/2018/2/layout/IconVerticalSolidList"/>
    <dgm:cxn modelId="{0F2F81EC-AA65-458C-B691-74AB63C5CC5A}" type="presParOf" srcId="{C5B23F22-BB8D-48F7-BF6B-C1F15EF33641}" destId="{A2BE04AD-1F49-4E50-BEC6-2D99F2705BB5}" srcOrd="1" destOrd="0" presId="urn:microsoft.com/office/officeart/2018/2/layout/IconVerticalSolidList"/>
    <dgm:cxn modelId="{5EB089D6-79BB-4E28-B957-92DC69AEBAB3}" type="presParOf" srcId="{C5B23F22-BB8D-48F7-BF6B-C1F15EF33641}" destId="{7E95B855-EAAE-402E-8C82-E4A5162121E5}" srcOrd="2" destOrd="0" presId="urn:microsoft.com/office/officeart/2018/2/layout/IconVerticalSolidList"/>
    <dgm:cxn modelId="{CE7ACC3E-43AC-44E2-9845-7126EA78917F}" type="presParOf" srcId="{C5B23F22-BB8D-48F7-BF6B-C1F15EF33641}" destId="{8FAE0880-E65A-4EEF-9770-B626F067CF24}" srcOrd="3" destOrd="0" presId="urn:microsoft.com/office/officeart/2018/2/layout/IconVerticalSolidList"/>
    <dgm:cxn modelId="{DC9B2DCB-A6CF-43DD-8551-158A8B32288A}" type="presParOf" srcId="{CF2384DF-6843-4C2B-90DF-0ABFD8A3A300}" destId="{EF0D9862-E392-4827-A840-E1F66D9C492F}" srcOrd="1" destOrd="0" presId="urn:microsoft.com/office/officeart/2018/2/layout/IconVerticalSolidList"/>
    <dgm:cxn modelId="{70EF881A-E911-4A8B-96CE-0CC07D5E2480}" type="presParOf" srcId="{CF2384DF-6843-4C2B-90DF-0ABFD8A3A300}" destId="{269193B9-39B9-46EE-BA34-F66E21D99D83}" srcOrd="2" destOrd="0" presId="urn:microsoft.com/office/officeart/2018/2/layout/IconVerticalSolidList"/>
    <dgm:cxn modelId="{D7EA90D4-27B2-47B3-9C83-AF58C794A5BB}" type="presParOf" srcId="{269193B9-39B9-46EE-BA34-F66E21D99D83}" destId="{B6703980-9147-48B8-8DA1-57F4985A3FFC}" srcOrd="0" destOrd="0" presId="urn:microsoft.com/office/officeart/2018/2/layout/IconVerticalSolidList"/>
    <dgm:cxn modelId="{698520AD-942B-415E-91DC-F35142D297D5}" type="presParOf" srcId="{269193B9-39B9-46EE-BA34-F66E21D99D83}" destId="{F1EBF324-6538-4CDF-8364-A0C54F3962B8}" srcOrd="1" destOrd="0" presId="urn:microsoft.com/office/officeart/2018/2/layout/IconVerticalSolidList"/>
    <dgm:cxn modelId="{4D7E9689-EED3-4B3E-8F62-7E84E380937D}" type="presParOf" srcId="{269193B9-39B9-46EE-BA34-F66E21D99D83}" destId="{EA483003-0257-43E5-A38C-8EFE022840AE}" srcOrd="2" destOrd="0" presId="urn:microsoft.com/office/officeart/2018/2/layout/IconVerticalSolidList"/>
    <dgm:cxn modelId="{5FD1F0E1-3357-47A5-A794-3B4327007313}" type="presParOf" srcId="{269193B9-39B9-46EE-BA34-F66E21D99D83}" destId="{96F6A9AF-728B-469D-AC14-FDE6ECFE4E42}" srcOrd="3" destOrd="0" presId="urn:microsoft.com/office/officeart/2018/2/layout/IconVerticalSolidList"/>
    <dgm:cxn modelId="{5F98AFB2-F305-489D-8EBA-7A82546177F3}" type="presParOf" srcId="{CF2384DF-6843-4C2B-90DF-0ABFD8A3A300}" destId="{1709FA16-732F-4AC7-BC53-78D7CEE008F2}" srcOrd="3" destOrd="0" presId="urn:microsoft.com/office/officeart/2018/2/layout/IconVerticalSolidList"/>
    <dgm:cxn modelId="{2811302F-2829-4E81-A457-FE84051F52CD}" type="presParOf" srcId="{CF2384DF-6843-4C2B-90DF-0ABFD8A3A300}" destId="{26C384C0-FAE8-49F7-A82B-B23E873247F0}" srcOrd="4" destOrd="0" presId="urn:microsoft.com/office/officeart/2018/2/layout/IconVerticalSolidList"/>
    <dgm:cxn modelId="{47F8248B-F6D0-4E94-B867-5149A94104CD}" type="presParOf" srcId="{26C384C0-FAE8-49F7-A82B-B23E873247F0}" destId="{5834AF24-D300-484C-978C-F94D62685BDE}" srcOrd="0" destOrd="0" presId="urn:microsoft.com/office/officeart/2018/2/layout/IconVerticalSolidList"/>
    <dgm:cxn modelId="{DE7A33BF-73A0-466C-BAB6-390B01CA4CA2}" type="presParOf" srcId="{26C384C0-FAE8-49F7-A82B-B23E873247F0}" destId="{CD938495-C7BB-4149-8306-410AF89917EE}" srcOrd="1" destOrd="0" presId="urn:microsoft.com/office/officeart/2018/2/layout/IconVerticalSolidList"/>
    <dgm:cxn modelId="{EDF64671-E0D8-42B1-8E14-B7A718A9C97A}" type="presParOf" srcId="{26C384C0-FAE8-49F7-A82B-B23E873247F0}" destId="{6C33F0B3-54E3-4847-BDB9-C621A9C1E486}" srcOrd="2" destOrd="0" presId="urn:microsoft.com/office/officeart/2018/2/layout/IconVerticalSolidList"/>
    <dgm:cxn modelId="{76454B95-3EF7-4452-BCD6-A2C6120D8A55}" type="presParOf" srcId="{26C384C0-FAE8-49F7-A82B-B23E873247F0}" destId="{5901BE19-7592-4D4E-8928-F023F50E3D30}" srcOrd="3" destOrd="0" presId="urn:microsoft.com/office/officeart/2018/2/layout/IconVerticalSolidList"/>
    <dgm:cxn modelId="{992E160C-3434-48C6-86A6-43BEE5C5890B}" type="presParOf" srcId="{CF2384DF-6843-4C2B-90DF-0ABFD8A3A300}" destId="{0C8EC687-718A-42B7-AE55-7F7EE7FC7B97}" srcOrd="5" destOrd="0" presId="urn:microsoft.com/office/officeart/2018/2/layout/IconVerticalSolidList"/>
    <dgm:cxn modelId="{2C85FB47-B212-48FE-906F-E793A2B3562C}" type="presParOf" srcId="{CF2384DF-6843-4C2B-90DF-0ABFD8A3A300}" destId="{60E8336F-53AC-4D28-B28E-7AA8693D9307}" srcOrd="6" destOrd="0" presId="urn:microsoft.com/office/officeart/2018/2/layout/IconVerticalSolidList"/>
    <dgm:cxn modelId="{C94F45F2-0E76-40CB-880D-838554780250}" type="presParOf" srcId="{60E8336F-53AC-4D28-B28E-7AA8693D9307}" destId="{345B6E01-573C-438C-B556-F662D0E911DD}" srcOrd="0" destOrd="0" presId="urn:microsoft.com/office/officeart/2018/2/layout/IconVerticalSolidList"/>
    <dgm:cxn modelId="{D30D1D7C-7E32-4115-A000-97FB375D380B}" type="presParOf" srcId="{60E8336F-53AC-4D28-B28E-7AA8693D9307}" destId="{B8A04663-01C8-45A2-BFA2-C874686A9965}" srcOrd="1" destOrd="0" presId="urn:microsoft.com/office/officeart/2018/2/layout/IconVerticalSolidList"/>
    <dgm:cxn modelId="{82C540AE-116E-4653-A59F-A4546EB57D67}" type="presParOf" srcId="{60E8336F-53AC-4D28-B28E-7AA8693D9307}" destId="{8593FC24-EC7A-4182-8D36-E4CE0A848E0B}" srcOrd="2" destOrd="0" presId="urn:microsoft.com/office/officeart/2018/2/layout/IconVerticalSolidList"/>
    <dgm:cxn modelId="{0E10A5F6-68B7-4511-A9E2-7C0B8E81E332}" type="presParOf" srcId="{60E8336F-53AC-4D28-B28E-7AA8693D9307}" destId="{79295774-F4A5-47D3-A6D4-D54F02CF5F1C}" srcOrd="3" destOrd="0" presId="urn:microsoft.com/office/officeart/2018/2/layout/IconVerticalSolidList"/>
    <dgm:cxn modelId="{F2BDC692-5DD3-4480-8052-14369A7253CA}" type="presParOf" srcId="{CF2384DF-6843-4C2B-90DF-0ABFD8A3A300}" destId="{FFDA3BD2-5134-417F-ACED-A5289B35B8E2}" srcOrd="7" destOrd="0" presId="urn:microsoft.com/office/officeart/2018/2/layout/IconVerticalSolidList"/>
    <dgm:cxn modelId="{A9507EF7-DD47-405F-86AC-49DB5B08DC38}" type="presParOf" srcId="{CF2384DF-6843-4C2B-90DF-0ABFD8A3A300}" destId="{452180C5-191A-45F3-9FCF-DE38C3BC417C}" srcOrd="8" destOrd="0" presId="urn:microsoft.com/office/officeart/2018/2/layout/IconVerticalSolidList"/>
    <dgm:cxn modelId="{544A134B-535F-4CC0-8E52-D0F20BEBDD2D}" type="presParOf" srcId="{452180C5-191A-45F3-9FCF-DE38C3BC417C}" destId="{447E25E5-F022-488C-9C3B-F7D69EA596CB}" srcOrd="0" destOrd="0" presId="urn:microsoft.com/office/officeart/2018/2/layout/IconVerticalSolidList"/>
    <dgm:cxn modelId="{B9F1A6CD-7D45-4DF3-B78F-D7AFA001ABB2}" type="presParOf" srcId="{452180C5-191A-45F3-9FCF-DE38C3BC417C}" destId="{AA7BB565-ACD1-40E4-9EF4-DDF083071F92}" srcOrd="1" destOrd="0" presId="urn:microsoft.com/office/officeart/2018/2/layout/IconVerticalSolidList"/>
    <dgm:cxn modelId="{15A7D64E-6D00-431A-A18B-2E1D02A42AC1}" type="presParOf" srcId="{452180C5-191A-45F3-9FCF-DE38C3BC417C}" destId="{23CD20CF-4090-431D-BAD4-6E1956373E8A}" srcOrd="2" destOrd="0" presId="urn:microsoft.com/office/officeart/2018/2/layout/IconVerticalSolidList"/>
    <dgm:cxn modelId="{FEA47241-5280-4B10-B773-6C39657579CF}" type="presParOf" srcId="{452180C5-191A-45F3-9FCF-DE38C3BC417C}" destId="{17D4AE69-B914-46E7-A343-B2FAEA070726}" srcOrd="3" destOrd="0" presId="urn:microsoft.com/office/officeart/2018/2/layout/IconVerticalSolidList"/>
    <dgm:cxn modelId="{5F5945AF-B177-4EAF-9DB2-984BBF809E01}" type="presParOf" srcId="{CF2384DF-6843-4C2B-90DF-0ABFD8A3A300}" destId="{C093DE54-1D5A-469F-9268-40B1D92633E3}" srcOrd="9" destOrd="0" presId="urn:microsoft.com/office/officeart/2018/2/layout/IconVerticalSolidList"/>
    <dgm:cxn modelId="{FDB4110A-8248-472D-8042-AE04348964A3}" type="presParOf" srcId="{CF2384DF-6843-4C2B-90DF-0ABFD8A3A300}" destId="{54EFB7BC-9CA6-4092-8836-B61DD1954EAE}" srcOrd="10" destOrd="0" presId="urn:microsoft.com/office/officeart/2018/2/layout/IconVerticalSolidList"/>
    <dgm:cxn modelId="{D0FF4362-56D9-458E-BA2C-CE0A5CD722FF}" type="presParOf" srcId="{54EFB7BC-9CA6-4092-8836-B61DD1954EAE}" destId="{53D780DE-515E-49C6-9746-49747B537FF8}" srcOrd="0" destOrd="0" presId="urn:microsoft.com/office/officeart/2018/2/layout/IconVerticalSolidList"/>
    <dgm:cxn modelId="{FA18883A-C04E-4F6B-A9DA-10D4FA880E12}" type="presParOf" srcId="{54EFB7BC-9CA6-4092-8836-B61DD1954EAE}" destId="{5024B772-B312-4D6F-AC2E-AF8D107373DE}" srcOrd="1" destOrd="0" presId="urn:microsoft.com/office/officeart/2018/2/layout/IconVerticalSolidList"/>
    <dgm:cxn modelId="{AA2A751E-35AD-49CA-8ECA-F40AF0D158D8}" type="presParOf" srcId="{54EFB7BC-9CA6-4092-8836-B61DD1954EAE}" destId="{A5414DC4-08FB-4665-917F-D6EC43B70773}" srcOrd="2" destOrd="0" presId="urn:microsoft.com/office/officeart/2018/2/layout/IconVerticalSolidList"/>
    <dgm:cxn modelId="{86E331F9-CA4D-4673-A406-1989DC50B743}" type="presParOf" srcId="{54EFB7BC-9CA6-4092-8836-B61DD1954EAE}" destId="{B0BDFC6B-4DE4-4BA0-9F82-70B43068570F}" srcOrd="3" destOrd="0" presId="urn:microsoft.com/office/officeart/2018/2/layout/IconVerticalSolidList"/>
    <dgm:cxn modelId="{D15D29BE-B8EE-4300-9651-B2150F9F4D14}" type="presParOf" srcId="{CF2384DF-6843-4C2B-90DF-0ABFD8A3A300}" destId="{0ABABF33-CF0A-4D23-B615-267A31E1300B}" srcOrd="11" destOrd="0" presId="urn:microsoft.com/office/officeart/2018/2/layout/IconVerticalSolidList"/>
    <dgm:cxn modelId="{BA9D64AD-4FB9-486C-BFC3-44DF8D0AEFF1}" type="presParOf" srcId="{CF2384DF-6843-4C2B-90DF-0ABFD8A3A300}" destId="{8E86E494-4E5A-462E-94F4-DCA8C62AB095}" srcOrd="12" destOrd="0" presId="urn:microsoft.com/office/officeart/2018/2/layout/IconVerticalSolidList"/>
    <dgm:cxn modelId="{2C9F53A2-7229-4894-986F-B69458091BBA}" type="presParOf" srcId="{8E86E494-4E5A-462E-94F4-DCA8C62AB095}" destId="{D602DF64-4597-4E94-9899-37A803E03606}" srcOrd="0" destOrd="0" presId="urn:microsoft.com/office/officeart/2018/2/layout/IconVerticalSolidList"/>
    <dgm:cxn modelId="{521CDDBD-7949-4B2C-9230-822D86A460B3}" type="presParOf" srcId="{8E86E494-4E5A-462E-94F4-DCA8C62AB095}" destId="{EAEDD395-E52E-4B7F-902F-B7AC2C572D48}" srcOrd="1" destOrd="0" presId="urn:microsoft.com/office/officeart/2018/2/layout/IconVerticalSolidList"/>
    <dgm:cxn modelId="{6D3F0EE6-9747-46F8-A3EE-456192A91E8B}" type="presParOf" srcId="{8E86E494-4E5A-462E-94F4-DCA8C62AB095}" destId="{06865025-CBD5-4C3F-ABAC-A9560285CA5E}" srcOrd="2" destOrd="0" presId="urn:microsoft.com/office/officeart/2018/2/layout/IconVerticalSolidList"/>
    <dgm:cxn modelId="{BA0920D2-4490-40DF-B6BE-2DD093DE3D78}" type="presParOf" srcId="{8E86E494-4E5A-462E-94F4-DCA8C62AB095}" destId="{9DFF0C20-1C66-4412-9992-4557CD48E2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251793-BC06-4956-BF4E-9FA346E2BD3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5B06B3-8545-4418-A0C5-D22FABEF857E}">
      <dgm:prSet/>
      <dgm:spPr/>
      <dgm:t>
        <a:bodyPr/>
        <a:lstStyle/>
        <a:p>
          <a:r>
            <a:rPr lang="en-US"/>
            <a:t>Instantly 24/7 arability. </a:t>
          </a:r>
        </a:p>
      </dgm:t>
    </dgm:pt>
    <dgm:pt modelId="{68295557-57A7-42AD-9253-474EB5B2506D}" type="parTrans" cxnId="{89AD0EE1-A3D5-43D5-AE1B-77EEAFCF1518}">
      <dgm:prSet/>
      <dgm:spPr/>
      <dgm:t>
        <a:bodyPr/>
        <a:lstStyle/>
        <a:p>
          <a:endParaRPr lang="en-US"/>
        </a:p>
      </dgm:t>
    </dgm:pt>
    <dgm:pt modelId="{3B47EFAA-8512-44B9-AFF4-DF8C9EFDC15A}" type="sibTrans" cxnId="{89AD0EE1-A3D5-43D5-AE1B-77EEAFCF1518}">
      <dgm:prSet/>
      <dgm:spPr/>
      <dgm:t>
        <a:bodyPr/>
        <a:lstStyle/>
        <a:p>
          <a:endParaRPr lang="en-US"/>
        </a:p>
      </dgm:t>
    </dgm:pt>
    <dgm:pt modelId="{26DF9350-4BCA-4B62-AD51-28833EE82A60}">
      <dgm:prSet/>
      <dgm:spPr/>
      <dgm:t>
        <a:bodyPr/>
        <a:lstStyle/>
        <a:p>
          <a:r>
            <a:rPr lang="en-US"/>
            <a:t>A friendly humanly way interaction. </a:t>
          </a:r>
        </a:p>
      </dgm:t>
    </dgm:pt>
    <dgm:pt modelId="{62D9C293-4C04-4C0A-8E55-001E843FDC27}" type="parTrans" cxnId="{1110297B-679A-4FE7-A50A-6EB0BDCAF7E9}">
      <dgm:prSet/>
      <dgm:spPr/>
      <dgm:t>
        <a:bodyPr/>
        <a:lstStyle/>
        <a:p>
          <a:endParaRPr lang="en-US"/>
        </a:p>
      </dgm:t>
    </dgm:pt>
    <dgm:pt modelId="{5AD20033-FC5A-4586-8DC3-A023B1353EAB}" type="sibTrans" cxnId="{1110297B-679A-4FE7-A50A-6EB0BDCAF7E9}">
      <dgm:prSet/>
      <dgm:spPr/>
      <dgm:t>
        <a:bodyPr/>
        <a:lstStyle/>
        <a:p>
          <a:endParaRPr lang="en-US"/>
        </a:p>
      </dgm:t>
    </dgm:pt>
    <dgm:pt modelId="{7CFB02C9-2FE1-4422-BEB5-D3E8942B57B4}">
      <dgm:prSet/>
      <dgm:spPr/>
      <dgm:t>
        <a:bodyPr/>
        <a:lstStyle/>
        <a:p>
          <a:r>
            <a:rPr lang="en-US"/>
            <a:t>Access anywhere, no matter where you are located.</a:t>
          </a:r>
        </a:p>
      </dgm:t>
    </dgm:pt>
    <dgm:pt modelId="{8F596C06-D84E-4804-BD6B-49E20C8B9F85}" type="parTrans" cxnId="{74EFD09B-13A5-4B36-9E6E-0DEA3284946D}">
      <dgm:prSet/>
      <dgm:spPr/>
      <dgm:t>
        <a:bodyPr/>
        <a:lstStyle/>
        <a:p>
          <a:endParaRPr lang="en-US"/>
        </a:p>
      </dgm:t>
    </dgm:pt>
    <dgm:pt modelId="{4D0C2128-6D3B-4A63-A31E-F1EF7172D7F7}" type="sibTrans" cxnId="{74EFD09B-13A5-4B36-9E6E-0DEA3284946D}">
      <dgm:prSet/>
      <dgm:spPr/>
      <dgm:t>
        <a:bodyPr/>
        <a:lstStyle/>
        <a:p>
          <a:endParaRPr lang="en-US"/>
        </a:p>
      </dgm:t>
    </dgm:pt>
    <dgm:pt modelId="{F57C2EDD-CB33-47ED-92D3-AF77D7D14381}">
      <dgm:prSet/>
      <dgm:spPr/>
      <dgm:t>
        <a:bodyPr/>
        <a:lstStyle/>
        <a:p>
          <a:r>
            <a:rPr lang="en-US"/>
            <a:t>It can ease the work of Doctor’s by reducing the number of patients by providing general information about the patient from its database.</a:t>
          </a:r>
        </a:p>
      </dgm:t>
    </dgm:pt>
    <dgm:pt modelId="{73658381-056B-4941-A604-2A6AB3D6B091}" type="parTrans" cxnId="{F34DD59D-4715-49A9-9CA3-F10C75B64BBC}">
      <dgm:prSet/>
      <dgm:spPr/>
      <dgm:t>
        <a:bodyPr/>
        <a:lstStyle/>
        <a:p>
          <a:endParaRPr lang="en-US"/>
        </a:p>
      </dgm:t>
    </dgm:pt>
    <dgm:pt modelId="{7933F747-15CF-46BF-A5D8-B1AA5C5101B7}" type="sibTrans" cxnId="{F34DD59D-4715-49A9-9CA3-F10C75B64BBC}">
      <dgm:prSet/>
      <dgm:spPr/>
      <dgm:t>
        <a:bodyPr/>
        <a:lstStyle/>
        <a:p>
          <a:endParaRPr lang="en-US"/>
        </a:p>
      </dgm:t>
    </dgm:pt>
    <dgm:pt modelId="{7A4175AB-6041-44D7-9ADC-727CFEF9DD8D}">
      <dgm:prSet/>
      <dgm:spPr/>
      <dgm:t>
        <a:bodyPr/>
        <a:lstStyle/>
        <a:p>
          <a:r>
            <a:rPr lang="en-US"/>
            <a:t>It can help the patients to learn to take care of their health responsibly. People will be able to treat themselves from their homes</a:t>
          </a:r>
        </a:p>
      </dgm:t>
    </dgm:pt>
    <dgm:pt modelId="{C6D2275A-AEFF-44F2-8486-44A710453038}" type="parTrans" cxnId="{63D24479-7D3F-4656-9799-638F7C70F012}">
      <dgm:prSet/>
      <dgm:spPr/>
      <dgm:t>
        <a:bodyPr/>
        <a:lstStyle/>
        <a:p>
          <a:endParaRPr lang="en-US"/>
        </a:p>
      </dgm:t>
    </dgm:pt>
    <dgm:pt modelId="{B1884622-B080-4328-816C-7D78B67313B1}" type="sibTrans" cxnId="{63D24479-7D3F-4656-9799-638F7C70F012}">
      <dgm:prSet/>
      <dgm:spPr/>
      <dgm:t>
        <a:bodyPr/>
        <a:lstStyle/>
        <a:p>
          <a:endParaRPr lang="en-US"/>
        </a:p>
      </dgm:t>
    </dgm:pt>
    <dgm:pt modelId="{E1FE219B-6A4C-4676-A8C3-295E4540BF73}" type="pres">
      <dgm:prSet presAssocID="{CD251793-BC06-4956-BF4E-9FA346E2BD35}" presName="linear" presStyleCnt="0">
        <dgm:presLayoutVars>
          <dgm:animLvl val="lvl"/>
          <dgm:resizeHandles val="exact"/>
        </dgm:presLayoutVars>
      </dgm:prSet>
      <dgm:spPr/>
    </dgm:pt>
    <dgm:pt modelId="{B9EFC67F-8E86-40A1-8ED7-BEDCFACA022A}" type="pres">
      <dgm:prSet presAssocID="{AF5B06B3-8545-4418-A0C5-D22FABEF857E}" presName="parentText" presStyleLbl="node1" presStyleIdx="0" presStyleCnt="5">
        <dgm:presLayoutVars>
          <dgm:chMax val="0"/>
          <dgm:bulletEnabled val="1"/>
        </dgm:presLayoutVars>
      </dgm:prSet>
      <dgm:spPr/>
    </dgm:pt>
    <dgm:pt modelId="{9D689DB9-630E-4A9A-AF21-82A537203B55}" type="pres">
      <dgm:prSet presAssocID="{3B47EFAA-8512-44B9-AFF4-DF8C9EFDC15A}" presName="spacer" presStyleCnt="0"/>
      <dgm:spPr/>
    </dgm:pt>
    <dgm:pt modelId="{2CCAA3CC-144A-4ADB-9CF0-D07ADCEE6C14}" type="pres">
      <dgm:prSet presAssocID="{26DF9350-4BCA-4B62-AD51-28833EE82A60}" presName="parentText" presStyleLbl="node1" presStyleIdx="1" presStyleCnt="5">
        <dgm:presLayoutVars>
          <dgm:chMax val="0"/>
          <dgm:bulletEnabled val="1"/>
        </dgm:presLayoutVars>
      </dgm:prSet>
      <dgm:spPr/>
    </dgm:pt>
    <dgm:pt modelId="{F8D1E49D-3D99-4D1B-89AA-5578C990F4D0}" type="pres">
      <dgm:prSet presAssocID="{5AD20033-FC5A-4586-8DC3-A023B1353EAB}" presName="spacer" presStyleCnt="0"/>
      <dgm:spPr/>
    </dgm:pt>
    <dgm:pt modelId="{EA66FE43-52BD-4563-A122-940072285FDE}" type="pres">
      <dgm:prSet presAssocID="{7CFB02C9-2FE1-4422-BEB5-D3E8942B57B4}" presName="parentText" presStyleLbl="node1" presStyleIdx="2" presStyleCnt="5">
        <dgm:presLayoutVars>
          <dgm:chMax val="0"/>
          <dgm:bulletEnabled val="1"/>
        </dgm:presLayoutVars>
      </dgm:prSet>
      <dgm:spPr/>
    </dgm:pt>
    <dgm:pt modelId="{7EDAF117-9184-429B-B5C7-5A4AF54B96FD}" type="pres">
      <dgm:prSet presAssocID="{4D0C2128-6D3B-4A63-A31E-F1EF7172D7F7}" presName="spacer" presStyleCnt="0"/>
      <dgm:spPr/>
    </dgm:pt>
    <dgm:pt modelId="{D8E1A300-077A-4B7A-A5D2-723E3A5E362A}" type="pres">
      <dgm:prSet presAssocID="{F57C2EDD-CB33-47ED-92D3-AF77D7D14381}" presName="parentText" presStyleLbl="node1" presStyleIdx="3" presStyleCnt="5">
        <dgm:presLayoutVars>
          <dgm:chMax val="0"/>
          <dgm:bulletEnabled val="1"/>
        </dgm:presLayoutVars>
      </dgm:prSet>
      <dgm:spPr/>
    </dgm:pt>
    <dgm:pt modelId="{49226423-50F5-4C7E-B673-B8CED3FE70F7}" type="pres">
      <dgm:prSet presAssocID="{7933F747-15CF-46BF-A5D8-B1AA5C5101B7}" presName="spacer" presStyleCnt="0"/>
      <dgm:spPr/>
    </dgm:pt>
    <dgm:pt modelId="{12C7F38A-9C5B-4411-A30D-750D8338754D}" type="pres">
      <dgm:prSet presAssocID="{7A4175AB-6041-44D7-9ADC-727CFEF9DD8D}" presName="parentText" presStyleLbl="node1" presStyleIdx="4" presStyleCnt="5">
        <dgm:presLayoutVars>
          <dgm:chMax val="0"/>
          <dgm:bulletEnabled val="1"/>
        </dgm:presLayoutVars>
      </dgm:prSet>
      <dgm:spPr/>
    </dgm:pt>
  </dgm:ptLst>
  <dgm:cxnLst>
    <dgm:cxn modelId="{6487D60C-749D-4034-8202-FAEC6C83515C}" type="presOf" srcId="{CD251793-BC06-4956-BF4E-9FA346E2BD35}" destId="{E1FE219B-6A4C-4676-A8C3-295E4540BF73}" srcOrd="0" destOrd="0" presId="urn:microsoft.com/office/officeart/2005/8/layout/vList2"/>
    <dgm:cxn modelId="{A9F9B52E-5020-40C6-85ED-CB25890E6EA8}" type="presOf" srcId="{7CFB02C9-2FE1-4422-BEB5-D3E8942B57B4}" destId="{EA66FE43-52BD-4563-A122-940072285FDE}" srcOrd="0" destOrd="0" presId="urn:microsoft.com/office/officeart/2005/8/layout/vList2"/>
    <dgm:cxn modelId="{60F4065D-171B-43AC-A3A9-5D89081AA09E}" type="presOf" srcId="{F57C2EDD-CB33-47ED-92D3-AF77D7D14381}" destId="{D8E1A300-077A-4B7A-A5D2-723E3A5E362A}" srcOrd="0" destOrd="0" presId="urn:microsoft.com/office/officeart/2005/8/layout/vList2"/>
    <dgm:cxn modelId="{63D24479-7D3F-4656-9799-638F7C70F012}" srcId="{CD251793-BC06-4956-BF4E-9FA346E2BD35}" destId="{7A4175AB-6041-44D7-9ADC-727CFEF9DD8D}" srcOrd="4" destOrd="0" parTransId="{C6D2275A-AEFF-44F2-8486-44A710453038}" sibTransId="{B1884622-B080-4328-816C-7D78B67313B1}"/>
    <dgm:cxn modelId="{1110297B-679A-4FE7-A50A-6EB0BDCAF7E9}" srcId="{CD251793-BC06-4956-BF4E-9FA346E2BD35}" destId="{26DF9350-4BCA-4B62-AD51-28833EE82A60}" srcOrd="1" destOrd="0" parTransId="{62D9C293-4C04-4C0A-8E55-001E843FDC27}" sibTransId="{5AD20033-FC5A-4586-8DC3-A023B1353EAB}"/>
    <dgm:cxn modelId="{7937E48B-FD68-4C8C-B4F1-71D385B294BC}" type="presOf" srcId="{AF5B06B3-8545-4418-A0C5-D22FABEF857E}" destId="{B9EFC67F-8E86-40A1-8ED7-BEDCFACA022A}" srcOrd="0" destOrd="0" presId="urn:microsoft.com/office/officeart/2005/8/layout/vList2"/>
    <dgm:cxn modelId="{74EFD09B-13A5-4B36-9E6E-0DEA3284946D}" srcId="{CD251793-BC06-4956-BF4E-9FA346E2BD35}" destId="{7CFB02C9-2FE1-4422-BEB5-D3E8942B57B4}" srcOrd="2" destOrd="0" parTransId="{8F596C06-D84E-4804-BD6B-49E20C8B9F85}" sibTransId="{4D0C2128-6D3B-4A63-A31E-F1EF7172D7F7}"/>
    <dgm:cxn modelId="{F34DD59D-4715-49A9-9CA3-F10C75B64BBC}" srcId="{CD251793-BC06-4956-BF4E-9FA346E2BD35}" destId="{F57C2EDD-CB33-47ED-92D3-AF77D7D14381}" srcOrd="3" destOrd="0" parTransId="{73658381-056B-4941-A604-2A6AB3D6B091}" sibTransId="{7933F747-15CF-46BF-A5D8-B1AA5C5101B7}"/>
    <dgm:cxn modelId="{C5561BAC-14A7-4172-A9D0-3C677E1BBF0B}" type="presOf" srcId="{26DF9350-4BCA-4B62-AD51-28833EE82A60}" destId="{2CCAA3CC-144A-4ADB-9CF0-D07ADCEE6C14}" srcOrd="0" destOrd="0" presId="urn:microsoft.com/office/officeart/2005/8/layout/vList2"/>
    <dgm:cxn modelId="{3309D8B7-9C0A-4D1C-AB8F-366C52FEA1F3}" type="presOf" srcId="{7A4175AB-6041-44D7-9ADC-727CFEF9DD8D}" destId="{12C7F38A-9C5B-4411-A30D-750D8338754D}" srcOrd="0" destOrd="0" presId="urn:microsoft.com/office/officeart/2005/8/layout/vList2"/>
    <dgm:cxn modelId="{89AD0EE1-A3D5-43D5-AE1B-77EEAFCF1518}" srcId="{CD251793-BC06-4956-BF4E-9FA346E2BD35}" destId="{AF5B06B3-8545-4418-A0C5-D22FABEF857E}" srcOrd="0" destOrd="0" parTransId="{68295557-57A7-42AD-9253-474EB5B2506D}" sibTransId="{3B47EFAA-8512-44B9-AFF4-DF8C9EFDC15A}"/>
    <dgm:cxn modelId="{2C241349-9094-43E8-9171-51D2FB8E55A6}" type="presParOf" srcId="{E1FE219B-6A4C-4676-A8C3-295E4540BF73}" destId="{B9EFC67F-8E86-40A1-8ED7-BEDCFACA022A}" srcOrd="0" destOrd="0" presId="urn:microsoft.com/office/officeart/2005/8/layout/vList2"/>
    <dgm:cxn modelId="{4FDA11DA-92AF-4AB3-9933-DDA9F3DC52F6}" type="presParOf" srcId="{E1FE219B-6A4C-4676-A8C3-295E4540BF73}" destId="{9D689DB9-630E-4A9A-AF21-82A537203B55}" srcOrd="1" destOrd="0" presId="urn:microsoft.com/office/officeart/2005/8/layout/vList2"/>
    <dgm:cxn modelId="{08BF9348-66A6-4442-8A00-0A90E15233EA}" type="presParOf" srcId="{E1FE219B-6A4C-4676-A8C3-295E4540BF73}" destId="{2CCAA3CC-144A-4ADB-9CF0-D07ADCEE6C14}" srcOrd="2" destOrd="0" presId="urn:microsoft.com/office/officeart/2005/8/layout/vList2"/>
    <dgm:cxn modelId="{6E9DBA16-1ECB-49D5-B2E8-5FB6ED465F24}" type="presParOf" srcId="{E1FE219B-6A4C-4676-A8C3-295E4540BF73}" destId="{F8D1E49D-3D99-4D1B-89AA-5578C990F4D0}" srcOrd="3" destOrd="0" presId="urn:microsoft.com/office/officeart/2005/8/layout/vList2"/>
    <dgm:cxn modelId="{65995ADA-7F6F-4F85-8296-5C6C2D3C30AC}" type="presParOf" srcId="{E1FE219B-6A4C-4676-A8C3-295E4540BF73}" destId="{EA66FE43-52BD-4563-A122-940072285FDE}" srcOrd="4" destOrd="0" presId="urn:microsoft.com/office/officeart/2005/8/layout/vList2"/>
    <dgm:cxn modelId="{DFB9128D-1E91-4523-B6AD-E9D3307D7EE5}" type="presParOf" srcId="{E1FE219B-6A4C-4676-A8C3-295E4540BF73}" destId="{7EDAF117-9184-429B-B5C7-5A4AF54B96FD}" srcOrd="5" destOrd="0" presId="urn:microsoft.com/office/officeart/2005/8/layout/vList2"/>
    <dgm:cxn modelId="{654E42CF-EBDB-4B8B-9F34-97C0051D8310}" type="presParOf" srcId="{E1FE219B-6A4C-4676-A8C3-295E4540BF73}" destId="{D8E1A300-077A-4B7A-A5D2-723E3A5E362A}" srcOrd="6" destOrd="0" presId="urn:microsoft.com/office/officeart/2005/8/layout/vList2"/>
    <dgm:cxn modelId="{F1529D3A-984D-4CB0-BF2F-83B7B4F3E8B2}" type="presParOf" srcId="{E1FE219B-6A4C-4676-A8C3-295E4540BF73}" destId="{49226423-50F5-4C7E-B673-B8CED3FE70F7}" srcOrd="7" destOrd="0" presId="urn:microsoft.com/office/officeart/2005/8/layout/vList2"/>
    <dgm:cxn modelId="{DA7D05E2-BC81-4B8E-91C2-F388F9673BCB}" type="presParOf" srcId="{E1FE219B-6A4C-4676-A8C3-295E4540BF73}" destId="{12C7F38A-9C5B-4411-A30D-750D8338754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89EF-0616-4D67-B9AB-D99C704567C8}">
      <dsp:nvSpPr>
        <dsp:cNvPr id="0" name=""/>
        <dsp:cNvSpPr/>
      </dsp:nvSpPr>
      <dsp:spPr>
        <a:xfrm>
          <a:off x="0" y="3353"/>
          <a:ext cx="6953547" cy="6281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BE04AD-1F49-4E50-BEC6-2D99F2705BB5}">
      <dsp:nvSpPr>
        <dsp:cNvPr id="0" name=""/>
        <dsp:cNvSpPr/>
      </dsp:nvSpPr>
      <dsp:spPr>
        <a:xfrm>
          <a:off x="190001" y="144676"/>
          <a:ext cx="345794" cy="3454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AE0880-E65A-4EEF-9770-B626F067CF24}">
      <dsp:nvSpPr>
        <dsp:cNvPr id="0" name=""/>
        <dsp:cNvSpPr/>
      </dsp:nvSpPr>
      <dsp:spPr>
        <a:xfrm>
          <a:off x="725797" y="3353"/>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Wikipedia: </a:t>
          </a:r>
          <a:r>
            <a:rPr lang="en-US" sz="1400" i="0" kern="1200"/>
            <a:t>is a Python library that makes it easy to access and parse data from Wikipedia.</a:t>
          </a:r>
          <a:endParaRPr lang="en-US" sz="1400" kern="1200"/>
        </a:p>
      </dsp:txBody>
      <dsp:txXfrm>
        <a:off x="725797" y="3353"/>
        <a:ext cx="6194959" cy="686988"/>
      </dsp:txXfrm>
    </dsp:sp>
    <dsp:sp modelId="{B6703980-9147-48B8-8DA1-57F4985A3FFC}">
      <dsp:nvSpPr>
        <dsp:cNvPr id="0" name=""/>
        <dsp:cNvSpPr/>
      </dsp:nvSpPr>
      <dsp:spPr>
        <a:xfrm>
          <a:off x="0" y="862089"/>
          <a:ext cx="6953547" cy="6281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BF324-6538-4CDF-8364-A0C54F3962B8}">
      <dsp:nvSpPr>
        <dsp:cNvPr id="0" name=""/>
        <dsp:cNvSpPr/>
      </dsp:nvSpPr>
      <dsp:spPr>
        <a:xfrm>
          <a:off x="190001" y="1003412"/>
          <a:ext cx="345794" cy="3454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F6A9AF-728B-469D-AC14-FDE6ECFE4E42}">
      <dsp:nvSpPr>
        <dsp:cNvPr id="0" name=""/>
        <dsp:cNvSpPr/>
      </dsp:nvSpPr>
      <dsp:spPr>
        <a:xfrm>
          <a:off x="725797" y="862089"/>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NumPy: I</a:t>
          </a:r>
          <a:r>
            <a:rPr lang="en-US" sz="1400" i="0" kern="1200"/>
            <a:t>s the core library for scientific computing in Python. It provides a high-performance multidimensional array object, and tools for working with these arrays.</a:t>
          </a:r>
          <a:endParaRPr lang="en-US" sz="1400" kern="1200"/>
        </a:p>
      </dsp:txBody>
      <dsp:txXfrm>
        <a:off x="725797" y="862089"/>
        <a:ext cx="6194959" cy="686988"/>
      </dsp:txXfrm>
    </dsp:sp>
    <dsp:sp modelId="{5834AF24-D300-484C-978C-F94D62685BDE}">
      <dsp:nvSpPr>
        <dsp:cNvPr id="0" name=""/>
        <dsp:cNvSpPr/>
      </dsp:nvSpPr>
      <dsp:spPr>
        <a:xfrm>
          <a:off x="0" y="1720825"/>
          <a:ext cx="6953547" cy="6281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938495-C7BB-4149-8306-410AF89917EE}">
      <dsp:nvSpPr>
        <dsp:cNvPr id="0" name=""/>
        <dsp:cNvSpPr/>
      </dsp:nvSpPr>
      <dsp:spPr>
        <a:xfrm>
          <a:off x="190001" y="1862148"/>
          <a:ext cx="345794" cy="3454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901BE19-7592-4D4E-8928-F023F50E3D30}">
      <dsp:nvSpPr>
        <dsp:cNvPr id="0" name=""/>
        <dsp:cNvSpPr/>
      </dsp:nvSpPr>
      <dsp:spPr>
        <a:xfrm>
          <a:off x="725797" y="1720825"/>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dirty="0"/>
            <a:t>Pandas: </a:t>
          </a:r>
          <a:r>
            <a:rPr lang="en-US" sz="1400" i="0" kern="1200" dirty="0"/>
            <a:t> is an open source, BSD-licensed library providing high-performance, easy-to-use data structures and data analysis tools for the Python programming language.</a:t>
          </a:r>
          <a:endParaRPr lang="en-US" sz="1400" kern="1200" dirty="0"/>
        </a:p>
      </dsp:txBody>
      <dsp:txXfrm>
        <a:off x="725797" y="1720825"/>
        <a:ext cx="6194959" cy="686988"/>
      </dsp:txXfrm>
    </dsp:sp>
    <dsp:sp modelId="{345B6E01-573C-438C-B556-F662D0E911DD}">
      <dsp:nvSpPr>
        <dsp:cNvPr id="0" name=""/>
        <dsp:cNvSpPr/>
      </dsp:nvSpPr>
      <dsp:spPr>
        <a:xfrm>
          <a:off x="0" y="2579560"/>
          <a:ext cx="6953547" cy="6281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04663-01C8-45A2-BFA2-C874686A9965}">
      <dsp:nvSpPr>
        <dsp:cNvPr id="0" name=""/>
        <dsp:cNvSpPr/>
      </dsp:nvSpPr>
      <dsp:spPr>
        <a:xfrm>
          <a:off x="190001" y="2720884"/>
          <a:ext cx="345794" cy="3454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295774-F4A5-47D3-A6D4-D54F02CF5F1C}">
      <dsp:nvSpPr>
        <dsp:cNvPr id="0" name=""/>
        <dsp:cNvSpPr/>
      </dsp:nvSpPr>
      <dsp:spPr>
        <a:xfrm>
          <a:off x="725797" y="2579560"/>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Random: </a:t>
          </a:r>
          <a:r>
            <a:rPr lang="en-US" sz="1400" i="0" kern="1200"/>
            <a:t>generates a random float uniformly in the semi-open range [0.0, 1.0)</a:t>
          </a:r>
          <a:endParaRPr lang="en-US" sz="1400" kern="1200"/>
        </a:p>
      </dsp:txBody>
      <dsp:txXfrm>
        <a:off x="725797" y="2579560"/>
        <a:ext cx="6194959" cy="686988"/>
      </dsp:txXfrm>
    </dsp:sp>
    <dsp:sp modelId="{447E25E5-F022-488C-9C3B-F7D69EA596CB}">
      <dsp:nvSpPr>
        <dsp:cNvPr id="0" name=""/>
        <dsp:cNvSpPr/>
      </dsp:nvSpPr>
      <dsp:spPr>
        <a:xfrm>
          <a:off x="0" y="3438296"/>
          <a:ext cx="6953547" cy="62810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BB565-ACD1-40E4-9EF4-DDF083071F92}">
      <dsp:nvSpPr>
        <dsp:cNvPr id="0" name=""/>
        <dsp:cNvSpPr/>
      </dsp:nvSpPr>
      <dsp:spPr>
        <a:xfrm>
          <a:off x="190001" y="3579619"/>
          <a:ext cx="345794" cy="3454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D4AE69-B914-46E7-A343-B2FAEA070726}">
      <dsp:nvSpPr>
        <dsp:cNvPr id="0" name=""/>
        <dsp:cNvSpPr/>
      </dsp:nvSpPr>
      <dsp:spPr>
        <a:xfrm>
          <a:off x="725797" y="3438296"/>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Sys: </a:t>
          </a:r>
          <a:r>
            <a:rPr lang="en-IN" sz="1400" i="0" kern="1200"/>
            <a:t>System-specific parameters and functions.</a:t>
          </a:r>
          <a:endParaRPr lang="en-US" sz="1400" kern="1200"/>
        </a:p>
      </dsp:txBody>
      <dsp:txXfrm>
        <a:off x="725797" y="3438296"/>
        <a:ext cx="6194959" cy="686988"/>
      </dsp:txXfrm>
    </dsp:sp>
    <dsp:sp modelId="{53D780DE-515E-49C6-9746-49747B537FF8}">
      <dsp:nvSpPr>
        <dsp:cNvPr id="0" name=""/>
        <dsp:cNvSpPr/>
      </dsp:nvSpPr>
      <dsp:spPr>
        <a:xfrm>
          <a:off x="0" y="4297032"/>
          <a:ext cx="6953547" cy="6281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4B772-B312-4D6F-AC2E-AF8D107373DE}">
      <dsp:nvSpPr>
        <dsp:cNvPr id="0" name=""/>
        <dsp:cNvSpPr/>
      </dsp:nvSpPr>
      <dsp:spPr>
        <a:xfrm>
          <a:off x="190001" y="4438355"/>
          <a:ext cx="345794" cy="3454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BDFC6B-4DE4-4BA0-9F82-70B43068570F}">
      <dsp:nvSpPr>
        <dsp:cNvPr id="0" name=""/>
        <dsp:cNvSpPr/>
      </dsp:nvSpPr>
      <dsp:spPr>
        <a:xfrm>
          <a:off x="725797" y="4297032"/>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Squlite3: </a:t>
          </a:r>
          <a:r>
            <a:rPr lang="en-US" sz="1400" i="0" kern="1200"/>
            <a:t>provides a standardized Python DBI API 2.0 compliant interface to the SQLite database. </a:t>
          </a:r>
          <a:endParaRPr lang="en-US" sz="1400" kern="1200"/>
        </a:p>
      </dsp:txBody>
      <dsp:txXfrm>
        <a:off x="725797" y="4297032"/>
        <a:ext cx="6194959" cy="686988"/>
      </dsp:txXfrm>
    </dsp:sp>
    <dsp:sp modelId="{D602DF64-4597-4E94-9899-37A803E03606}">
      <dsp:nvSpPr>
        <dsp:cNvPr id="0" name=""/>
        <dsp:cNvSpPr/>
      </dsp:nvSpPr>
      <dsp:spPr>
        <a:xfrm>
          <a:off x="0" y="5155767"/>
          <a:ext cx="6953547" cy="6281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EDD395-E52E-4B7F-902F-B7AC2C572D48}">
      <dsp:nvSpPr>
        <dsp:cNvPr id="0" name=""/>
        <dsp:cNvSpPr/>
      </dsp:nvSpPr>
      <dsp:spPr>
        <a:xfrm>
          <a:off x="190001" y="5297091"/>
          <a:ext cx="345794" cy="34545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FF0C20-1C66-4412-9992-4557CD48E229}">
      <dsp:nvSpPr>
        <dsp:cNvPr id="0" name=""/>
        <dsp:cNvSpPr/>
      </dsp:nvSpPr>
      <dsp:spPr>
        <a:xfrm>
          <a:off x="725797" y="5155767"/>
          <a:ext cx="6194959" cy="6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706" tIns="72706" rIns="72706" bIns="72706" numCol="1" spcCol="1270" anchor="ctr" anchorCtr="0">
          <a:noAutofit/>
        </a:bodyPr>
        <a:lstStyle/>
        <a:p>
          <a:pPr marL="0" lvl="0" indent="0" algn="l" defTabSz="622300">
            <a:lnSpc>
              <a:spcPct val="90000"/>
            </a:lnSpc>
            <a:spcBef>
              <a:spcPct val="0"/>
            </a:spcBef>
            <a:spcAft>
              <a:spcPct val="35000"/>
            </a:spcAft>
            <a:buNone/>
          </a:pPr>
          <a:r>
            <a:rPr lang="en-IN" sz="1400" kern="1200"/>
            <a:t>Sklearn:</a:t>
          </a:r>
          <a:r>
            <a:rPr lang="en-US" sz="1400" i="0" kern="1200"/>
            <a:t>is a free machine learning library for Python. It features various algorithms like support vector machine, random forests, and k-neighbours.</a:t>
          </a:r>
          <a:endParaRPr lang="en-US" sz="1400" kern="1200"/>
        </a:p>
      </dsp:txBody>
      <dsp:txXfrm>
        <a:off x="725797" y="5155767"/>
        <a:ext cx="6194959" cy="686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FC67F-8E86-40A1-8ED7-BEDCFACA022A}">
      <dsp:nvSpPr>
        <dsp:cNvPr id="0" name=""/>
        <dsp:cNvSpPr/>
      </dsp:nvSpPr>
      <dsp:spPr>
        <a:xfrm>
          <a:off x="0" y="766460"/>
          <a:ext cx="6492875" cy="67532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Instantly 24/7 arability. </a:t>
          </a:r>
        </a:p>
      </dsp:txBody>
      <dsp:txXfrm>
        <a:off x="32967" y="799427"/>
        <a:ext cx="6426941" cy="609393"/>
      </dsp:txXfrm>
    </dsp:sp>
    <dsp:sp modelId="{2CCAA3CC-144A-4ADB-9CF0-D07ADCEE6C14}">
      <dsp:nvSpPr>
        <dsp:cNvPr id="0" name=""/>
        <dsp:cNvSpPr/>
      </dsp:nvSpPr>
      <dsp:spPr>
        <a:xfrm>
          <a:off x="0" y="1490748"/>
          <a:ext cx="6492875" cy="675327"/>
        </a:xfrm>
        <a:prstGeom prst="roundRect">
          <a:avLst/>
        </a:prstGeom>
        <a:solidFill>
          <a:schemeClr val="accent2">
            <a:hueOff val="-898490"/>
            <a:satOff val="6181"/>
            <a:lumOff val="68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 friendly humanly way interaction. </a:t>
          </a:r>
        </a:p>
      </dsp:txBody>
      <dsp:txXfrm>
        <a:off x="32967" y="1523715"/>
        <a:ext cx="6426941" cy="609393"/>
      </dsp:txXfrm>
    </dsp:sp>
    <dsp:sp modelId="{EA66FE43-52BD-4563-A122-940072285FDE}">
      <dsp:nvSpPr>
        <dsp:cNvPr id="0" name=""/>
        <dsp:cNvSpPr/>
      </dsp:nvSpPr>
      <dsp:spPr>
        <a:xfrm>
          <a:off x="0" y="2215036"/>
          <a:ext cx="6492875" cy="675327"/>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Access anywhere, no matter where you are located.</a:t>
          </a:r>
        </a:p>
      </dsp:txBody>
      <dsp:txXfrm>
        <a:off x="32967" y="2248003"/>
        <a:ext cx="6426941" cy="609393"/>
      </dsp:txXfrm>
    </dsp:sp>
    <dsp:sp modelId="{D8E1A300-077A-4B7A-A5D2-723E3A5E362A}">
      <dsp:nvSpPr>
        <dsp:cNvPr id="0" name=""/>
        <dsp:cNvSpPr/>
      </dsp:nvSpPr>
      <dsp:spPr>
        <a:xfrm>
          <a:off x="0" y="2939323"/>
          <a:ext cx="6492875" cy="675327"/>
        </a:xfrm>
        <a:prstGeom prst="roundRect">
          <a:avLst/>
        </a:prstGeom>
        <a:solidFill>
          <a:schemeClr val="accent2">
            <a:hueOff val="-2695471"/>
            <a:satOff val="18542"/>
            <a:lumOff val="20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can ease the work of Doctor’s by reducing the number of patients by providing general information about the patient from its database.</a:t>
          </a:r>
        </a:p>
      </dsp:txBody>
      <dsp:txXfrm>
        <a:off x="32967" y="2972290"/>
        <a:ext cx="6426941" cy="609393"/>
      </dsp:txXfrm>
    </dsp:sp>
    <dsp:sp modelId="{12C7F38A-9C5B-4411-A30D-750D8338754D}">
      <dsp:nvSpPr>
        <dsp:cNvPr id="0" name=""/>
        <dsp:cNvSpPr/>
      </dsp:nvSpPr>
      <dsp:spPr>
        <a:xfrm>
          <a:off x="0" y="3663611"/>
          <a:ext cx="6492875" cy="675327"/>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It can help the patients to learn to take care of their health responsibly. People will be able to treat themselves from their homes</a:t>
          </a:r>
        </a:p>
      </dsp:txBody>
      <dsp:txXfrm>
        <a:off x="32967" y="3696578"/>
        <a:ext cx="6426941" cy="6093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6/26/2020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E34D-57B0-41D5-A7AF-DF10D1068115}" type="datetime1">
              <a:rPr lang="en-US" smtClean="0"/>
              <a:t>6/26/2020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6E8327-77F4-4A2B-9238-101C8E3404E4}" type="datetime1">
              <a:rPr lang="en-US" smtClean="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87327A-3B7B-4F18-AD00-4892CF91FF9D}"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98241-E647-4007-AB01-BB30869910EB}"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F5554-C941-4C3B-A197-75ED448862A0}"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B44A0-C3F8-4023-9352-7CF7C034B2C8}"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3DC5B-471F-47EA-B884-FE923235A560}"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8C408-3247-4796-93FF-B91D6887AEC0}"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1D282-CC74-49F4-B876-75084EFB56F1}"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56EAF9-2583-4989-8D87-13F548ED6E0C}"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E3CFB-BB1B-4B2A-ADF6-B1A4609854C4}" type="datetime1">
              <a:rPr lang="en-US" smtClean="0"/>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EAA8-1A97-412E-935C-2E918F139579}" type="datetime1">
              <a:rPr lang="en-US" smtClean="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8B0DF1-CA1F-4E36-8C65-C52A9896A8FB}" type="datetime1">
              <a:rPr lang="en-US" smtClean="0"/>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6173FD-197A-4AD6-8D60-38B6A76F0734}" type="datetime1">
              <a:rPr lang="en-US" smtClean="0"/>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C3949-07FA-4C7A-A990-D6D1043EED71}" type="datetime1">
              <a:rPr lang="en-US" smtClean="0"/>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9E2DE8-6D13-4218-A974-D45AA7B6E4FF}" type="datetime1">
              <a:rPr lang="en-US" smtClean="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AB7D7-4BDA-4ABC-B31D-66201C69A314}" type="datetime1">
              <a:rPr lang="en-US" smtClean="0"/>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3F0A0B-291C-4112-A023-023C51AB2E85}" type="datetime1">
              <a:rPr lang="en-US" smtClean="0"/>
              <a:t>6/26/2020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 Id="rId6" Type="http://schemas.openxmlformats.org/officeDocument/2006/relationships/hyperlink" Target="https://www.google.com/" TargetMode="External"/><Relationship Id="rId5" Type="http://schemas.openxmlformats.org/officeDocument/2006/relationships/hyperlink" Target="https://github.com/" TargetMode="External"/><Relationship Id="rId4" Type="http://schemas.openxmlformats.org/officeDocument/2006/relationships/hyperlink" Target="https://www.w3school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hyperlink" Target="https://drive.google.com/file/d/1D2anq-DP18ngYwKZULQFJCUWC-SjOhEw/view?usp=drivesdk" TargetMode="External"/><Relationship Id="rId5" Type="http://schemas.openxmlformats.org/officeDocument/2006/relationships/image" Target="../media/image23.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F9DFC70C-0B30-4D8A-ACCE-E112906E63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
            <a:extLst>
              <a:ext uri="{FF2B5EF4-FFF2-40B4-BE49-F238E27FC236}">
                <a16:creationId xmlns:a16="http://schemas.microsoft.com/office/drawing/2014/main" id="{C5078CE6-CE6B-4EB4-BE80-35B2D5EAB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685800" y="1634067"/>
            <a:ext cx="4062942" cy="2489200"/>
          </a:xfrm>
          <a:effectLst/>
        </p:spPr>
        <p:txBody>
          <a:bodyPr vert="horz" lIns="91440" tIns="45720" rIns="91440" bIns="45720" rtlCol="0" anchor="b">
            <a:normAutofit/>
          </a:bodyPr>
          <a:lstStyle/>
          <a:p>
            <a:pPr algn="l">
              <a:lnSpc>
                <a:spcPct val="90000"/>
              </a:lnSpc>
            </a:pPr>
            <a:r>
              <a:rPr lang="en-US" sz="4000" dirty="0">
                <a:solidFill>
                  <a:schemeClr val="bg1"/>
                </a:solidFill>
                <a:latin typeface="Bahnschrift" panose="020B0502040204020203" pitchFamily="34" charset="0"/>
              </a:rPr>
              <a:t>A.I Doc</a:t>
            </a:r>
            <a:br>
              <a:rPr lang="en-US" sz="3400" dirty="0">
                <a:solidFill>
                  <a:schemeClr val="bg1"/>
                </a:solidFill>
                <a:latin typeface="Bahnschrift" panose="020B0502040204020203" pitchFamily="34" charset="0"/>
              </a:rPr>
            </a:br>
            <a:r>
              <a:rPr lang="en-US" sz="3400" dirty="0">
                <a:solidFill>
                  <a:schemeClr val="bg1"/>
                </a:solidFill>
              </a:rPr>
              <a:t> </a:t>
            </a:r>
            <a:r>
              <a:rPr lang="en-US" sz="2200" dirty="0">
                <a:solidFill>
                  <a:schemeClr val="bg1"/>
                </a:solidFill>
              </a:rPr>
              <a:t>(A Healthcare Chatbot)</a:t>
            </a:r>
            <a:br>
              <a:rPr lang="en-US" sz="3400" dirty="0">
                <a:solidFill>
                  <a:schemeClr val="bg1"/>
                </a:solidFill>
              </a:rPr>
            </a:br>
            <a:br>
              <a:rPr lang="en-US" sz="3400" dirty="0">
                <a:solidFill>
                  <a:schemeClr val="bg1"/>
                </a:solidFill>
              </a:rPr>
            </a:br>
            <a:endParaRPr lang="en-US" sz="3400" dirty="0">
              <a:solidFill>
                <a:schemeClr val="bg1"/>
              </a:solidFill>
              <a:latin typeface="Bahnschrift" panose="020B0502040204020203" pitchFamily="34" charset="0"/>
            </a:endParaRPr>
          </a:p>
        </p:txBody>
      </p:sp>
      <p:sp>
        <p:nvSpPr>
          <p:cNvPr id="3" name="Subtitle 2">
            <a:extLst>
              <a:ext uri="{FF2B5EF4-FFF2-40B4-BE49-F238E27FC236}">
                <a16:creationId xmlns:a16="http://schemas.microsoft.com/office/drawing/2014/main" id="{1FBBDE4E-FFA3-44D5-BA0B-7575E2214B7C}"/>
              </a:ext>
            </a:extLst>
          </p:cNvPr>
          <p:cNvSpPr>
            <a:spLocks noGrp="1"/>
          </p:cNvSpPr>
          <p:nvPr>
            <p:ph type="subTitle" idx="1"/>
          </p:nvPr>
        </p:nvSpPr>
        <p:spPr>
          <a:xfrm>
            <a:off x="685801" y="4123267"/>
            <a:ext cx="4062942" cy="1261534"/>
          </a:xfrm>
        </p:spPr>
        <p:txBody>
          <a:bodyPr vert="horz" lIns="91440" tIns="45720" rIns="91440" bIns="45720" rtlCol="0" anchor="t">
            <a:normAutofit/>
          </a:bodyPr>
          <a:lstStyle/>
          <a:p>
            <a:pPr algn="l"/>
            <a:r>
              <a:rPr lang="en-US">
                <a:solidFill>
                  <a:schemeClr val="bg1"/>
                </a:solidFill>
              </a:rPr>
              <a:t>A Project Summary</a:t>
            </a:r>
          </a:p>
          <a:p>
            <a:pPr algn="l"/>
            <a:r>
              <a:rPr lang="en-US">
                <a:solidFill>
                  <a:schemeClr val="bg1"/>
                </a:solidFill>
              </a:rPr>
              <a:t>By Prabhat Kumar Dubey</a:t>
            </a:r>
          </a:p>
        </p:txBody>
      </p:sp>
      <p:grpSp>
        <p:nvGrpSpPr>
          <p:cNvPr id="84" name="Group 83">
            <a:extLst>
              <a:ext uri="{FF2B5EF4-FFF2-40B4-BE49-F238E27FC236}">
                <a16:creationId xmlns:a16="http://schemas.microsoft.com/office/drawing/2014/main" id="{1FE3F97D-27C5-498C-A189-D1D4ADE014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85" name="Freeform 6">
              <a:extLst>
                <a:ext uri="{FF2B5EF4-FFF2-40B4-BE49-F238E27FC236}">
                  <a16:creationId xmlns:a16="http://schemas.microsoft.com/office/drawing/2014/main" id="{E16A77AE-FC02-41D6-84BA-87C5D2842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86" name="Freeform 7">
              <a:extLst>
                <a:ext uri="{FF2B5EF4-FFF2-40B4-BE49-F238E27FC236}">
                  <a16:creationId xmlns:a16="http://schemas.microsoft.com/office/drawing/2014/main" id="{5AC60704-A008-45AB-86B8-68AE06B21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87" name="Freeform 12">
              <a:extLst>
                <a:ext uri="{FF2B5EF4-FFF2-40B4-BE49-F238E27FC236}">
                  <a16:creationId xmlns:a16="http://schemas.microsoft.com/office/drawing/2014/main" id="{6D4F05EC-AD9F-40D6-8289-ED80321427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88" name="Freeform 13">
              <a:extLst>
                <a:ext uri="{FF2B5EF4-FFF2-40B4-BE49-F238E27FC236}">
                  <a16:creationId xmlns:a16="http://schemas.microsoft.com/office/drawing/2014/main" id="{E1AEBD23-D7CE-46D8-B8F4-0016B2F63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89" name="Freeform 14">
              <a:extLst>
                <a:ext uri="{FF2B5EF4-FFF2-40B4-BE49-F238E27FC236}">
                  <a16:creationId xmlns:a16="http://schemas.microsoft.com/office/drawing/2014/main" id="{5E461B2A-6F25-4FD3-B8A8-8358718FB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90" name="Freeform 15">
              <a:extLst>
                <a:ext uri="{FF2B5EF4-FFF2-40B4-BE49-F238E27FC236}">
                  <a16:creationId xmlns:a16="http://schemas.microsoft.com/office/drawing/2014/main" id="{DC9F5BDD-A982-4275-A718-21F673A3C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pic>
        <p:nvPicPr>
          <p:cNvPr id="1026" name="Picture 2" descr="What is a chatbot? Why should you care? - ECommerce Marketing Blog ...">
            <a:extLst>
              <a:ext uri="{FF2B5EF4-FFF2-40B4-BE49-F238E27FC236}">
                <a16:creationId xmlns:a16="http://schemas.microsoft.com/office/drawing/2014/main" id="{8A9C430E-6047-4EED-ACD5-3C7B1B2787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94" r="13392" b="-2"/>
          <a:stretch/>
        </p:blipFill>
        <p:spPr bwMode="auto">
          <a:xfrm>
            <a:off x="5761084" y="10"/>
            <a:ext cx="6430917" cy="4338304"/>
          </a:xfrm>
          <a:custGeom>
            <a:avLst/>
            <a:gdLst/>
            <a:ahLst/>
            <a:cxnLst/>
            <a:rect l="l" t="t" r="r" b="b"/>
            <a:pathLst>
              <a:path w="6430917" h="4338314">
                <a:moveTo>
                  <a:pt x="712614" y="0"/>
                </a:moveTo>
                <a:lnTo>
                  <a:pt x="6430917" y="0"/>
                </a:lnTo>
                <a:lnTo>
                  <a:pt x="6430917" y="4338314"/>
                </a:lnTo>
                <a:lnTo>
                  <a:pt x="0" y="2800083"/>
                </a:ln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15 Leading AI-Powered Chatbot Solution Providers in FinTech | MEDICI">
            <a:extLst>
              <a:ext uri="{FF2B5EF4-FFF2-40B4-BE49-F238E27FC236}">
                <a16:creationId xmlns:a16="http://schemas.microsoft.com/office/drawing/2014/main" id="{0469E204-3A6B-4338-8CB4-92D35254687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402" r="2549" b="-3"/>
          <a:stretch/>
        </p:blipFill>
        <p:spPr bwMode="auto">
          <a:xfrm>
            <a:off x="5750346" y="2797516"/>
            <a:ext cx="6441654" cy="4060485"/>
          </a:xfrm>
          <a:custGeom>
            <a:avLst/>
            <a:gdLst/>
            <a:ahLst/>
            <a:cxnLst/>
            <a:rect l="l" t="t" r="r" b="b"/>
            <a:pathLst>
              <a:path w="6441654" h="4060485">
                <a:moveTo>
                  <a:pt x="0" y="0"/>
                </a:moveTo>
                <a:lnTo>
                  <a:pt x="6441654" y="1540800"/>
                </a:lnTo>
                <a:lnTo>
                  <a:pt x="6441654" y="4060485"/>
                </a:lnTo>
                <a:lnTo>
                  <a:pt x="4297229" y="406048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46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517E-A46A-4778-9ECB-5F4DF771FC23}"/>
              </a:ext>
            </a:extLst>
          </p:cNvPr>
          <p:cNvSpPr>
            <a:spLocks noGrp="1"/>
          </p:cNvSpPr>
          <p:nvPr>
            <p:ph type="title"/>
          </p:nvPr>
        </p:nvSpPr>
        <p:spPr>
          <a:xfrm>
            <a:off x="1379536" y="352425"/>
            <a:ext cx="10018713" cy="1752599"/>
          </a:xfrm>
        </p:spPr>
        <p:txBody>
          <a:bodyPr/>
          <a:lstStyle/>
          <a:p>
            <a:r>
              <a:rPr lang="en-US" dirty="0"/>
              <a:t>The References:  </a:t>
            </a:r>
            <a:endParaRPr lang="en-IN" dirty="0"/>
          </a:p>
        </p:txBody>
      </p:sp>
      <p:sp>
        <p:nvSpPr>
          <p:cNvPr id="3" name="Content Placeholder 2">
            <a:extLst>
              <a:ext uri="{FF2B5EF4-FFF2-40B4-BE49-F238E27FC236}">
                <a16:creationId xmlns:a16="http://schemas.microsoft.com/office/drawing/2014/main" id="{709EF757-4562-418B-8D1B-D4FE5F6ADCF7}"/>
              </a:ext>
            </a:extLst>
          </p:cNvPr>
          <p:cNvSpPr>
            <a:spLocks noGrp="1"/>
          </p:cNvSpPr>
          <p:nvPr>
            <p:ph idx="1"/>
          </p:nvPr>
        </p:nvSpPr>
        <p:spPr>
          <a:xfrm>
            <a:off x="4675185" y="1771649"/>
            <a:ext cx="4697415" cy="3124201"/>
          </a:xfrm>
        </p:spPr>
        <p:txBody>
          <a:bodyPr>
            <a:normAutofit fontScale="92500" lnSpcReduction="10000"/>
          </a:bodyPr>
          <a:lstStyle/>
          <a:p>
            <a:pPr marL="0" indent="0">
              <a:buNone/>
            </a:pPr>
            <a:endParaRPr lang="en-US" dirty="0"/>
          </a:p>
          <a:p>
            <a:pPr marL="0" indent="0">
              <a:buNone/>
            </a:pPr>
            <a:r>
              <a:rPr lang="en-US" dirty="0"/>
              <a:t>• </a:t>
            </a:r>
            <a:r>
              <a:rPr lang="en-US" dirty="0">
                <a:hlinkClick r:id="rId2"/>
              </a:rPr>
              <a:t>https://www.wikipedia.org</a:t>
            </a:r>
            <a:endParaRPr lang="en-US" dirty="0"/>
          </a:p>
          <a:p>
            <a:pPr marL="0" indent="0">
              <a:buNone/>
            </a:pPr>
            <a:r>
              <a:rPr lang="en-US" dirty="0"/>
              <a:t>• </a:t>
            </a:r>
            <a:r>
              <a:rPr lang="en-US" dirty="0">
                <a:hlinkClick r:id="rId3"/>
              </a:rPr>
              <a:t>https://www.kaggle.com</a:t>
            </a:r>
            <a:endParaRPr lang="en-US" dirty="0"/>
          </a:p>
          <a:p>
            <a:pPr marL="0" indent="0">
              <a:buNone/>
            </a:pPr>
            <a:r>
              <a:rPr lang="en-US" dirty="0"/>
              <a:t>• </a:t>
            </a:r>
            <a:r>
              <a:rPr lang="en-US" dirty="0">
                <a:hlinkClick r:id="rId4"/>
              </a:rPr>
              <a:t>https://www.w3schools.com/</a:t>
            </a:r>
            <a:endParaRPr lang="en-US" dirty="0"/>
          </a:p>
          <a:p>
            <a:pPr marL="0" indent="0">
              <a:buNone/>
            </a:pPr>
            <a:r>
              <a:rPr lang="en-US" dirty="0"/>
              <a:t> • </a:t>
            </a:r>
            <a:r>
              <a:rPr lang="en-US" dirty="0">
                <a:hlinkClick r:id="rId5"/>
              </a:rPr>
              <a:t>https://github.com</a:t>
            </a:r>
            <a:endParaRPr lang="en-US" dirty="0"/>
          </a:p>
          <a:p>
            <a:pPr marL="0" indent="0">
              <a:buNone/>
            </a:pPr>
            <a:r>
              <a:rPr lang="en-US" dirty="0"/>
              <a:t> • </a:t>
            </a:r>
            <a:r>
              <a:rPr lang="en-US" dirty="0">
                <a:hlinkClick r:id="rId6"/>
              </a:rPr>
              <a:t>https://www.google.com</a:t>
            </a:r>
            <a:endParaRPr lang="en-US" dirty="0"/>
          </a:p>
          <a:p>
            <a:pPr marL="0" indent="0">
              <a:buNone/>
            </a:pPr>
            <a:r>
              <a:rPr lang="en-US" dirty="0"/>
              <a:t> </a:t>
            </a:r>
            <a:endParaRPr lang="en-IN" dirty="0"/>
          </a:p>
        </p:txBody>
      </p:sp>
    </p:spTree>
    <p:extLst>
      <p:ext uri="{BB962C8B-B14F-4D97-AF65-F5344CB8AC3E}">
        <p14:creationId xmlns:p14="http://schemas.microsoft.com/office/powerpoint/2010/main" val="785563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4C41CF4-4A13-4AA9-9300-CB7A2E37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C7492CCE-C435-464E-A19A-D4C606FDBE3D}"/>
              </a:ext>
            </a:extLst>
          </p:cNvPr>
          <p:cNvSpPr>
            <a:spLocks noGrp="1"/>
          </p:cNvSpPr>
          <p:nvPr>
            <p:ph type="title"/>
          </p:nvPr>
        </p:nvSpPr>
        <p:spPr>
          <a:xfrm>
            <a:off x="683609" y="764372"/>
            <a:ext cx="3173688" cy="5216013"/>
          </a:xfrm>
        </p:spPr>
        <p:txBody>
          <a:bodyPr>
            <a:normAutofit/>
          </a:bodyPr>
          <a:lstStyle/>
          <a:p>
            <a:r>
              <a:rPr lang="en-US" b="1" dirty="0"/>
              <a:t>About the Project</a:t>
            </a:r>
          </a:p>
        </p:txBody>
      </p:sp>
      <p:cxnSp>
        <p:nvCxnSpPr>
          <p:cNvPr id="36" name="Straight Connector 35">
            <a:extLst>
              <a:ext uri="{FF2B5EF4-FFF2-40B4-BE49-F238E27FC236}">
                <a16:creationId xmlns:a16="http://schemas.microsoft.com/office/drawing/2014/main" id="{7A77B115-9FF3-46AE-AE08-826DEB9A62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7197" y="1923563"/>
            <a:ext cx="0" cy="301752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DFF4FA-F598-4962-B6AB-31A8BE724E52}"/>
              </a:ext>
            </a:extLst>
          </p:cNvPr>
          <p:cNvSpPr>
            <a:spLocks noGrp="1"/>
          </p:cNvSpPr>
          <p:nvPr>
            <p:ph idx="1"/>
          </p:nvPr>
        </p:nvSpPr>
        <p:spPr>
          <a:xfrm>
            <a:off x="4370138" y="764372"/>
            <a:ext cx="7086600" cy="5216013"/>
          </a:xfrm>
        </p:spPr>
        <p:txBody>
          <a:bodyPr anchor="ctr">
            <a:normAutofit/>
          </a:bodyPr>
          <a:lstStyle/>
          <a:p>
            <a:r>
              <a:rPr lang="en-US" sz="2000" dirty="0"/>
              <a:t>Healthcare chatbot is intended to provide personalized health and therapy information to patients, provide relevant products and services to patients, as well as suggest diagnoses and recommend treatments based on patient symptoms.</a:t>
            </a:r>
          </a:p>
          <a:p>
            <a:r>
              <a:rPr lang="en-US" sz="2000" dirty="0"/>
              <a:t> This healthcare chatbot system will help hospitals to provide healthcare support online 24 x 7, it answers deep as well as general questions. By asking the questions in series it helps patients by guiding what exactly he/she is gotten into. This in term helps Doctor to get information about the patients before physical interaction if needed.</a:t>
            </a:r>
          </a:p>
        </p:txBody>
      </p:sp>
    </p:spTree>
    <p:extLst>
      <p:ext uri="{BB962C8B-B14F-4D97-AF65-F5344CB8AC3E}">
        <p14:creationId xmlns:p14="http://schemas.microsoft.com/office/powerpoint/2010/main" val="99068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tbots: From Shoe Sales to Healthcare | USF Health">
            <a:extLst>
              <a:ext uri="{FF2B5EF4-FFF2-40B4-BE49-F238E27FC236}">
                <a16:creationId xmlns:a16="http://schemas.microsoft.com/office/drawing/2014/main" id="{A2099727-6863-486A-B586-BB33BA4FED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54" r="16878"/>
          <a:stretch/>
        </p:blipFill>
        <p:spPr bwMode="auto">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a:noFill/>
          <a:extLst>
            <a:ext uri="{909E8E84-426E-40DD-AFC4-6F175D3DCCD1}">
              <a14:hiddenFill xmlns:a14="http://schemas.microsoft.com/office/drawing/2010/main">
                <a:solidFill>
                  <a:srgbClr val="FFFFFF"/>
                </a:solidFill>
              </a14:hiddenFill>
            </a:ext>
          </a:extLst>
        </p:spPr>
      </p:pic>
      <p:grpSp>
        <p:nvGrpSpPr>
          <p:cNvPr id="139" name="Group 13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4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8B66ED49-3C16-4C60-A4CE-DBF58BF46C8F}"/>
              </a:ext>
            </a:extLst>
          </p:cNvPr>
          <p:cNvSpPr>
            <a:spLocks noGrp="1"/>
          </p:cNvSpPr>
          <p:nvPr>
            <p:ph type="title"/>
          </p:nvPr>
        </p:nvSpPr>
        <p:spPr>
          <a:xfrm>
            <a:off x="394230" y="521402"/>
            <a:ext cx="5260680" cy="1752599"/>
          </a:xfrm>
        </p:spPr>
        <p:txBody>
          <a:bodyPr>
            <a:normAutofit/>
          </a:bodyPr>
          <a:lstStyle/>
          <a:p>
            <a:pPr algn="l"/>
            <a:r>
              <a:rPr lang="en-US" dirty="0"/>
              <a:t>What’s a Chatbot? </a:t>
            </a:r>
            <a:endParaRPr lang="en-IN" dirty="0"/>
          </a:p>
        </p:txBody>
      </p:sp>
      <p:sp>
        <p:nvSpPr>
          <p:cNvPr id="3" name="Content Placeholder 2">
            <a:extLst>
              <a:ext uri="{FF2B5EF4-FFF2-40B4-BE49-F238E27FC236}">
                <a16:creationId xmlns:a16="http://schemas.microsoft.com/office/drawing/2014/main" id="{F056C2DC-6C35-4A7B-9AFB-B497B4A58524}"/>
              </a:ext>
            </a:extLst>
          </p:cNvPr>
          <p:cNvSpPr>
            <a:spLocks noGrp="1"/>
          </p:cNvSpPr>
          <p:nvPr>
            <p:ph idx="1"/>
          </p:nvPr>
        </p:nvSpPr>
        <p:spPr>
          <a:xfrm>
            <a:off x="660929" y="2195512"/>
            <a:ext cx="5260680" cy="3124201"/>
          </a:xfrm>
        </p:spPr>
        <p:txBody>
          <a:bodyPr>
            <a:normAutofit/>
          </a:bodyPr>
          <a:lstStyle/>
          <a:p>
            <a:pPr marL="0" indent="0">
              <a:buNone/>
            </a:pPr>
            <a:r>
              <a:rPr lang="en-US" sz="2000" b="1" i="0" dirty="0">
                <a:solidFill>
                  <a:srgbClr val="222222"/>
                </a:solidFill>
                <a:effectLst/>
                <a:latin typeface="arial" panose="020B0604020202020204" pitchFamily="34" charset="0"/>
              </a:rPr>
              <a:t>Chatbot</a:t>
            </a:r>
            <a:r>
              <a:rPr lang="en-US" sz="2000" b="0" i="0" dirty="0">
                <a:solidFill>
                  <a:srgbClr val="222222"/>
                </a:solidFill>
                <a:effectLst/>
                <a:latin typeface="arial" panose="020B0604020202020204" pitchFamily="34" charset="0"/>
              </a:rPr>
              <a:t> or bot – is a computer program that simulates a natural human conversation.</a:t>
            </a:r>
            <a:endParaRPr lang="en-US" sz="2000" dirty="0"/>
          </a:p>
          <a:p>
            <a:pPr marL="0" indent="0">
              <a:buNone/>
            </a:pPr>
            <a:r>
              <a:rPr lang="en-US" sz="2000" dirty="0"/>
              <a:t>Instead of having a conversation with another person, the user talks with a bot that's either powered by basic rules or machine learning. Every chatbot serves a specific purpose — health bots are designed to help with health-related issues </a:t>
            </a:r>
            <a:endParaRPr lang="en-IN" sz="2000" dirty="0"/>
          </a:p>
        </p:txBody>
      </p:sp>
    </p:spTree>
    <p:extLst>
      <p:ext uri="{BB962C8B-B14F-4D97-AF65-F5344CB8AC3E}">
        <p14:creationId xmlns:p14="http://schemas.microsoft.com/office/powerpoint/2010/main" val="946934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80" name="Rectangle 13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Microsoft Healthcare Bot: Part 1 Introducing the Healthcare Bot ...">
            <a:extLst>
              <a:ext uri="{FF2B5EF4-FFF2-40B4-BE49-F238E27FC236}">
                <a16:creationId xmlns:a16="http://schemas.microsoft.com/office/drawing/2014/main" id="{CA9E84C5-995E-4DEC-AB54-C5C519482C9A}"/>
              </a:ext>
            </a:extLst>
          </p:cNvPr>
          <p:cNvPicPr>
            <a:picLocks noChangeAspect="1" noChangeArrowheads="1"/>
          </p:cNvPicPr>
          <p:nvPr/>
        </p:nvPicPr>
        <p:blipFill rotWithShape="1">
          <a:blip r:embed="rId2">
            <a:duotone>
              <a:schemeClr val="bg2">
                <a:shade val="45000"/>
                <a:satMod val="135000"/>
              </a:schemeClr>
              <a:prstClr val="white"/>
            </a:duotone>
            <a:alphaModFix amt="25000"/>
            <a:extLst>
              <a:ext uri="{28A0092B-C50C-407E-A947-70E740481C1C}">
                <a14:useLocalDpi xmlns:a14="http://schemas.microsoft.com/office/drawing/2010/main" val="0"/>
              </a:ext>
            </a:extLst>
          </a:blip>
          <a:srcRect r="-1" b="746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BF6E5D-47B8-45F9-814C-794AC352D9AE}"/>
              </a:ext>
            </a:extLst>
          </p:cNvPr>
          <p:cNvSpPr>
            <a:spLocks noGrp="1"/>
          </p:cNvSpPr>
          <p:nvPr>
            <p:ph type="title"/>
          </p:nvPr>
        </p:nvSpPr>
        <p:spPr>
          <a:xfrm>
            <a:off x="643467" y="639099"/>
            <a:ext cx="3647493" cy="4965833"/>
          </a:xfrm>
        </p:spPr>
        <p:txBody>
          <a:bodyPr>
            <a:normAutofit/>
          </a:bodyPr>
          <a:lstStyle/>
          <a:p>
            <a:r>
              <a:rPr lang="en-US" b="1" dirty="0">
                <a:solidFill>
                  <a:schemeClr val="accent1">
                    <a:lumMod val="20000"/>
                    <a:lumOff val="80000"/>
                  </a:schemeClr>
                </a:solidFill>
              </a:rPr>
              <a:t>Primary reason for this Project </a:t>
            </a:r>
            <a:endParaRPr lang="en-IN" b="1" dirty="0">
              <a:solidFill>
                <a:schemeClr val="accent1">
                  <a:lumMod val="20000"/>
                  <a:lumOff val="80000"/>
                </a:schemeClr>
              </a:solidFill>
            </a:endParaRPr>
          </a:p>
        </p:txBody>
      </p:sp>
      <p:cxnSp>
        <p:nvCxnSpPr>
          <p:cNvPr id="141" name="Straight Connector 140">
            <a:extLst>
              <a:ext uri="{FF2B5EF4-FFF2-40B4-BE49-F238E27FC236}">
                <a16:creationId xmlns:a16="http://schemas.microsoft.com/office/drawing/2014/main" id="{3378FF8B-3743-48E1-88E3-F4CADB3DEC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06171"/>
            <a:ext cx="0" cy="3431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9C4544-C984-49E4-A264-EB98D2CF6EBC}"/>
              </a:ext>
            </a:extLst>
          </p:cNvPr>
          <p:cNvSpPr>
            <a:spLocks noGrp="1"/>
          </p:cNvSpPr>
          <p:nvPr>
            <p:ph idx="1"/>
          </p:nvPr>
        </p:nvSpPr>
        <p:spPr>
          <a:xfrm>
            <a:off x="4979938" y="639099"/>
            <a:ext cx="6591346" cy="4965833"/>
          </a:xfrm>
        </p:spPr>
        <p:txBody>
          <a:bodyPr>
            <a:normAutofit/>
          </a:bodyPr>
          <a:lstStyle/>
          <a:p>
            <a:pPr marL="0" indent="0">
              <a:buNone/>
            </a:pPr>
            <a:r>
              <a:rPr lang="en-US" dirty="0"/>
              <a:t>Ease the burden on doctors in primary care and help patients learn to take care of their health responsibly.</a:t>
            </a:r>
            <a:endParaRPr lang="en-IN" dirty="0"/>
          </a:p>
        </p:txBody>
      </p:sp>
    </p:spTree>
    <p:extLst>
      <p:ext uri="{BB962C8B-B14F-4D97-AF65-F5344CB8AC3E}">
        <p14:creationId xmlns:p14="http://schemas.microsoft.com/office/powerpoint/2010/main" val="1517058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3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4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A67EE6B5-C460-4530-A286-EBF407A9E95F}"/>
              </a:ext>
            </a:extLst>
          </p:cNvPr>
          <p:cNvSpPr>
            <a:spLocks noGrp="1"/>
          </p:cNvSpPr>
          <p:nvPr>
            <p:ph type="title"/>
          </p:nvPr>
        </p:nvSpPr>
        <p:spPr>
          <a:xfrm>
            <a:off x="3962399" y="685800"/>
            <a:ext cx="7345891" cy="1413933"/>
          </a:xfrm>
        </p:spPr>
        <p:txBody>
          <a:bodyPr>
            <a:normAutofit/>
          </a:bodyPr>
          <a:lstStyle/>
          <a:p>
            <a:r>
              <a:rPr lang="en-US" b="1" dirty="0"/>
              <a:t>Tools and concept used:</a:t>
            </a:r>
            <a:endParaRPr lang="en-IN" b="1"/>
          </a:p>
        </p:txBody>
      </p:sp>
      <p:pic>
        <p:nvPicPr>
          <p:cNvPr id="5122" name="Picture 2" descr="Must Read: 2019 How Chatbots Reinventing Healthcare Industry ...">
            <a:extLst>
              <a:ext uri="{FF2B5EF4-FFF2-40B4-BE49-F238E27FC236}">
                <a16:creationId xmlns:a16="http://schemas.microsoft.com/office/drawing/2014/main" id="{CF506E9B-7A98-4F9A-AE26-E44C9D6FA4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867" r="32464" b="-1"/>
          <a:stretch/>
        </p:blipFill>
        <p:spPr bwMode="auto">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90A7EB1-8FFF-4D0F-B9C7-4C031588880A}"/>
              </a:ext>
            </a:extLst>
          </p:cNvPr>
          <p:cNvSpPr>
            <a:spLocks noGrp="1"/>
          </p:cNvSpPr>
          <p:nvPr>
            <p:ph idx="1"/>
          </p:nvPr>
        </p:nvSpPr>
        <p:spPr>
          <a:xfrm>
            <a:off x="3843867" y="2048933"/>
            <a:ext cx="7659156" cy="3742267"/>
          </a:xfrm>
        </p:spPr>
        <p:txBody>
          <a:bodyPr>
            <a:normAutofit/>
          </a:bodyPr>
          <a:lstStyle/>
          <a:p>
            <a:pPr marL="0" indent="0">
              <a:buNone/>
            </a:pPr>
            <a:r>
              <a:rPr lang="en-US"/>
              <a:t>The project is based on </a:t>
            </a:r>
            <a:r>
              <a:rPr lang="en-US" b="1"/>
              <a:t>Decision tree algorithm </a:t>
            </a:r>
            <a:r>
              <a:rPr lang="en-US"/>
              <a:t>which help it to predict the diseases caused by the symptom given by the user. It can also provide details about the disease as well as a diagnosis. By using the </a:t>
            </a:r>
            <a:r>
              <a:rPr lang="en-US" b="1"/>
              <a:t>Wikipedia lib</a:t>
            </a:r>
            <a:r>
              <a:rPr lang="en-US"/>
              <a:t>. The data and datasets are processed by the </a:t>
            </a:r>
            <a:r>
              <a:rPr lang="en-US" b="1"/>
              <a:t>pandas lib, NumPy lib, sklearn lib, random lib, sys lib and squlite3 lib. </a:t>
            </a:r>
            <a:r>
              <a:rPr lang="en-US"/>
              <a:t>Dataset is collected from Kaggle.com and user data is stored in SQL Database using squlite3 lib.</a:t>
            </a:r>
            <a:endParaRPr lang="en-IN" b="1"/>
          </a:p>
        </p:txBody>
      </p:sp>
    </p:spTree>
    <p:extLst>
      <p:ext uri="{BB962C8B-B14F-4D97-AF65-F5344CB8AC3E}">
        <p14:creationId xmlns:p14="http://schemas.microsoft.com/office/powerpoint/2010/main" val="322090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6152" name="Picture 8" descr="Decision Tree Classification in Python - DataCamp">
            <a:extLst>
              <a:ext uri="{FF2B5EF4-FFF2-40B4-BE49-F238E27FC236}">
                <a16:creationId xmlns:a16="http://schemas.microsoft.com/office/drawing/2014/main" id="{5ED56ECC-C467-45A0-A37E-64CBCF25C5F4}"/>
              </a:ext>
            </a:extLst>
          </p:cNvPr>
          <p:cNvPicPr>
            <a:picLocks noChangeAspect="1" noChangeArrowheads="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l="889"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8"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16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0"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1"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2"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3"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4F06683-C142-4997-976E-6F783581C82C}"/>
              </a:ext>
            </a:extLst>
          </p:cNvPr>
          <p:cNvSpPr>
            <a:spLocks noGrp="1"/>
          </p:cNvSpPr>
          <p:nvPr>
            <p:ph type="title"/>
          </p:nvPr>
        </p:nvSpPr>
        <p:spPr>
          <a:xfrm>
            <a:off x="1484311" y="685800"/>
            <a:ext cx="10018713" cy="1752599"/>
          </a:xfrm>
        </p:spPr>
        <p:txBody>
          <a:bodyPr vert="horz" lIns="91440" tIns="45720" rIns="91440" bIns="45720" rtlCol="0">
            <a:normAutofit/>
          </a:bodyPr>
          <a:lstStyle/>
          <a:p>
            <a:r>
              <a:rPr lang="en-US" dirty="0"/>
              <a:t>Decision tree algorithm</a:t>
            </a:r>
          </a:p>
        </p:txBody>
      </p:sp>
      <p:sp>
        <p:nvSpPr>
          <p:cNvPr id="10" name="Content Placeholder 2">
            <a:extLst>
              <a:ext uri="{FF2B5EF4-FFF2-40B4-BE49-F238E27FC236}">
                <a16:creationId xmlns:a16="http://schemas.microsoft.com/office/drawing/2014/main" id="{9B7A31A9-4032-46D9-9938-E79983DD4C7B}"/>
              </a:ext>
            </a:extLst>
          </p:cNvPr>
          <p:cNvSpPr>
            <a:spLocks noGrp="1"/>
          </p:cNvSpPr>
          <p:nvPr>
            <p:ph idx="1"/>
          </p:nvPr>
        </p:nvSpPr>
        <p:spPr>
          <a:xfrm>
            <a:off x="1484310" y="2666999"/>
            <a:ext cx="10018713" cy="3124201"/>
          </a:xfrm>
        </p:spPr>
        <p:txBody>
          <a:bodyPr vert="horz" lIns="91440" tIns="45720" rIns="91440" bIns="45720" rtlCol="0">
            <a:noAutofit/>
          </a:bodyPr>
          <a:lstStyle/>
          <a:p>
            <a:pPr marL="0" indent="0">
              <a:lnSpc>
                <a:spcPct val="90000"/>
              </a:lnSpc>
              <a:buNone/>
            </a:pPr>
            <a:r>
              <a:rPr lang="en-US" sz="1800" b="0" i="0" dirty="0">
                <a:latin typeface="Arial" panose="020B0604020202020204" pitchFamily="34" charset="0"/>
                <a:cs typeface="Arial" panose="020B0604020202020204" pitchFamily="34" charset="0"/>
              </a:rPr>
              <a:t>Decision Tree algorithm belongs to the family of </a:t>
            </a:r>
            <a:r>
              <a:rPr lang="en-US" sz="1800" b="0" i="0" u="none" strike="noStrike" dirty="0">
                <a:latin typeface="Arial" panose="020B0604020202020204" pitchFamily="34" charset="0"/>
                <a:cs typeface="Arial" panose="020B0604020202020204" pitchFamily="34" charset="0"/>
              </a:rPr>
              <a:t>supervised learning algorithms</a:t>
            </a:r>
            <a:r>
              <a:rPr lang="en-US" sz="1800" b="0" i="0" dirty="0">
                <a:latin typeface="Arial" panose="020B0604020202020204" pitchFamily="34" charset="0"/>
                <a:cs typeface="Arial" panose="020B0604020202020204" pitchFamily="34" charset="0"/>
              </a:rPr>
              <a:t>.</a:t>
            </a:r>
          </a:p>
          <a:p>
            <a:pPr marL="0" indent="0">
              <a:lnSpc>
                <a:spcPct val="90000"/>
              </a:lnSpc>
              <a:buNone/>
            </a:pPr>
            <a:r>
              <a:rPr lang="en-US" sz="1800" b="0" i="0" dirty="0">
                <a:effectLst/>
                <a:latin typeface="Arial" panose="020B0604020202020204" pitchFamily="34" charset="0"/>
                <a:cs typeface="Arial" panose="020B0604020202020204" pitchFamily="34" charset="0"/>
              </a:rPr>
              <a:t>They can be used to solve both regression and classification problems.</a:t>
            </a:r>
          </a:p>
          <a:p>
            <a:pPr marL="0" indent="0">
              <a:lnSpc>
                <a:spcPct val="90000"/>
              </a:lnSpc>
              <a:buNone/>
            </a:pPr>
            <a:r>
              <a:rPr lang="en-US" sz="1800" b="0" i="0" dirty="0">
                <a:effectLst/>
                <a:latin typeface="Arial" panose="020B0604020202020204" pitchFamily="34" charset="0"/>
                <a:cs typeface="Arial" panose="020B0604020202020204" pitchFamily="34" charset="0"/>
              </a:rPr>
              <a:t>Decision tree uses the tree representation to solve the problem in which each leaf node corresponds to a class label and attributes are represented on the internal node of the tree.</a:t>
            </a:r>
            <a:r>
              <a:rPr lang="en-US" sz="1800" b="0" i="0" dirty="0">
                <a:latin typeface="Arial" panose="020B0604020202020204" pitchFamily="34" charset="0"/>
                <a:cs typeface="Arial" panose="020B0604020202020204" pitchFamily="34" charset="0"/>
              </a:rPr>
              <a:t> </a:t>
            </a:r>
          </a:p>
          <a:p>
            <a:pPr marL="0" indent="0">
              <a:lnSpc>
                <a:spcPct val="90000"/>
              </a:lnSpc>
              <a:buNone/>
            </a:pPr>
            <a:endParaRPr lang="en-US" sz="1800" b="0" i="0" dirty="0">
              <a:latin typeface="Arial" panose="020B0604020202020204" pitchFamily="34" charset="0"/>
              <a:cs typeface="Arial" panose="020B0604020202020204" pitchFamily="34" charset="0"/>
            </a:endParaRPr>
          </a:p>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effectLst/>
                <a:latin typeface="Roboto"/>
              </a:rPr>
              <a:t>Information Gain</a:t>
            </a:r>
            <a:br>
              <a:rPr kumimoji="0" lang="en-US" altLang="en-US" sz="1800" b="0" i="0" u="none" strike="noStrike" cap="none" normalizeH="0" baseline="0" dirty="0">
                <a:ln>
                  <a:noFill/>
                </a:ln>
                <a:effectLst/>
                <a:latin typeface="Roboto"/>
              </a:rPr>
            </a:br>
            <a:r>
              <a:rPr kumimoji="0" lang="en-US" altLang="en-US" sz="1800" b="0" i="0" u="none" strike="noStrike" cap="none" normalizeH="0" baseline="0" dirty="0">
                <a:ln>
                  <a:noFill/>
                </a:ln>
                <a:effectLst/>
                <a:latin typeface="Roboto"/>
              </a:rPr>
              <a:t>When we use a node in a decision tree to partition the training instances into smaller subsets the entropy changes. Information gain is a measure of this change in entropy.</a:t>
            </a:r>
            <a:endParaRPr lang="en-US" altLang="en-US" sz="1800" dirty="0">
              <a:latin typeface="Roboto"/>
            </a:endParaRPr>
          </a:p>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1800" b="0" i="0" u="none" strike="noStrike" cap="none" normalizeH="0" baseline="0" dirty="0">
                <a:ln>
                  <a:noFill/>
                </a:ln>
                <a:effectLst/>
                <a:latin typeface="Roboto"/>
              </a:rPr>
              <a:t>                                                                          </a:t>
            </a:r>
            <a:endParaRPr kumimoji="0" lang="en-US" altLang="en-US" sz="18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1800" b="1" i="0" u="none" strike="noStrike" cap="none" normalizeH="0" baseline="0" dirty="0">
                <a:ln>
                  <a:noFill/>
                </a:ln>
                <a:effectLst/>
                <a:latin typeface="Roboto"/>
              </a:rPr>
              <a:t>Entropy</a:t>
            </a:r>
            <a:br>
              <a:rPr kumimoji="0" lang="en-US" altLang="en-US" sz="1800" b="0" i="0" u="none" strike="noStrike" cap="none" normalizeH="0" baseline="0" dirty="0">
                <a:ln>
                  <a:noFill/>
                </a:ln>
                <a:effectLst/>
                <a:latin typeface="Roboto"/>
              </a:rPr>
            </a:br>
            <a:r>
              <a:rPr kumimoji="0" lang="en-US" altLang="en-US" sz="1800" b="0" i="0" u="none" strike="noStrike" cap="none" normalizeH="0" baseline="0" dirty="0">
                <a:ln>
                  <a:noFill/>
                </a:ln>
                <a:effectLst/>
                <a:latin typeface="Roboto"/>
              </a:rPr>
              <a:t>Entropy is the measure of uncertainty of a random variable, it characterizes the impurity of an arbitrary collection of examples. The higher the entropy more the information content.</a:t>
            </a:r>
            <a:endParaRPr kumimoji="0" lang="en-US" altLang="en-US" sz="1800" b="0" i="0" u="none" strike="noStrike" cap="none" normalizeH="0" baseline="0" dirty="0">
              <a:ln>
                <a:noFill/>
              </a:ln>
              <a:effectLst/>
              <a:latin typeface="Arial" panose="020B0604020202020204" pitchFamily="34" charset="0"/>
            </a:endParaRPr>
          </a:p>
          <a:p>
            <a:pPr marL="0" indent="0">
              <a:lnSpc>
                <a:spcPct val="90000"/>
              </a:lnSpc>
              <a:buNone/>
            </a:pPr>
            <a:endParaRPr lang="en-US" sz="1800" b="0" i="0" dirty="0">
              <a:latin typeface="Arial" panose="020B0604020202020204" pitchFamily="34" charset="0"/>
              <a:cs typeface="Arial" panose="020B0604020202020204" pitchFamily="34" charset="0"/>
            </a:endParaRPr>
          </a:p>
          <a:p>
            <a:pPr marL="0" indent="0">
              <a:lnSpc>
                <a:spcPct val="90000"/>
              </a:lnSpc>
              <a:buNone/>
            </a:pPr>
            <a:endParaRPr lang="en-US" sz="1800" dirty="0">
              <a:latin typeface="Arial" panose="020B0604020202020204" pitchFamily="34" charset="0"/>
              <a:cs typeface="Arial" panose="020B0604020202020204" pitchFamily="34" charset="0"/>
            </a:endParaRPr>
          </a:p>
        </p:txBody>
      </p:sp>
      <p:sp>
        <p:nvSpPr>
          <p:cNvPr id="5" name="AutoShape 4" descr="Gain(S, A) = Entropy(S) - \sum_{v \epsilon  Values(A)}\frac{\left | S_{v} \right |}{\left | S \right |}. Entropy(S_{v})">
            <a:extLst>
              <a:ext uri="{FF2B5EF4-FFF2-40B4-BE49-F238E27FC236}">
                <a16:creationId xmlns:a16="http://schemas.microsoft.com/office/drawing/2014/main" id="{CEE05443-FF88-4B20-AEB1-3121AB904DE4}"/>
              </a:ext>
            </a:extLst>
          </p:cNvPr>
          <p:cNvSpPr>
            <a:spLocks noChangeAspect="1" noChangeArrowheads="1"/>
          </p:cNvSpPr>
          <p:nvPr/>
        </p:nvSpPr>
        <p:spPr bwMode="auto">
          <a:xfrm>
            <a:off x="85725" y="-98425"/>
            <a:ext cx="6400800" cy="400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6786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63336871-0118-4F6E-8DBD-20AEFC62A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5279D-E78F-423E-9FCC-40E54B0A6DE7}"/>
              </a:ext>
            </a:extLst>
          </p:cNvPr>
          <p:cNvSpPr>
            <a:spLocks noGrp="1"/>
          </p:cNvSpPr>
          <p:nvPr>
            <p:ph type="title"/>
          </p:nvPr>
        </p:nvSpPr>
        <p:spPr>
          <a:xfrm>
            <a:off x="9171392" y="1074392"/>
            <a:ext cx="2443433" cy="4377961"/>
          </a:xfrm>
        </p:spPr>
        <p:txBody>
          <a:bodyPr>
            <a:normAutofit/>
          </a:bodyPr>
          <a:lstStyle/>
          <a:p>
            <a:r>
              <a:rPr lang="en-IN">
                <a:solidFill>
                  <a:srgbClr val="000000"/>
                </a:solidFill>
              </a:rPr>
              <a:t>Python Libraries used:</a:t>
            </a:r>
          </a:p>
        </p:txBody>
      </p:sp>
      <p:sp useBgFill="1">
        <p:nvSpPr>
          <p:cNvPr id="55" name="Freeform: Shape 43">
            <a:extLst>
              <a:ext uri="{FF2B5EF4-FFF2-40B4-BE49-F238E27FC236}">
                <a16:creationId xmlns:a16="http://schemas.microsoft.com/office/drawing/2014/main" id="{F03CC8D0-33AF-417F-8454-1FDB6C22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6" name="Group 45">
            <a:extLst>
              <a:ext uri="{FF2B5EF4-FFF2-40B4-BE49-F238E27FC236}">
                <a16:creationId xmlns:a16="http://schemas.microsoft.com/office/drawing/2014/main" id="{B5A08A69-9EE1-4A9E-96B6-D769D87C2F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47" name="Freeform 6">
              <a:extLst>
                <a:ext uri="{FF2B5EF4-FFF2-40B4-BE49-F238E27FC236}">
                  <a16:creationId xmlns:a16="http://schemas.microsoft.com/office/drawing/2014/main" id="{4E4F433A-15D2-423F-8739-13AEA4E47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8" name="Freeform 7">
              <a:extLst>
                <a:ext uri="{FF2B5EF4-FFF2-40B4-BE49-F238E27FC236}">
                  <a16:creationId xmlns:a16="http://schemas.microsoft.com/office/drawing/2014/main" id="{4021F900-DEF3-4537-92E5-C37ECB7AE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9" name="Freeform 8">
              <a:extLst>
                <a:ext uri="{FF2B5EF4-FFF2-40B4-BE49-F238E27FC236}">
                  <a16:creationId xmlns:a16="http://schemas.microsoft.com/office/drawing/2014/main" id="{653620E7-B03C-48E2-8561-FCA918F8D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0" name="Freeform 9">
              <a:extLst>
                <a:ext uri="{FF2B5EF4-FFF2-40B4-BE49-F238E27FC236}">
                  <a16:creationId xmlns:a16="http://schemas.microsoft.com/office/drawing/2014/main" id="{108701B4-8FEE-43D1-9954-9C064D75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1" name="Freeform 10">
              <a:extLst>
                <a:ext uri="{FF2B5EF4-FFF2-40B4-BE49-F238E27FC236}">
                  <a16:creationId xmlns:a16="http://schemas.microsoft.com/office/drawing/2014/main" id="{99E0FE54-1668-4AD5-9242-892A6323B9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2" name="Freeform 11">
              <a:extLst>
                <a:ext uri="{FF2B5EF4-FFF2-40B4-BE49-F238E27FC236}">
                  <a16:creationId xmlns:a16="http://schemas.microsoft.com/office/drawing/2014/main" id="{75498FE5-B57D-4FD9-81E0-4E1CB65C0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7" name="Content Placeholder 2">
            <a:extLst>
              <a:ext uri="{FF2B5EF4-FFF2-40B4-BE49-F238E27FC236}">
                <a16:creationId xmlns:a16="http://schemas.microsoft.com/office/drawing/2014/main" id="{B4418FA9-4617-4048-8E13-9EA653D0555D}"/>
              </a:ext>
            </a:extLst>
          </p:cNvPr>
          <p:cNvGraphicFramePr>
            <a:graphicFrameLocks noGrp="1"/>
          </p:cNvGraphicFramePr>
          <p:nvPr>
            <p:ph idx="1"/>
            <p:extLst>
              <p:ext uri="{D42A27DB-BD31-4B8C-83A1-F6EECF244321}">
                <p14:modId xmlns:p14="http://schemas.microsoft.com/office/powerpoint/2010/main" val="3602328216"/>
              </p:ext>
            </p:extLst>
          </p:nvPr>
        </p:nvGraphicFramePr>
        <p:xfrm>
          <a:off x="643467" y="643467"/>
          <a:ext cx="6953547" cy="5846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Python Introduction | Code Tips">
            <a:extLst>
              <a:ext uri="{FF2B5EF4-FFF2-40B4-BE49-F238E27FC236}">
                <a16:creationId xmlns:a16="http://schemas.microsoft.com/office/drawing/2014/main" id="{93473B87-BBBD-4BFF-AF30-6CA22ACAB4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4295" y="455267"/>
            <a:ext cx="375770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469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5"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8"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7"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9"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0"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2" name="Rectangle 31">
            <a:extLst>
              <a:ext uri="{FF2B5EF4-FFF2-40B4-BE49-F238E27FC236}">
                <a16:creationId xmlns:a16="http://schemas.microsoft.com/office/drawing/2014/main" id="{5EF08599-3FED-4288-A20D-E7BCAC3B8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3">
            <a:extLst>
              <a:ext uri="{FF2B5EF4-FFF2-40B4-BE49-F238E27FC236}">
                <a16:creationId xmlns:a16="http://schemas.microsoft.com/office/drawing/2014/main" id="{C884A6B2-90E9-4BDB-8503-71AC02D3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933" y="-16933"/>
            <a:ext cx="7340600" cy="6883400"/>
          </a:xfrm>
          <a:custGeom>
            <a:avLst/>
            <a:gdLst>
              <a:gd name="connsiteX0" fmla="*/ 5427133 w 7340600"/>
              <a:gd name="connsiteY0" fmla="*/ 8466 h 6883400"/>
              <a:gd name="connsiteX1" fmla="*/ 4783666 w 7340600"/>
              <a:gd name="connsiteY1" fmla="*/ 2573866 h 6883400"/>
              <a:gd name="connsiteX2" fmla="*/ 7340600 w 7340600"/>
              <a:gd name="connsiteY2" fmla="*/ 6874933 h 6883400"/>
              <a:gd name="connsiteX3" fmla="*/ 0 w 7340600"/>
              <a:gd name="connsiteY3" fmla="*/ 6883400 h 6883400"/>
              <a:gd name="connsiteX4" fmla="*/ 8466 w 7340600"/>
              <a:gd name="connsiteY4" fmla="*/ 0 h 6883400"/>
              <a:gd name="connsiteX5" fmla="*/ 5427133 w 7340600"/>
              <a:gd name="connsiteY5" fmla="*/ 8466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0600" h="6883400">
                <a:moveTo>
                  <a:pt x="5427133" y="8466"/>
                </a:moveTo>
                <a:lnTo>
                  <a:pt x="4783666" y="2573866"/>
                </a:lnTo>
                <a:lnTo>
                  <a:pt x="7340600" y="6874933"/>
                </a:lnTo>
                <a:lnTo>
                  <a:pt x="0" y="6883400"/>
                </a:lnTo>
                <a:lnTo>
                  <a:pt x="8466" y="0"/>
                </a:lnTo>
                <a:lnTo>
                  <a:pt x="5427133" y="8466"/>
                </a:lnTo>
                <a:close/>
              </a:path>
            </a:pathLst>
          </a:custGeom>
          <a:solidFill>
            <a:schemeClr val="tx1">
              <a:lumMod val="95000"/>
              <a:lumOff val="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11905-9B58-433F-A3A8-FA1F9D04FDC6}"/>
              </a:ext>
            </a:extLst>
          </p:cNvPr>
          <p:cNvSpPr>
            <a:spLocks noGrp="1"/>
          </p:cNvSpPr>
          <p:nvPr>
            <p:ph type="title"/>
          </p:nvPr>
        </p:nvSpPr>
        <p:spPr>
          <a:xfrm>
            <a:off x="685800" y="1634067"/>
            <a:ext cx="4080932" cy="3310468"/>
          </a:xfrm>
        </p:spPr>
        <p:txBody>
          <a:bodyPr vert="horz" lIns="91440" tIns="45720" rIns="91440" bIns="45720" rtlCol="0" anchor="b">
            <a:normAutofit/>
          </a:bodyPr>
          <a:lstStyle/>
          <a:p>
            <a:pPr algn="l"/>
            <a:r>
              <a:rPr lang="en-US" sz="5400">
                <a:solidFill>
                  <a:schemeClr val="bg1"/>
                </a:solidFill>
              </a:rPr>
              <a:t>Advantages:</a:t>
            </a:r>
          </a:p>
        </p:txBody>
      </p:sp>
      <p:grpSp>
        <p:nvGrpSpPr>
          <p:cNvPr id="36" name="Group 35">
            <a:extLst>
              <a:ext uri="{FF2B5EF4-FFF2-40B4-BE49-F238E27FC236}">
                <a16:creationId xmlns:a16="http://schemas.microsoft.com/office/drawing/2014/main" id="{E9046BC8-D404-4E7D-9202-A07F3FDD38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64100" y="-4763"/>
            <a:ext cx="5014912" cy="6862763"/>
            <a:chOff x="2928938" y="-4763"/>
            <a:chExt cx="5014912" cy="6862763"/>
          </a:xfrm>
        </p:grpSpPr>
        <p:sp>
          <p:nvSpPr>
            <p:cNvPr id="37" name="Freeform 6">
              <a:extLst>
                <a:ext uri="{FF2B5EF4-FFF2-40B4-BE49-F238E27FC236}">
                  <a16:creationId xmlns:a16="http://schemas.microsoft.com/office/drawing/2014/main" id="{4C202215-4C35-450D-9F60-671C8F8DE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8" name="Freeform 7">
              <a:extLst>
                <a:ext uri="{FF2B5EF4-FFF2-40B4-BE49-F238E27FC236}">
                  <a16:creationId xmlns:a16="http://schemas.microsoft.com/office/drawing/2014/main" id="{F1A5BA8A-AEB4-4BCB-B86C-3F6A8E229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9" name="Freeform 9">
              <a:extLst>
                <a:ext uri="{FF2B5EF4-FFF2-40B4-BE49-F238E27FC236}">
                  <a16:creationId xmlns:a16="http://schemas.microsoft.com/office/drawing/2014/main" id="{28AC2443-05F0-41CD-8D4A-63DE144F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0" name="Freeform 10">
              <a:extLst>
                <a:ext uri="{FF2B5EF4-FFF2-40B4-BE49-F238E27FC236}">
                  <a16:creationId xmlns:a16="http://schemas.microsoft.com/office/drawing/2014/main" id="{33E32F17-ED99-4969-B4D6-10A987D73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1" name="Freeform 11">
              <a:extLst>
                <a:ext uri="{FF2B5EF4-FFF2-40B4-BE49-F238E27FC236}">
                  <a16:creationId xmlns:a16="http://schemas.microsoft.com/office/drawing/2014/main" id="{5599A813-8424-4E53-95CA-85BF5470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2" name="Freeform 12">
              <a:extLst>
                <a:ext uri="{FF2B5EF4-FFF2-40B4-BE49-F238E27FC236}">
                  <a16:creationId xmlns:a16="http://schemas.microsoft.com/office/drawing/2014/main" id="{52431A4F-4662-480B-8AD3-394EACD7E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792FCD7D-50EB-4620-9195-81202EB804CF}"/>
              </a:ext>
            </a:extLst>
          </p:cNvPr>
          <p:cNvGraphicFramePr>
            <a:graphicFrameLocks noGrp="1"/>
          </p:cNvGraphicFramePr>
          <p:nvPr>
            <p:ph idx="1"/>
            <p:extLst>
              <p:ext uri="{D42A27DB-BD31-4B8C-83A1-F6EECF244321}">
                <p14:modId xmlns:p14="http://schemas.microsoft.com/office/powerpoint/2010/main" val="69746040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17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 name="Rectangle 17">
            <a:extLst>
              <a:ext uri="{FF2B5EF4-FFF2-40B4-BE49-F238E27FC236}">
                <a16:creationId xmlns:a16="http://schemas.microsoft.com/office/drawing/2014/main" id="{7FF78026-DEBB-4D5A-9A4E-8724566038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556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05E1684-CF44-4EAD-B3A4-FCE98461F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2">
            <a:extLst>
              <a:ext uri="{FF2B5EF4-FFF2-40B4-BE49-F238E27FC236}">
                <a16:creationId xmlns:a16="http://schemas.microsoft.com/office/drawing/2014/main" id="{2B5D7127-6883-4299-BAA9-39B8564E1151}"/>
              </a:ext>
            </a:extLst>
          </p:cNvPr>
          <p:cNvSpPr>
            <a:spLocks noChangeArrowheads="1"/>
          </p:cNvSpPr>
          <p:nvPr/>
        </p:nvSpPr>
        <p:spPr bwMode="auto">
          <a:xfrm>
            <a:off x="612559" y="534035"/>
            <a:ext cx="4782401" cy="228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3" name="Object 2">
            <a:extLst>
              <a:ext uri="{FF2B5EF4-FFF2-40B4-BE49-F238E27FC236}">
                <a16:creationId xmlns:a16="http://schemas.microsoft.com/office/drawing/2014/main" id="{2E16BD9D-37B1-4785-BFD7-8ED068B1FC0C}"/>
              </a:ext>
            </a:extLst>
          </p:cNvPr>
          <p:cNvGraphicFramePr>
            <a:graphicFrameLocks noChangeAspect="1"/>
          </p:cNvGraphicFramePr>
          <p:nvPr>
            <p:extLst>
              <p:ext uri="{D42A27DB-BD31-4B8C-83A1-F6EECF244321}">
                <p14:modId xmlns:p14="http://schemas.microsoft.com/office/powerpoint/2010/main" val="1220486100"/>
              </p:ext>
            </p:extLst>
          </p:nvPr>
        </p:nvGraphicFramePr>
        <p:xfrm>
          <a:off x="612559" y="622510"/>
          <a:ext cx="10966881" cy="5609614"/>
        </p:xfrm>
        <a:graphic>
          <a:graphicData uri="http://schemas.openxmlformats.org/presentationml/2006/ole">
            <mc:AlternateContent xmlns:mc="http://schemas.openxmlformats.org/markup-compatibility/2006">
              <mc:Choice xmlns:v="urn:schemas-microsoft-com:vml" Requires="v">
                <p:oleObj spid="_x0000_s1030" name="Bitmap Image" r:id="rId4" imgW="14395428" imgH="6088908" progId="Paint.Picture">
                  <p:embed/>
                </p:oleObj>
              </mc:Choice>
              <mc:Fallback>
                <p:oleObj name="Bitmap Image" r:id="rId4" imgW="14395428" imgH="6088908" progId="Paint.Picture">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559" y="622510"/>
                        <a:ext cx="10966881" cy="5609614"/>
                      </a:xfrm>
                      <a:prstGeom prst="rect">
                        <a:avLst/>
                      </a:prstGeom>
                      <a:noFill/>
                    </p:spPr>
                  </p:pic>
                </p:oleObj>
              </mc:Fallback>
            </mc:AlternateContent>
          </a:graphicData>
        </a:graphic>
      </p:graphicFrame>
      <p:sp>
        <p:nvSpPr>
          <p:cNvPr id="4" name="TextBox 3">
            <a:extLst>
              <a:ext uri="{FF2B5EF4-FFF2-40B4-BE49-F238E27FC236}">
                <a16:creationId xmlns:a16="http://schemas.microsoft.com/office/drawing/2014/main" id="{10F67FCD-B228-41AE-9763-DFF59E72DC07}"/>
              </a:ext>
            </a:extLst>
          </p:cNvPr>
          <p:cNvSpPr txBox="1"/>
          <p:nvPr/>
        </p:nvSpPr>
        <p:spPr>
          <a:xfrm>
            <a:off x="3870664" y="3204537"/>
            <a:ext cx="9493335" cy="923330"/>
          </a:xfrm>
          <a:prstGeom prst="rect">
            <a:avLst/>
          </a:prstGeom>
          <a:noFill/>
        </p:spPr>
        <p:txBody>
          <a:bodyPr wrap="square" rtlCol="0">
            <a:spAutoFit/>
          </a:bodyPr>
          <a:lstStyle/>
          <a:p>
            <a:pPr>
              <a:spcAft>
                <a:spcPts val="0"/>
              </a:spcAft>
            </a:pPr>
            <a:r>
              <a:rPr lang="en-US" sz="1800" dirty="0">
                <a:solidFill>
                  <a:schemeClr val="tx2"/>
                </a:solidFill>
                <a:effectLst/>
                <a:latin typeface="Arial" panose="020B0604020202020204" pitchFamily="34" charset="0"/>
                <a:ea typeface="Georgia" panose="02040502050405020303" pitchFamily="18" charset="0"/>
                <a:cs typeface="Arial" panose="020B0604020202020204" pitchFamily="34" charset="0"/>
                <a:hlinkClick r:id="rId6">
                  <a:extLst>
                    <a:ext uri="{A12FA001-AC4F-418D-AE19-62706E023703}">
                      <ahyp:hlinkClr xmlns:ahyp="http://schemas.microsoft.com/office/drawing/2018/hyperlinkcolor" val="tx"/>
                    </a:ext>
                  </a:extLst>
                </a:hlinkClick>
              </a:rPr>
              <a:t>VIDEO LINK:</a:t>
            </a:r>
          </a:p>
          <a:p>
            <a:pPr>
              <a:spcAft>
                <a:spcPts val="0"/>
              </a:spcAft>
            </a:pPr>
            <a:r>
              <a:rPr lang="en-US" sz="1800" u="sng" dirty="0">
                <a:solidFill>
                  <a:srgbClr val="3085ED"/>
                </a:solidFill>
                <a:effectLst/>
                <a:latin typeface="Georgia" panose="02040502050405020303" pitchFamily="18" charset="0"/>
                <a:ea typeface="Georgia" panose="02040502050405020303" pitchFamily="18" charset="0"/>
                <a:cs typeface="Mangal" panose="02040503050203030202" pitchFamily="18" charset="0"/>
                <a:hlinkClick r:id="rId6">
                  <a:extLst>
                    <a:ext uri="{A12FA001-AC4F-418D-AE19-62706E023703}">
                      <ahyp:hlinkClr xmlns:ahyp="http://schemas.microsoft.com/office/drawing/2018/hyperlinkcolor" val="tx"/>
                    </a:ext>
                  </a:extLst>
                </a:hlinkClick>
              </a:rPr>
              <a:t>https://drive.google.com/file/d/1D2anq-DP18ngYwKZULQFJCUWC-SjOhEw/view?usp=drivesdk</a:t>
            </a:r>
            <a:endParaRPr lang="en-IN" sz="1800" dirty="0">
              <a:effectLst/>
              <a:latin typeface="Georgia" panose="02040502050405020303" pitchFamily="18" charset="0"/>
              <a:ea typeface="Georgia" panose="02040502050405020303" pitchFamily="18" charset="0"/>
              <a:cs typeface="Mangal" panose="02040503050203030202" pitchFamily="18" charset="0"/>
            </a:endParaRPr>
          </a:p>
        </p:txBody>
      </p:sp>
    </p:spTree>
    <p:extLst>
      <p:ext uri="{BB962C8B-B14F-4D97-AF65-F5344CB8AC3E}">
        <p14:creationId xmlns:p14="http://schemas.microsoft.com/office/powerpoint/2010/main" val="2857533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5</TotalTime>
  <Words>707</Words>
  <Application>Microsoft Office PowerPoint</Application>
  <PresentationFormat>Widescreen</PresentationFormat>
  <Paragraphs>45</Paragraphs>
  <Slides>10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Arial</vt:lpstr>
      <vt:lpstr>Arial</vt:lpstr>
      <vt:lpstr>Bahnschrift</vt:lpstr>
      <vt:lpstr>Calibri</vt:lpstr>
      <vt:lpstr>Century Gothic</vt:lpstr>
      <vt:lpstr>Corbel</vt:lpstr>
      <vt:lpstr>Georgia</vt:lpstr>
      <vt:lpstr>Roboto</vt:lpstr>
      <vt:lpstr>Parallax</vt:lpstr>
      <vt:lpstr>Paintbrush Picture</vt:lpstr>
      <vt:lpstr>A.I Doc  (A Healthcare Chatbot)  </vt:lpstr>
      <vt:lpstr>About the Project</vt:lpstr>
      <vt:lpstr>What’s a Chatbot? </vt:lpstr>
      <vt:lpstr>Primary reason for this Project </vt:lpstr>
      <vt:lpstr>Tools and concept used:</vt:lpstr>
      <vt:lpstr>Decision tree algorithm</vt:lpstr>
      <vt:lpstr>Python Libraries used:</vt:lpstr>
      <vt:lpstr>Advantages:</vt:lpstr>
      <vt:lpstr>PowerPoint Presentation</vt:lpstr>
      <vt:lpstr>The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Doc  (A Healthcare Chatbot)  </dc:title>
  <dc:creator>Prabhat Kumar Dubey 11802786</dc:creator>
  <cp:lastModifiedBy>Prabhat Kumar Dubey 11802786</cp:lastModifiedBy>
  <cp:revision>2</cp:revision>
  <dcterms:created xsi:type="dcterms:W3CDTF">2020-06-26T07:31:57Z</dcterms:created>
  <dcterms:modified xsi:type="dcterms:W3CDTF">2020-06-26T07:39:38Z</dcterms:modified>
</cp:coreProperties>
</file>