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93046-1F69-445D-BFEC-E87F66369A2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CA47-70E0-4CBA-81F4-A8F00876F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940D1-BCFB-426F-8CB5-BDB752BDD7B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9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9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700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1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72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992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77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9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6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79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3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2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6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22FA-4791-42BC-8A76-D6850173CC04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EDDD08-AD0B-4FE4-B73E-0333E3C19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21856" y="1964522"/>
            <a:ext cx="9144000" cy="1601793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приложения по автоматизации работы ювелирного предприятия»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4"/>
          <p:cNvSpPr txBox="1">
            <a:spLocks/>
          </p:cNvSpPr>
          <p:nvPr/>
        </p:nvSpPr>
        <p:spPr>
          <a:xfrm>
            <a:off x="6283354" y="3572635"/>
            <a:ext cx="5338668" cy="28047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4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Серебрянников Никита Дмитриевич</a:t>
            </a:r>
            <a:endParaRPr lang="ru-RU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sz="4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 группы ИСП.20А</a:t>
            </a:r>
            <a:endParaRPr lang="ru-RU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sz="4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  </a:t>
            </a:r>
            <a:endParaRPr lang="ru-RU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sz="4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очной формы обучения</a:t>
            </a:r>
            <a:endParaRPr lang="ru-RU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ru-RU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endParaRPr lang="ru-RU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4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Селиверстова Ольга Михайловна</a:t>
            </a:r>
            <a:endParaRPr lang="ru-RU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521856" y="6075780"/>
            <a:ext cx="9144000" cy="594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713537" y="228548"/>
            <a:ext cx="11230099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indent="450215"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университет»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b="1" u="sng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Дулевский</a:t>
            </a:r>
            <a:r>
              <a:rPr lang="ru-RU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политехнический колледж – филиал ГГТУ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2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53989"/>
            <a:ext cx="8596668" cy="6588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1615" y="812800"/>
            <a:ext cx="10014565" cy="6045200"/>
          </a:xfrm>
        </p:spPr>
        <p:txBody>
          <a:bodyPr>
            <a:normAutofit fontScale="25000" lnSpcReduction="20000"/>
          </a:bodyPr>
          <a:lstStyle/>
          <a:p>
            <a:pPr marL="355600" indent="93663" algn="just">
              <a:spcBef>
                <a:spcPts val="0"/>
              </a:spcBef>
            </a:pP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ходе </a:t>
            </a: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над курсовым проектом разработано приложение в соответствии с этапами жизненного цикла программного </a:t>
            </a: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продукта.</a:t>
            </a:r>
          </a:p>
          <a:p>
            <a:pPr marL="355600" indent="93663" algn="just">
              <a:spcBef>
                <a:spcPts val="0"/>
              </a:spcBef>
              <a:buNone/>
            </a:pP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работы: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Разработка системного проекта и назначение разработки;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пункте описывается для чего создаётся программа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Требования к программе: к функциональным характеристикам, к надёжности и безопасности, к составу и параметрам технических средств, к информационной и программной совместимости;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пункте описаны функции которые входят в программу, насколько программа надёжна, необходимые характеристики компьютера и приложения необходимые для полного использования программы.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Разработка технического проекта: обоснование выбора CASE – средств, проектирование модели данных;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пункте описано, как выбиралось CASE-средство </a:t>
            </a:r>
            <a:r>
              <a:rPr lang="ru-RU" sz="6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BPWin</a:t>
            </a: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описание процесса проектирование предметной области.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Реализация: обоснование выбора средств разработки, руководства программиста и пользователя;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пункте описано, как выбиралось средство для разработки программы.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Тестирование и отладка программного продукта;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пункте описаны различные тестирования функционала программы, а также отладка программного продукта.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Методы и средства защиты баз данных.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пункте описаны методы защиты программы, а также различные способы защиты </a:t>
            </a: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восстановлении </a:t>
            </a: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 </a:t>
            </a: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техническим проектом проанализирована предметная область ювелирного предприятия. 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предназначено для сотрудников: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Администратор;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Бухгалтер;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Кассир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Менеджера.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изучении предметной области проанализированы:</a:t>
            </a:r>
          </a:p>
          <a:p>
            <a:pPr marL="450000" indent="0" algn="just">
              <a:spcBef>
                <a:spcPts val="0"/>
              </a:spcBef>
              <a:buNone/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Документы: приходная накладная, расходная накладная, производство;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5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88900" y="1409700"/>
            <a:ext cx="9677400" cy="4838700"/>
          </a:xfrm>
        </p:spPr>
        <p:txBody>
          <a:bodyPr>
            <a:noAutofit/>
          </a:bodyPr>
          <a:lstStyle/>
          <a:p>
            <a:pPr marL="355600" indent="93663" algn="just"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 «Ювелирного предприятия» предназначена для автоматизации работы небольшого ювелирного предприятия. Приложение обобщает информацию о движении и наличии материала, приобретенного для торговли и создания ювелирных изделий. Пользователями программы выступают менеджеры склада, кассир, бухгалтер, отдел приема и отдел продаж. Приобретение материалов от поставщиков осуществляется на основании приходной накладной, в которой указывается информация о поступившем материале. Продажа изделий магазинам осуществляется на основании расходной накладной, в которой указывается информация о проданном материале. Создание изделий описывается в документе производство. Данные первичных документов хранятся в журнале документов, содержащем название документа, дату регистрации и номер, сведения о товаре. Оформление и учет реализации материалов зависят от способа расчета за приобретаемые материалы между покупателем и продавцом. Материалы приобретаются оптом и розницей. Менеджер ведет журнал учета материалов, где указывается: номер, дата документа, количество единиц и сумма товаров. Данные первичных документов фиксируются в журналах учета, которые выполняют роль регистров. Бухгалтер не реже одного раза в неделю осуществляет проверку записей в документах. Основанием для отражения в бухгалтерском учете операций по поступлению, продажи, созданию товаров являются товарные отчеты с приложенными к ним документами. </a:t>
            </a:r>
          </a:p>
        </p:txBody>
      </p:sp>
    </p:spTree>
    <p:extLst>
      <p:ext uri="{BB962C8B-B14F-4D97-AF65-F5344CB8AC3E}">
        <p14:creationId xmlns:p14="http://schemas.microsoft.com/office/powerpoint/2010/main" val="1876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434" y="1346200"/>
            <a:ext cx="8596668" cy="388077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174" y="1693660"/>
            <a:ext cx="7591426" cy="4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34" y="1398589"/>
            <a:ext cx="8596668" cy="3880773"/>
          </a:xfrm>
        </p:spPr>
        <p:txBody>
          <a:bodyPr/>
          <a:lstStyle/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декомпозиции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192" y="1752600"/>
            <a:ext cx="717200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749799"/>
          </a:xfrm>
        </p:spPr>
        <p:txBody>
          <a:bodyPr/>
          <a:lstStyle/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представление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0967" y="1919444"/>
            <a:ext cx="7067233" cy="41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3989"/>
            <a:ext cx="8596668" cy="360361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5994" y="1784350"/>
            <a:ext cx="7723506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4000"/>
            <a:ext cx="8596668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39800"/>
            <a:ext cx="8596668" cy="1460499"/>
          </a:xfrm>
        </p:spPr>
        <p:txBody>
          <a:bodyPr>
            <a:normAutofit fontScale="25000" lnSpcReduction="20000"/>
          </a:bodyPr>
          <a:lstStyle/>
          <a:p>
            <a:pPr marL="450000" algn="just">
              <a:spcBef>
                <a:spcPts val="0"/>
              </a:spcBef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 в среде 1С: Предприятие.</a:t>
            </a:r>
          </a:p>
          <a:p>
            <a:pPr marL="450000" algn="just">
              <a:spcBef>
                <a:spcPts val="0"/>
              </a:spcBef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«1С: Предприятие 8.3» – это основа, без которой невозможно использовать ни одно прикладное решение линейки «1С». Фактически это фундамент для установки одной или нескольких конфигураций</a:t>
            </a: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000" algn="just">
              <a:spcBef>
                <a:spcPts val="0"/>
              </a:spcBef>
            </a:pPr>
            <a:r>
              <a:rPr lang="ru-RU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«</a:t>
            </a:r>
            <a:r>
              <a:rPr lang="ru-RU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Сущность-связь»</a:t>
            </a:r>
            <a:endParaRPr lang="ru-RU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031999"/>
            <a:ext cx="8279168" cy="44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934" y="1308101"/>
            <a:ext cx="8596668" cy="5549900"/>
          </a:xfrm>
        </p:spPr>
        <p:txBody>
          <a:bodyPr/>
          <a:lstStyle/>
          <a:p>
            <a:pPr marL="450000" algn="just"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определённым образом.</a:t>
            </a:r>
          </a:p>
          <a:p>
            <a:pPr marL="450000" algn="just"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— этап разработки компьютерной программы, на котором обнаруживают, локализуют и устраняют ошибки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000">
              <a:spcBef>
                <a:spcPts val="0"/>
              </a:spcBef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Отладка:</a:t>
            </a:r>
          </a:p>
          <a:p>
            <a:pPr marL="450000"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Неопределенная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</a:t>
            </a:r>
          </a:p>
          <a:p>
            <a:pPr marL="450000" algn="just">
              <a:spcBef>
                <a:spcPts val="0"/>
              </a:spcBef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  <a:p>
            <a:endParaRPr lang="ru-RU" dirty="0"/>
          </a:p>
          <a:p>
            <a:pPr algn="just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Исправленная часть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92200" y="3759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367552"/>
              </p:ext>
            </p:extLst>
          </p:nvPr>
        </p:nvGraphicFramePr>
        <p:xfrm>
          <a:off x="850900" y="3441700"/>
          <a:ext cx="4937125" cy="876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Изображение" r:id="rId3" imgW="5228571" imgH="961905" progId="StaticDib">
                  <p:embed/>
                </p:oleObj>
              </mc:Choice>
              <mc:Fallback>
                <p:oleObj name="Изображение" r:id="rId3" imgW="5228571" imgH="961905" progId="StaticDib">
                  <p:embed/>
                  <p:pic>
                    <p:nvPicPr>
                      <p:cNvPr id="0" name="rectole000000005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441700"/>
                        <a:ext cx="4937125" cy="87629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92200" y="5208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684304"/>
              </p:ext>
            </p:extLst>
          </p:nvPr>
        </p:nvGraphicFramePr>
        <p:xfrm>
          <a:off x="1092200" y="4838700"/>
          <a:ext cx="4210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Изображение" r:id="rId5" imgW="4828571" imgH="1219048" progId="StaticDib">
                  <p:embed/>
                </p:oleObj>
              </mc:Choice>
              <mc:Fallback>
                <p:oleObj name="Изображение" r:id="rId5" imgW="4828571" imgH="1219048" progId="StaticDib">
                  <p:embed/>
                  <p:pic>
                    <p:nvPicPr>
                      <p:cNvPr id="0" name="rectole000000005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4838700"/>
                        <a:ext cx="4210050" cy="1076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75444"/>
            <a:ext cx="8596668" cy="8128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334" y="1092200"/>
            <a:ext cx="8596668" cy="3880773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сценарий</a:t>
            </a:r>
          </a:p>
          <a:p>
            <a:pPr algn="just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7486"/>
            <a:ext cx="8149539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380</Words>
  <Application>Microsoft Office PowerPoint</Application>
  <PresentationFormat>Широкоэкранный</PresentationFormat>
  <Paragraphs>68</Paragraphs>
  <Slides>10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Аспект</vt:lpstr>
      <vt:lpstr>Изображение</vt:lpstr>
      <vt:lpstr>КУРСОВОЙ ПРОЕКТ «Разработка приложения по автоматизации работы ювелирного предприятия» МДК 02.01 «Технология разработки программного обеспечения»</vt:lpstr>
      <vt:lpstr>Постановка задачи</vt:lpstr>
      <vt:lpstr>Проектирование</vt:lpstr>
      <vt:lpstr>Проектирование</vt:lpstr>
      <vt:lpstr>Проектирование</vt:lpstr>
      <vt:lpstr>Проектирование</vt:lpstr>
      <vt:lpstr>Разработка</vt:lpstr>
      <vt:lpstr>Тестирование</vt:lpstr>
      <vt:lpstr>Тестирование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TC-25</dc:creator>
  <cp:lastModifiedBy>User</cp:lastModifiedBy>
  <cp:revision>22</cp:revision>
  <dcterms:created xsi:type="dcterms:W3CDTF">2024-01-15T10:30:16Z</dcterms:created>
  <dcterms:modified xsi:type="dcterms:W3CDTF">2024-01-22T08:50:37Z</dcterms:modified>
</cp:coreProperties>
</file>