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6" r:id="rId5"/>
    <p:sldId id="267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7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9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1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10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5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3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1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43156" y="4494147"/>
            <a:ext cx="4948844" cy="1313411"/>
          </a:xfrm>
        </p:spPr>
        <p:txBody>
          <a:bodyPr>
            <a:normAutofit fontScale="85000" lnSpcReduction="20000"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Демин Артем Дмитриевич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300" y="239150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ИСП.20.А.07</a:t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«Разработка приложения по автоматизации процесса складского учета для клиента организации ООО «ЦА «Максималист»»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6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90540"/>
            <a:ext cx="8915400" cy="4484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/>
              <a:t>В ходе работы над курсовым проектом разработано приложение с этапами жизненного цикла программного продукта.</a:t>
            </a:r>
          </a:p>
          <a:p>
            <a:pPr marL="0" indent="0">
              <a:buNone/>
            </a:pPr>
            <a:r>
              <a:rPr lang="ru-RU" sz="2600" dirty="0"/>
              <a:t>В начале разработана назначение разработки где написано для чего создаётся программа.</a:t>
            </a:r>
          </a:p>
          <a:p>
            <a:pPr marL="0" indent="0">
              <a:buNone/>
            </a:pPr>
            <a:r>
              <a:rPr lang="ru-RU" sz="2600" dirty="0"/>
              <a:t>Требование к программе. В этом пункте написано какие функции входят в программу, насколько программа надёжна, требования к характеристикам компьютера и какие приложения нужны для полного использования программы.</a:t>
            </a:r>
          </a:p>
          <a:p>
            <a:pPr marL="0" indent="0">
              <a:buNone/>
            </a:pPr>
            <a:r>
              <a:rPr lang="ru-RU" sz="2600" dirty="0"/>
              <a:t>Разработка технического проекта. В этом пункте написано, как выбиралось </a:t>
            </a:r>
            <a:r>
              <a:rPr lang="en-US" sz="2600" dirty="0"/>
              <a:t>CASE</a:t>
            </a:r>
            <a:r>
              <a:rPr lang="ru-RU" sz="2600" dirty="0"/>
              <a:t>-средство </a:t>
            </a:r>
            <a:r>
              <a:rPr lang="en-US" sz="2600" dirty="0" err="1"/>
              <a:t>BPWin</a:t>
            </a:r>
            <a:r>
              <a:rPr lang="ru-RU" sz="2600" dirty="0"/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ru-RU" sz="2600" dirty="0"/>
              <a:t>Реализация. В этом пункте было написано, как выбиралось средство разработки программы. Руководство программиста разработана для понимания как сделана программа. Руководство пользователя разработана для обучения пользователя как работать с программой.</a:t>
            </a:r>
          </a:p>
          <a:p>
            <a:pPr marL="0" indent="0">
              <a:buNone/>
            </a:pPr>
            <a:r>
              <a:rPr lang="ru-RU" sz="2600" dirty="0"/>
              <a:t>Тестирование и откладка. В этом пункте проведён тест на правильность результата функций программы и откладка.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7498" y="1612669"/>
            <a:ext cx="9144000" cy="2595563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автоматизации работ сотрудников склада»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02.01 «Технология разработки программного обеспечения»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9316" y="4854632"/>
            <a:ext cx="4948844" cy="1313411"/>
          </a:xfrm>
        </p:spPr>
        <p:txBody>
          <a:bodyPr>
            <a:normAutofit/>
          </a:bodyPr>
          <a:lstStyle/>
          <a:p>
            <a:r>
              <a:rPr lang="ru-RU" b="1" dirty="0"/>
              <a:t>Выполнил:</a:t>
            </a:r>
            <a:endParaRPr lang="ru-RU" dirty="0"/>
          </a:p>
          <a:p>
            <a:r>
              <a:rPr lang="ru-RU" u="sng" dirty="0"/>
              <a:t>Стародубцев Максим Сергеевич</a:t>
            </a:r>
            <a:endParaRPr lang="ru-RU" dirty="0"/>
          </a:p>
          <a:p>
            <a:r>
              <a:rPr lang="ru-RU" u="sng" dirty="0"/>
              <a:t>Студент 4 курса группы ИСП.20А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2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0364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</a:t>
            </a: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</a:t>
            </a: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u="sng" dirty="0" smtClean="0">
                <a:solidFill>
                  <a:srgbClr val="FB4A18"/>
                </a:solidFill>
                <a:latin typeface="Times New Roman" pitchFamily="18" charset="0"/>
                <a:cs typeface="Times New Roman" pitchFamily="18" charset="0"/>
              </a:rPr>
              <a:t>Экономика</a:t>
            </a:r>
            <a:endParaRPr lang="ru-RU" sz="3200" u="sng" dirty="0">
              <a:solidFill>
                <a:srgbClr val="FB4A18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себестоимости ПП</a:t>
            </a:r>
            <a:endParaRPr lang="ru-RU" sz="3200" dirty="0" smtClean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" action="ppaction://noaction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информационная система 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SalesOfMaterials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предназначена для продажи товара со склада для оптовой торговли. Пользователями программы выступают сотрудник, кладовщик и администратор. Продажа товаров к заказчикам осуществляется на основании договоров купли-продажи, в которых оговариваются условия поставки. Акте приема-передачи указываются координаты, где продукция будет передана покупателю, наименование товара, количество, цена и сумму. Товарная накладная предназначена для оформления операций по отпуску и приёму товаров со склада. Данные первичных документов по сбыту товаров, содержащем название документа по разгрузке, его дату и номер, краткую характеристику документа, дату регистрации документа, сведения о проданных товаров. </a:t>
            </a: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9" y="171349"/>
            <a:ext cx="8911687" cy="1280890"/>
          </a:xfrm>
        </p:spPr>
        <p:txBody>
          <a:bodyPr/>
          <a:lstStyle/>
          <a:p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роектирование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1281" t="13550" r="15479" b="2097"/>
          <a:stretch/>
        </p:blipFill>
        <p:spPr>
          <a:xfrm>
            <a:off x="1187227" y="1596018"/>
            <a:ext cx="5327873" cy="3831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619378" y="5571735"/>
            <a:ext cx="2691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pic>
        <p:nvPicPr>
          <p:cNvPr id="5" name="Объект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19" y="1596018"/>
            <a:ext cx="5327873" cy="37703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07458" y="5510188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декомпозиции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76179" y="805908"/>
            <a:ext cx="993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 — методология функционального моделирования и графическая нотация, предназначенная для формализации и описания бизнес-процессов.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A6A4-E094-4FD7-819C-C40AC813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961" y="464312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51D2B-9E28-4E82-8EF4-70B9E307C7C8}"/>
              </a:ext>
            </a:extLst>
          </p:cNvPr>
          <p:cNvSpPr txBox="1"/>
          <p:nvPr/>
        </p:nvSpPr>
        <p:spPr>
          <a:xfrm>
            <a:off x="2395869" y="5701625"/>
            <a:ext cx="238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Технология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(3)</a:t>
            </a: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47042838-15FE-4E30-BDEF-D8963F5BED4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1281" t="13550" r="15479" b="2097"/>
          <a:stretch/>
        </p:blipFill>
        <p:spPr>
          <a:xfrm>
            <a:off x="924913" y="1869687"/>
            <a:ext cx="5327873" cy="3831938"/>
          </a:xfrm>
          <a:prstGeom prst="rect">
            <a:avLst/>
          </a:prstGeom>
        </p:spPr>
      </p:pic>
      <p:pic>
        <p:nvPicPr>
          <p:cNvPr id="7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3198" y="1869687"/>
            <a:ext cx="5327873" cy="36606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141778" y="5701625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Хранилище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2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384" y="1405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918" y="780978"/>
            <a:ext cx="2444171" cy="53223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384790" y="6122449"/>
            <a:ext cx="258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«Обозреватель проекта</a:t>
            </a:r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43710" y="1289537"/>
            <a:ext cx="832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классов: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ClassFrame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класс, подключает базу данных.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Hierarchy, Materials, Movement, Storage, Types,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Users, Warehouses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классы, методов для получение данных.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43710" y="2570427"/>
            <a:ext cx="2517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программы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заказа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6" y="3297319"/>
            <a:ext cx="8725656" cy="25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753" cy="1250084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1011" y="3265148"/>
            <a:ext cx="5604165" cy="202414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066915" y="3782292"/>
            <a:ext cx="512508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0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11" y="2120091"/>
            <a:ext cx="5542280" cy="21353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1211" y="4684831"/>
            <a:ext cx="5344160" cy="80962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1773"/>
              </p:ext>
            </p:extLst>
          </p:nvPr>
        </p:nvGraphicFramePr>
        <p:xfrm>
          <a:off x="6448473" y="1690688"/>
          <a:ext cx="4905327" cy="526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254779627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2649389331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1167811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739706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2636535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797836454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54365469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4211247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60980129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1003086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319811771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632487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40714811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99152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4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657" y="520415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97896"/>
              </p:ext>
            </p:extLst>
          </p:nvPr>
        </p:nvGraphicFramePr>
        <p:xfrm>
          <a:off x="923042" y="1289680"/>
          <a:ext cx="4905327" cy="5263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4033855222"/>
                    </a:ext>
                  </a:extLst>
                </a:gridCol>
                <a:gridCol w="3224273">
                  <a:extLst>
                    <a:ext uri="{9D8B030D-6E8A-4147-A177-3AD203B41FA5}">
                      <a16:colId xmlns:a16="http://schemas.microsoft.com/office/drawing/2014/main" val="3881784657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482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387164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9313908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Приоритет тестирования</a:t>
                      </a:r>
                      <a:endParaRPr lang="ru-RU" sz="1200">
                        <a:effectLst/>
                      </a:endParaRPr>
                    </a:p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(Низкий/Средний/Высокий)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50317043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Удаление запись.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81871240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Попытка удаление записи из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5728495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Этапы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Нажать на таблицу с помощью ПКМ и выбрать из списка пункт «Удалить»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81946285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Название контрагенты: ООО «Вера», ИНН: 134537592602, Адрес: Москва.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9251363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Предупреждающее сообщение об удалении данных в таблице «Контрагентов».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9601059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удалена!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58987295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Предварительное 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 главном меню пользовательского интерфейса должна быть кнопка, в которой хранится нужная нам страница для удаления данных из базы данных.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18287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Запись была удалена.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3870113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4826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5323959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74572"/>
              </p:ext>
            </p:extLst>
          </p:nvPr>
        </p:nvGraphicFramePr>
        <p:xfrm>
          <a:off x="6718093" y="1258418"/>
          <a:ext cx="4957280" cy="5537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356">
                  <a:extLst>
                    <a:ext uri="{9D8B030D-6E8A-4147-A177-3AD203B41FA5}">
                      <a16:colId xmlns:a16="http://schemas.microsoft.com/office/drawing/2014/main" val="1820453351"/>
                    </a:ext>
                  </a:extLst>
                </a:gridCol>
                <a:gridCol w="3226924">
                  <a:extLst>
                    <a:ext uri="{9D8B030D-6E8A-4147-A177-3AD203B41FA5}">
                      <a16:colId xmlns:a16="http://schemas.microsoft.com/office/drawing/2014/main" val="1283214500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indent="1073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6347095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Тестовый пример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74132497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r>
                        <a:rPr lang="ru-RU" sz="10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тестирования</a:t>
                      </a:r>
                      <a:r>
                        <a:rPr lang="ru-RU" sz="12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(Низкий/Средний/Высокий)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0639071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Заголовок/название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Ввод в поисковую строку цифр с буквами.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450893770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Краткое изложение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939686525"/>
                  </a:ext>
                </a:extLst>
              </a:tr>
              <a:tr h="916071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Этапы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 (например: цифру, если поиск происходит по атрибуту Контрагент).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8095383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Тестовые данные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поисковую строку введём значение «О6»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375663241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Записи не должны отображаться.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2026631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785929440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Предварительное условие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 таблице должна быть информация, чтобы осуществить поиск.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2162607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 отобразилось ни одной записи.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40037504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indent="1073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(Зачет/Незачет)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Зачет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extLst>
                  <a:ext uri="{0D108BD9-81ED-4DB2-BD59-A6C34878D82A}">
                    <a16:rowId xmlns:a16="http://schemas.microsoft.com/office/drawing/2014/main" val="109675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810</Words>
  <Application>Microsoft Office PowerPoint</Application>
  <PresentationFormat>Широкоэкранный</PresentationFormat>
  <Paragraphs>127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Легкий дым</vt:lpstr>
      <vt:lpstr>ДП 09.02.07 ИСП.20.А.07  «Разработка приложения по автоматизации процесса складского учета для клиента организации ООО «ЦА «Максималист»» </vt:lpstr>
      <vt:lpstr>Оглавление</vt:lpstr>
      <vt:lpstr>Постановка задачи</vt:lpstr>
      <vt:lpstr>Этапы проектирование</vt:lpstr>
      <vt:lpstr>Этапы проектирование</vt:lpstr>
      <vt:lpstr>Руководство программиста  </vt:lpstr>
      <vt:lpstr>Тестирование</vt:lpstr>
      <vt:lpstr>Тестирование</vt:lpstr>
      <vt:lpstr>Тестирование</vt:lpstr>
      <vt:lpstr>Заключение</vt:lpstr>
      <vt:lpstr>КУРСОВОЙ ПРОЕКТ по автоматизации работ сотрудников склада» МДК 02.01 «Технология разработки программного обеспечения»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 </dc:title>
  <dc:creator>Пользователь Windows</dc:creator>
  <cp:lastModifiedBy>admin</cp:lastModifiedBy>
  <cp:revision>13</cp:revision>
  <dcterms:created xsi:type="dcterms:W3CDTF">2024-01-14T13:03:31Z</dcterms:created>
  <dcterms:modified xsi:type="dcterms:W3CDTF">2024-06-10T08:54:03Z</dcterms:modified>
</cp:coreProperties>
</file>