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6" r:id="rId5"/>
    <p:sldId id="260" r:id="rId6"/>
    <p:sldId id="269" r:id="rId7"/>
    <p:sldId id="261" r:id="rId8"/>
    <p:sldId id="262" r:id="rId9"/>
    <p:sldId id="271" r:id="rId10"/>
    <p:sldId id="264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97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9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1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1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3156" y="4494147"/>
            <a:ext cx="4948844" cy="1313411"/>
          </a:xfrm>
        </p:spPr>
        <p:txBody>
          <a:bodyPr>
            <a:normAutofit fontScale="85000" lnSpcReduction="20000"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Стародубцев Максим Сергеевич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300" y="239150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ИСП.20.А.07</a:t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«Разработка приложения по автоматизации процесса складского учета для клиента организации ООО «ЦА «Максималист»»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1480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03097"/>
            <a:ext cx="8911687" cy="128089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217" y="1690540"/>
            <a:ext cx="10623108" cy="4484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В ходе работы над </a:t>
            </a:r>
            <a:r>
              <a:rPr lang="ru-RU" sz="2600" dirty="0" smtClean="0">
                <a:solidFill>
                  <a:schemeClr val="tx1"/>
                </a:solidFill>
              </a:rPr>
              <a:t>дипломном проектом </a:t>
            </a:r>
            <a:r>
              <a:rPr lang="ru-RU" sz="2600" dirty="0">
                <a:solidFill>
                  <a:schemeClr val="tx1"/>
                </a:solidFill>
              </a:rPr>
              <a:t>разработано приложение с этапами жизненного цикла программного продукта.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В начале разработана назначение разработки где написано для чего создаётся программа.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Требование к программе. В этом пункте написано какие функции входят в программу, насколько программа надёжна, требования к характеристикам компьютера и какие приложения нужны для полного использования программы.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Разработка технического проекта. В этом пункте написано, как выбиралось </a:t>
            </a:r>
            <a:r>
              <a:rPr lang="en-US" sz="2600" dirty="0">
                <a:solidFill>
                  <a:schemeClr val="tx1"/>
                </a:solidFill>
              </a:rPr>
              <a:t>CASE</a:t>
            </a:r>
            <a:r>
              <a:rPr lang="ru-RU" sz="2600" dirty="0">
                <a:solidFill>
                  <a:schemeClr val="tx1"/>
                </a:solidFill>
              </a:rPr>
              <a:t>-средство </a:t>
            </a:r>
            <a:r>
              <a:rPr lang="en-US" sz="2600" dirty="0" err="1">
                <a:solidFill>
                  <a:schemeClr val="tx1"/>
                </a:solidFill>
              </a:rPr>
              <a:t>BPWin</a:t>
            </a:r>
            <a:r>
              <a:rPr lang="ru-RU" sz="2600" dirty="0">
                <a:solidFill>
                  <a:schemeClr val="tx1"/>
                </a:solidFill>
              </a:rPr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Реализация. В этом пункте было написано, как выбиралось средство разработки программы. Руководство программиста разработана для понимания как сделана программа. Руководство пользователя разработана для обучения пользователя как работать с программой.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tx1"/>
                </a:solidFill>
              </a:rPr>
              <a:t>Тестирование и откладка. В этом пункте проведён тест на правильность результата функций программы и откладка.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3156" y="4494147"/>
            <a:ext cx="4948844" cy="1313411"/>
          </a:xfrm>
        </p:spPr>
        <p:txBody>
          <a:bodyPr>
            <a:normAutofit fontScale="85000" lnSpcReduction="20000"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Демин Артем Дмитриевич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300" y="239150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ИСП.20.А.07</a:t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«Разработка приложения по автоматизации процесса складского учета для клиента организации ООО «ЦА «Максималист»»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5032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0364" y="0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3046" y="1158307"/>
            <a:ext cx="66352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Постановка </a:t>
            </a: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задачи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Этапы проектирования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Руководство </a:t>
            </a: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программиста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Руководство пользователя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Тестирование </a:t>
            </a: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ПО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u="sng" dirty="0" smtClean="0">
                <a:solidFill>
                  <a:srgbClr val="FB4A18"/>
                </a:solidFill>
                <a:latin typeface="Times New Roman" pitchFamily="18" charset="0"/>
                <a:cs typeface="Times New Roman" pitchFamily="18" charset="0"/>
              </a:rPr>
              <a:t>Экономика</a:t>
            </a:r>
            <a:endParaRPr lang="ru-RU" sz="3200" u="sng" dirty="0">
              <a:solidFill>
                <a:srgbClr val="FB4A18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Расчёт базовой себестоимости ПП</a:t>
            </a:r>
            <a:endParaRPr lang="ru-RU" sz="3200" dirty="0" smtClean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" action="ppaction://noaction"/>
              </a:rPr>
              <a:t>Заключение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«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SalesOfMaterials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предназначена для продажи товара со склада для оптовой торговли. Пользователями программы выступают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кладовщик и администратор. Продажа товаров к заказчикам осуществляется на основании договоров купли-продажи, в которых оговариваются условия поставки. Акте приема-передачи указываются координаты, где продукция будет передана покупателю, наименование товара, количество, цена и сумму. Товарная накладная предназначена для оформления операций по отпуску и приёму товаров со склада. Данные первичных документов по сбыту товаров, содержащем название документа по разгрузке, его дату и номер, краткую характеристику документа, дату регистрации документа, сведения о проданных товаров.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9" y="165463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042838-15FE-4E30-BDEF-D8963F5BED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281" t="13550" r="15479" b="2097"/>
          <a:stretch/>
        </p:blipFill>
        <p:spPr>
          <a:xfrm>
            <a:off x="1187227" y="1596018"/>
            <a:ext cx="5327873" cy="3831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2619377" y="5571735"/>
            <a:ext cx="280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«Контекстная диаграмма»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19" y="1596018"/>
            <a:ext cx="5327873" cy="37703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07458" y="5510188"/>
            <a:ext cx="268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«Процесс декомпозиции»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76179" y="805908"/>
            <a:ext cx="9935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 — методология функционального моделирования и графическая нотация, предназначенная для формализации и описания бизнес-процессов.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9384" y="14053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916" y="476360"/>
            <a:ext cx="2444171" cy="532238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384788" y="5859749"/>
            <a:ext cx="258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«Обозреватель проекта</a:t>
            </a:r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43710" y="1289537"/>
            <a:ext cx="8324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классов: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ClassFrame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класс, подключает базу данных.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Hierarchy, Materials, Movement, Storage, Types,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Users, Warehouses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классы, методов для получение данных.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3710" y="2570427"/>
            <a:ext cx="2517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программы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заказа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6" y="3297319"/>
            <a:ext cx="8725656" cy="250142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02" y="3349867"/>
            <a:ext cx="6335142" cy="32620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542" y="87182"/>
            <a:ext cx="5706745" cy="1280890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16"/>
          <a:stretch/>
        </p:blipFill>
        <p:spPr>
          <a:xfrm>
            <a:off x="6053287" y="108662"/>
            <a:ext cx="6067019" cy="312398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08178" y="121065"/>
            <a:ext cx="214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«Главная страница»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83922" y="6210578"/>
            <a:ext cx="213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«Страница заказов»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42" y="1047453"/>
            <a:ext cx="6238768" cy="329069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570698" y="4455369"/>
            <a:ext cx="33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«Страница отдаваемых товаров»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142452" y="6322082"/>
            <a:ext cx="2114923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приложение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6" y="16629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6975" y="550297"/>
            <a:ext cx="11148753" cy="1250084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2587" y="2479369"/>
            <a:ext cx="5604165" cy="202414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2587" y="4882468"/>
            <a:ext cx="5125085" cy="600075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99741"/>
              </p:ext>
            </p:extLst>
          </p:nvPr>
        </p:nvGraphicFramePr>
        <p:xfrm>
          <a:off x="6448425" y="1573744"/>
          <a:ext cx="5586845" cy="452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4697">
                  <a:extLst>
                    <a:ext uri="{9D8B030D-6E8A-4147-A177-3AD203B41FA5}">
                      <a16:colId xmlns:a16="http://schemas.microsoft.com/office/drawing/2014/main" val="4254779627"/>
                    </a:ext>
                  </a:extLst>
                </a:gridCol>
                <a:gridCol w="3622148">
                  <a:extLst>
                    <a:ext uri="{9D8B030D-6E8A-4147-A177-3AD203B41FA5}">
                      <a16:colId xmlns:a16="http://schemas.microsoft.com/office/drawing/2014/main" val="2649389331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Поле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Описание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116781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Тестовый пример #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Test2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7397061"/>
                  </a:ext>
                </a:extLst>
              </a:tr>
              <a:tr h="186570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Приоритет тестирования</a:t>
                      </a:r>
                      <a:endParaRPr lang="ru-RU" sz="1200" b="0" dirty="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(Низкий/Средний/Высокий)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Средний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636535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Заголовок/название теста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Удаление запись.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79783645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Краткое изложение теста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4365469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Этапы теста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4211247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Тестовые данные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60980129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Ожидаемый результат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1003086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Фактический результат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Запись удалена!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319811771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Предварительное условие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632487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Постусловие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Запись была удалена.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40714811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Статус (Зачет/Незачет)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</a:rPr>
                        <a:t>Зачет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99152911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7408" y="228184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1" y="2120091"/>
            <a:ext cx="5542280" cy="21353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1211" y="4684831"/>
            <a:ext cx="5344160" cy="809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2821"/>
              </p:ext>
            </p:extLst>
          </p:nvPr>
        </p:nvGraphicFramePr>
        <p:xfrm>
          <a:off x="6763664" y="660432"/>
          <a:ext cx="4957280" cy="553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356">
                  <a:extLst>
                    <a:ext uri="{9D8B030D-6E8A-4147-A177-3AD203B41FA5}">
                      <a16:colId xmlns:a16="http://schemas.microsoft.com/office/drawing/2014/main" val="1820453351"/>
                    </a:ext>
                  </a:extLst>
                </a:gridCol>
                <a:gridCol w="3226924">
                  <a:extLst>
                    <a:ext uri="{9D8B030D-6E8A-4147-A177-3AD203B41FA5}">
                      <a16:colId xmlns:a16="http://schemas.microsoft.com/office/drawing/2014/main" val="1283214500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1073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347095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Тестовый пример #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132497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r>
                        <a:rPr lang="ru-RU" sz="10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тестирования</a:t>
                      </a:r>
                      <a:r>
                        <a:rPr lang="ru-RU" sz="12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(Низкий/Средний/Высокий)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Низкий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3907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Заголовок/название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Ввод в поисковую строку цифр с буквами.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50893770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Краткое изложение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Если при вводе в поисковую строку мы вводим два символа, один из которых есть в записях, а другого нет, тогда записи не должны отображаться.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39686525"/>
                  </a:ext>
                </a:extLst>
              </a:tr>
              <a:tr h="916071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Этапы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поисковую строку вводим символ, который точно есть в записи, затем, которого нет ни в одной записи (например: цифру, если поиск происходит по атрибуту Контрагент).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953834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поисковую строку введём значение «О6»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75663241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Записи не должны отображаться.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26631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отобразилось ни одной записи.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78592944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Предварительное 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таблице должна быть информация, чтобы осуществить поиск.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2162607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Постусловие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отобразилось ни одной записи.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037504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(Зачет/Незачет)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09675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4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4" y="199904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9393"/>
              </p:ext>
            </p:extLst>
          </p:nvPr>
        </p:nvGraphicFramePr>
        <p:xfrm>
          <a:off x="3771190" y="1852565"/>
          <a:ext cx="6472036" cy="2349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784">
                  <a:extLst>
                    <a:ext uri="{9D8B030D-6E8A-4147-A177-3AD203B41FA5}">
                      <a16:colId xmlns:a16="http://schemas.microsoft.com/office/drawing/2014/main" val="1314772808"/>
                    </a:ext>
                  </a:extLst>
                </a:gridCol>
                <a:gridCol w="3347510">
                  <a:extLst>
                    <a:ext uri="{9D8B030D-6E8A-4147-A177-3AD203B41FA5}">
                      <a16:colId xmlns:a16="http://schemas.microsoft.com/office/drawing/2014/main" val="4130415243"/>
                    </a:ext>
                  </a:extLst>
                </a:gridCol>
                <a:gridCol w="2722742">
                  <a:extLst>
                    <a:ext uri="{9D8B030D-6E8A-4147-A177-3AD203B41FA5}">
                      <a16:colId xmlns:a16="http://schemas.microsoft.com/office/drawing/2014/main" val="3216308663"/>
                    </a:ext>
                  </a:extLst>
                </a:gridCol>
              </a:tblGrid>
              <a:tr h="5781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Статьи затрат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Сумма в рублях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857681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Фонд оплаты труда (ФОТ)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31726,19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3709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Косвенные расходы (КР) 10% от ФОТ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3172,62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252801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Расходы на продажу (РП) (ФОТ + КР) * 10%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3489,88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6943939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Полная себестоимость (ПС)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38388,69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53702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579124" y="4574119"/>
            <a:ext cx="10376170" cy="128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>
                <a:solidFill>
                  <a:srgbClr val="000000"/>
                </a:solidFill>
              </a:rPr>
              <a:t>Итоговая стоимость разработки приложения для клиента организации </a:t>
            </a:r>
            <a:endParaRPr lang="ru-RU" smtClean="0">
              <a:solidFill>
                <a:srgbClr val="000000"/>
              </a:solidFill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mtClean="0">
                <a:solidFill>
                  <a:srgbClr val="000000"/>
                </a:solidFill>
              </a:rPr>
              <a:t>ООО </a:t>
            </a:r>
            <a:r>
              <a:rPr lang="ru-RU">
                <a:solidFill>
                  <a:srgbClr val="000000"/>
                </a:solidFill>
              </a:rPr>
              <a:t>«ЦА Максималист</a:t>
            </a:r>
            <a:r>
              <a:rPr lang="ru-RU"/>
              <a:t>» </a:t>
            </a:r>
            <a:r>
              <a:rPr lang="ru-RU">
                <a:solidFill>
                  <a:srgbClr val="000000"/>
                </a:solidFill>
              </a:rPr>
              <a:t>по продажи со склада материалов составит </a:t>
            </a:r>
            <a:r>
              <a:rPr lang="ru-RU"/>
              <a:t>38388,69</a:t>
            </a:r>
            <a:r>
              <a:rPr lang="ru-RU">
                <a:solidFill>
                  <a:srgbClr val="000000"/>
                </a:solidFill>
              </a:rPr>
              <a:t> руб.</a:t>
            </a:r>
            <a:endParaRPr lang="ru-RU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14313" y="6290085"/>
            <a:ext cx="1206631" cy="289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782</Words>
  <Application>Microsoft Office PowerPoint</Application>
  <PresentationFormat>Широкоэкранный</PresentationFormat>
  <Paragraphs>138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Легкий дым</vt:lpstr>
      <vt:lpstr>ДП 09.02.07 ИСП.20.А.07  «Разработка приложения по автоматизации процесса складского учета для клиента организации ООО «ЦА «Максималист»» </vt:lpstr>
      <vt:lpstr>Оглавление</vt:lpstr>
      <vt:lpstr>Постановка задачи</vt:lpstr>
      <vt:lpstr>Этапы проектирование</vt:lpstr>
      <vt:lpstr>Руководство программиста  </vt:lpstr>
      <vt:lpstr>Руководство пользователя </vt:lpstr>
      <vt:lpstr>Тестирование</vt:lpstr>
      <vt:lpstr>Тестирование</vt:lpstr>
      <vt:lpstr>Экономика</vt:lpstr>
      <vt:lpstr>Заключение</vt:lpstr>
      <vt:lpstr>ДП 09.02.07 ИСП.20.А.07  «Разработка приложения по автоматизации процесса складского учета для клиента организации ООО «ЦА «Максималист»»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Пользователь Windows</cp:lastModifiedBy>
  <cp:revision>30</cp:revision>
  <dcterms:created xsi:type="dcterms:W3CDTF">2024-01-14T13:03:31Z</dcterms:created>
  <dcterms:modified xsi:type="dcterms:W3CDTF">2024-06-21T15:45:52Z</dcterms:modified>
</cp:coreProperties>
</file>