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0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75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89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1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32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089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79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0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58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5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3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9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8375E8-AB38-4EA9-A5B5-0AE8F627E41E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4B094C-0DB0-4F29-A2EF-45CEA1231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9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бизнес- процессов розничного магазина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курса группы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ИСП.20А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Стародубцев Максим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2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838" y="616372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технология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(диаграмма-прецедентов) по варианту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211" y="2510442"/>
            <a:ext cx="5536275" cy="36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6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технология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(диаграмма-прецедентов), по которой разработана БД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712" y="2499274"/>
            <a:ext cx="3550576" cy="362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диаграмма</a:t>
            </a:r>
            <a:endParaRPr lang="ru-RU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397" y="2557463"/>
            <a:ext cx="6076604" cy="35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8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анализ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974" y="2094807"/>
            <a:ext cx="4048297" cy="41813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1" y="2094807"/>
            <a:ext cx="5228707" cy="28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8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392" y="2830319"/>
            <a:ext cx="351521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(детализация)</a:t>
            </a:r>
            <a:endParaRPr lang="ru-RU" sz="3200" dirty="0"/>
          </a:p>
        </p:txBody>
      </p:sp>
      <p:pic>
        <p:nvPicPr>
          <p:cNvPr id="4" name="Объект 3" descr="C:\Users\Студент\Desktop\1321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47" y="2557463"/>
            <a:ext cx="7045906" cy="3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32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17</TotalTime>
  <Words>40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Натуральные материалы</vt:lpstr>
      <vt:lpstr> Итоговый проект «Моделирование бизнес- процессов розничного магазина»</vt:lpstr>
      <vt:lpstr>CASE – технология UML (диаграмма-прецедентов) по варианту</vt:lpstr>
      <vt:lpstr>CASE – технология UML (диаграмма-прецедентов), по которой разработана БД</vt:lpstr>
      <vt:lpstr>ER – диаграмма</vt:lpstr>
      <vt:lpstr>Структурный анализ</vt:lpstr>
      <vt:lpstr>Контекстная диаграмма</vt:lpstr>
      <vt:lpstr>Декомпозиция (детализация)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«Моделирование бизнес- процессов розничного магазина»</dc:title>
  <dc:creator>Студент</dc:creator>
  <cp:lastModifiedBy>Студент</cp:lastModifiedBy>
  <cp:revision>2</cp:revision>
  <dcterms:created xsi:type="dcterms:W3CDTF">2022-05-21T07:22:59Z</dcterms:created>
  <dcterms:modified xsi:type="dcterms:W3CDTF">2022-05-21T07:40:51Z</dcterms:modified>
</cp:coreProperties>
</file>