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283A9-3EBA-4BC0-A75D-1B3F929CA4A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2A7DB-FA41-4737-919C-95C6E7F74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3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7186-5AB6-4EA6-A350-F2A4BD5E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D4B88-A157-4FB1-A425-AB2A9D66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90037-1BC0-4FEA-AFD3-680BC5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102B-EE7A-4824-8FB4-DB07BFD35186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90123-2DCC-4E2B-88AE-7EC3F6CE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D5B9C-EC88-4E2D-A6ED-516255E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8F26A-C6A8-4805-BBA1-23A629F4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2556-7316-4B18-ABD5-769790E4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D293A-D8AA-4041-9FAF-3358F5FE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D14FA-49F9-40FC-B17D-7DFE89C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E178-F715-4E7F-823F-625FEAA3F8A1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ADB11-729D-4FD2-99DB-1D23933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AD55D-1BF2-48B4-8ACD-F673367B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B7A932-1047-45E9-A860-2ADB5B36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EDA1E-44E4-4641-82CE-96C6F2D3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7081C-0194-4897-B7FC-9DCC5226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B383-1170-4730-A503-D0F136032BB0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A5D7B-B4B8-4B90-A0A2-12631FE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BD32-D082-458E-A9ED-5B9C6EB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EE06-6E48-4C4D-A71F-C2B77805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0A0F2-68C5-4212-AD2C-1943252E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ACD53-904A-485E-B1BB-412E2FC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7290-EACB-416B-A8F1-4AE3CB670866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8050B-D8EE-4DD0-95E5-CA1F998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79FD9-B2D9-4085-ABC6-22F49DD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3E00A-4BCE-4006-A66E-7632B51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F77FD-0433-4310-9E66-7B7B6051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37A47-9CF6-4702-B32D-65D5FE6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C017-42CD-4B98-AE2E-9BFE58AC2A47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29316-8D2A-4FD3-A1C0-2A5236F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66BFA-D573-49A5-9875-4787258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3012-55E7-493D-BB4C-4A8DA26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4B89E-9F5F-4F7B-9328-F71A849CC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388D9F-E539-461C-9387-2FAF369F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A510E-11D7-417C-9A3C-6C6918B4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4F79-45ED-466B-BAEC-98A7A7036EA8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9F1D9-C80E-43D1-AAC8-94945B7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F49B2E-4F59-4104-AEB6-F234236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2B24-01B7-4A81-A3E6-553EB56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0D63C-4046-4033-819E-30705E05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1FBAD-4CD7-48B6-9141-5B8E6745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11C4DF-28C1-4821-918D-A9014D9B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FC491A-AA42-4B02-80A2-82AB7095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AC7A2-0C86-45A2-8A6C-063E825B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857C-699B-4C16-9FC2-F8226434B1B7}" type="datetime1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3CADE8-9DE8-4490-870B-06938E7D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4DEBA-A96E-47F1-B0BD-CA2769A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E547-5A90-49BC-A059-B58258F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9779E-3E45-47FD-994A-0A60EF8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E2EE-8B96-4F86-9057-E703D5021B17}" type="datetime1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B2A91-A5CC-4D09-AF68-91DACC8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6CF5D5-C47E-40AA-A3C3-36839DF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62618E-3B2A-4ACF-A542-0204F1B9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0324-19B7-4A8E-B870-393C7420187D}" type="datetime1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E53B61-0F95-47BF-BFA7-A5E6D66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82D59-9D37-4857-9D63-99C3542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C1C4-5CBC-4A67-9431-D0E3CCE1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7A0A1-3E88-476D-8C0E-0164AFB4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BA306-2B75-4123-8E18-0A12E021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0CF63-6F4F-448E-B75C-60BB8AB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855E-CA3B-4E93-8EA3-92A25B2141FF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B68A2-FE8D-4CC4-95F6-C320B5F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4BBB0-65CE-4EA6-9E75-4C22E2E3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2ABA3-C638-453A-9A80-17D310D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4ABE1B-5140-4CD5-8FF7-3478B62A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63184-496B-4E05-9E37-3B071838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D0817-3E88-4B72-A98D-BC2BBFF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80B-A4DA-4D12-AFC2-42646724B9B6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8A376-7642-4899-963D-10601532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9FC7D-6C98-4452-83A1-787FECE5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D898-E915-4466-9684-443741A7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BD9E0-98A7-41D0-8A08-4E3D1E54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3937-2BA7-4C55-AF7F-05269A69C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5F30-D1D5-47BB-8B82-A6876D417D91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B9EEE-6150-49BC-8F43-1A684BF8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0203D-588E-41A1-806B-A54C6F38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B182B-4CC1-415F-BD65-70B724D3EB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33488"/>
            <a:ext cx="8064896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5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Перевозки на внутригородских маршрутах»</a:t>
            </a:r>
            <a:endParaRPr lang="ru-RU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21510"/>
            <a:ext cx="6858000" cy="1655762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 группы ИСП.20А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Немтырёва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46373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Ликино-</a:t>
            </a:r>
            <a:r>
              <a:rPr lang="ru-RU" dirty="0" err="1" smtClean="0"/>
              <a:t>Дулёвский</a:t>
            </a:r>
            <a:r>
              <a:rPr lang="ru-RU" dirty="0" smtClean="0"/>
              <a:t> политехнический колледж-филиал ГГТУ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8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36"/>
          <a:stretch/>
        </p:blipFill>
        <p:spPr bwMode="auto">
          <a:xfrm>
            <a:off x="1331640" y="3380331"/>
            <a:ext cx="5391150" cy="13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5353798" cy="211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27418"/>
            <a:ext cx="5486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реляционной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28800"/>
            <a:ext cx="7886700" cy="423544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выборку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[Маршрутный лист].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Время_отправки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Маршруты.Название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Маршруты INNER JOIN [Маршрутный лист] ON Маршруты.Номер_маршрута = [Маршрутный лист].Номер_маршрута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[Маршрутный лист].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Время_отправки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4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с параметром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[Маршрутный лист].Дата, Маршруты.Название, Автобус.Название,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Сотрудники.ФИО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Сотрудники INNER JOIN (Маршруты INNER JOIN (Автобус INNER JOIN [Маршрутный лист] ON Автобус.Номер_автобуса = [Маршрутный лист].Номер_автобуса) ON Маршруты.Номер_маршрута = [Маршрутный лист].Номер_маршрута) ON Сотрудники.Номер_сотрудника = [Маршрутный лист].Номер_сотрудника</a:t>
            </a:r>
          </a:p>
          <a:p>
            <a:pPr marL="0" indent="0"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((([Маршрутный лист].Дата)=[Введите дату]));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запрос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Маршруты.Название,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([Маршрутный лист].Номер_маршрута) AS 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-Номер_маршрута]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Маршруты INNER JOIN [Маршрутный лист] ON Маршруты.Номер_маршрута = [Маршрутный лист].Номер_маршрута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Маршруты.Название;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добавление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[Копия Автобус] ( Название 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[Введите название автобуса] AS Выражение1;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[Копия Маршруты] SET [Копия Маршруты].Цена = [Копия Маршруты]![Цена]+10;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DELETE [Копия Город проживания].Город</a:t>
            </a:r>
          </a:p>
          <a:p>
            <a:pPr marL="0" indent="0">
              <a:buNone/>
            </a:pPr>
            <a:r>
              <a:rPr lang="ru-RU" dirty="0"/>
              <a:t>FROM [Копия Город проживания]</a:t>
            </a:r>
          </a:p>
          <a:p>
            <a:pPr marL="0" indent="0">
              <a:buNone/>
            </a:pPr>
            <a:r>
              <a:rPr lang="ru-RU" dirty="0"/>
              <a:t>WHERE ((([Копия Город проживания].Город)=[Введите Город]));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Перекрёстный запрос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([Город проживания].Город) AS [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-Город]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Сотрудники.ФИО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Должности INNER JOIN ([Город проживания] INNER JOIN Сотрудники ON [Город проживания].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Номер_адреса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Сотрудники.Номер_адреса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Должности.Номер_должности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Сотрудники.Номер_должности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Сотрудники.ФИО</a:t>
            </a:r>
          </a:p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Должности.Должность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33488"/>
            <a:ext cx="8064896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5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Перевозки на внутригородских маршрутах»</a:t>
            </a:r>
            <a:endParaRPr lang="ru-RU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21510"/>
            <a:ext cx="6858000" cy="1655762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 группы ИСП.20А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Немтырёва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46373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Ликино-</a:t>
            </a:r>
            <a:r>
              <a:rPr lang="ru-RU" dirty="0" err="1" smtClean="0"/>
              <a:t>Дулёвский</a:t>
            </a:r>
            <a:r>
              <a:rPr lang="ru-RU" dirty="0" smtClean="0"/>
              <a:t> политехнический колледж-филиал ГГТУ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534965"/>
            <a:ext cx="4896544" cy="491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(диаграмма-прецедентов), по которой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88840"/>
            <a:ext cx="723212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844824"/>
            <a:ext cx="6929450" cy="422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71" y="1222255"/>
            <a:ext cx="4841429" cy="523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" y="1688006"/>
            <a:ext cx="425964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556792"/>
            <a:ext cx="5492280" cy="473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(детализация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8949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 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(детализация) 1 процесса</a:t>
            </a:r>
            <a:r>
              <a:rPr lang="ru-RU" sz="4000" dirty="0"/>
              <a:t/>
            </a:r>
            <a:br>
              <a:rPr lang="ru-RU" sz="4000" dirty="0"/>
            </a:b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78025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1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289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7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powerpointbase.com-972</Template>
  <TotalTime>1674</TotalTime>
  <Words>290</Words>
  <Application>Microsoft Office PowerPoint</Application>
  <PresentationFormat>Экран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powerpointbase.com-972</vt:lpstr>
      <vt:lpstr>Итоговый проект «Перевозки на внутригородских маршрутах»</vt:lpstr>
      <vt:lpstr>CASE – технология UML (диаграмма-прецедентов) по варианту</vt:lpstr>
      <vt:lpstr>CASE – технология UML (диаграмма-прецедентов), по которой разработана БД</vt:lpstr>
      <vt:lpstr> ER – диаграмма</vt:lpstr>
      <vt:lpstr>Структурный анализ</vt:lpstr>
      <vt:lpstr>Контекстная диаграмма</vt:lpstr>
      <vt:lpstr>Декомпозиция (детализация)</vt:lpstr>
      <vt:lpstr>  Декомпозиция (детализация) 1 процесса </vt:lpstr>
      <vt:lpstr>Хранилище данных</vt:lpstr>
      <vt:lpstr>Нормализация данных </vt:lpstr>
      <vt:lpstr>Схема реляционной модели</vt:lpstr>
      <vt:lpstr>Запрос на выборку</vt:lpstr>
      <vt:lpstr>Выборка с параметром</vt:lpstr>
      <vt:lpstr>Итоговый запрос</vt:lpstr>
      <vt:lpstr>Запрос на добавление</vt:lpstr>
      <vt:lpstr>Запрос на обновление</vt:lpstr>
      <vt:lpstr>Запрос на удаление</vt:lpstr>
      <vt:lpstr>Перекрёстный запрос</vt:lpstr>
      <vt:lpstr>Итоговый проект «Перевозки на внутригородских маршрутах»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Немтырёва</dc:creator>
  <cp:lastModifiedBy>Преподаватель</cp:lastModifiedBy>
  <cp:revision>12</cp:revision>
  <dcterms:created xsi:type="dcterms:W3CDTF">2022-05-10T20:16:05Z</dcterms:created>
  <dcterms:modified xsi:type="dcterms:W3CDTF">2022-05-18T09:50:42Z</dcterms:modified>
</cp:coreProperties>
</file>