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97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9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1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1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7498" y="1612669"/>
            <a:ext cx="9144000" cy="2595563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автоматизации работ сотрудников склада»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9316" y="485463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Стародубцев Максим Сергеевич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96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8657" y="520415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97896"/>
              </p:ext>
            </p:extLst>
          </p:nvPr>
        </p:nvGraphicFramePr>
        <p:xfrm>
          <a:off x="923042" y="1289680"/>
          <a:ext cx="4905327" cy="5180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033855222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3881784657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387164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9313908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 тестирования</a:t>
                      </a:r>
                      <a:endParaRPr lang="ru-RU" sz="120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(Низкий/Средний/Высокий)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503170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Удаление запись.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81871240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5728495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Этапы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8194628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925136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960105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удалена!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58987295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Предварительное 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18287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была удалена.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38701131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5323959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74572"/>
              </p:ext>
            </p:extLst>
          </p:nvPr>
        </p:nvGraphicFramePr>
        <p:xfrm>
          <a:off x="6718093" y="1258418"/>
          <a:ext cx="4957280" cy="5426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356">
                  <a:extLst>
                    <a:ext uri="{9D8B030D-6E8A-4147-A177-3AD203B41FA5}">
                      <a16:colId xmlns:a16="http://schemas.microsoft.com/office/drawing/2014/main" val="1820453351"/>
                    </a:ext>
                  </a:extLst>
                </a:gridCol>
                <a:gridCol w="3226924">
                  <a:extLst>
                    <a:ext uri="{9D8B030D-6E8A-4147-A177-3AD203B41FA5}">
                      <a16:colId xmlns:a16="http://schemas.microsoft.com/office/drawing/2014/main" val="1283214500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1073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347095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132497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r>
                        <a:rPr lang="ru-RU" sz="10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тестирования</a:t>
                      </a:r>
                      <a:r>
                        <a:rPr lang="ru-RU" sz="12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(Низкий/Средний/Высокий)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3907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Ввод в поисковую строку цифр с буквами.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50893770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Если при вводе в поисковую строку мы вводим два символа, один из которых есть в записях, а другого нет, тогда записи не должны отображаться.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39686525"/>
                  </a:ext>
                </a:extLst>
              </a:tr>
              <a:tr h="916071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Этапы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поисковую строку вводим символ, который точно есть в записи, затем, которого нет ни в одной записи (например: цифру, если поиск происходит по атрибуту Контрагент).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953834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поисковую строку введём значение «О6»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75663241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Записи не должны отображаться.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26631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отобразилось ни одной записи.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78592944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Предварительное 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таблице должна быть информация, чтобы осуществить поиск.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2162607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отобразилось ни одной записи.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037504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09675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3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90540"/>
            <a:ext cx="8915400" cy="4484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/>
              <a:t>В ходе работы над курсовым проектом разработано приложение с этапами жизненного цикла программного продукта.</a:t>
            </a:r>
          </a:p>
          <a:p>
            <a:pPr marL="0" indent="0">
              <a:buNone/>
            </a:pPr>
            <a:r>
              <a:rPr lang="ru-RU" sz="2600" dirty="0"/>
              <a:t>В начале разработана назначение разработки где написано для чего создаётся программа.</a:t>
            </a:r>
          </a:p>
          <a:p>
            <a:pPr marL="0" indent="0">
              <a:buNone/>
            </a:pPr>
            <a:r>
              <a:rPr lang="ru-RU" sz="2600" dirty="0"/>
              <a:t>Требование к программе. В этом пункте написано какие функции входят в программу, насколько программа надёжна, требования к характеристикам компьютера и какие приложения нужны для полного использования программы.</a:t>
            </a:r>
          </a:p>
          <a:p>
            <a:pPr marL="0" indent="0">
              <a:buNone/>
            </a:pPr>
            <a:r>
              <a:rPr lang="ru-RU" sz="2600" dirty="0"/>
              <a:t>Разработка технического проекта. В этом пункте написано, как выбиралось </a:t>
            </a:r>
            <a:r>
              <a:rPr lang="en-US" sz="2600" dirty="0"/>
              <a:t>CASE</a:t>
            </a:r>
            <a:r>
              <a:rPr lang="ru-RU" sz="2600" dirty="0"/>
              <a:t>-средство </a:t>
            </a:r>
            <a:r>
              <a:rPr lang="en-US" sz="2600" dirty="0" err="1"/>
              <a:t>BPWin</a:t>
            </a:r>
            <a:r>
              <a:rPr lang="ru-RU" sz="2600" dirty="0"/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ru-RU" sz="2600" dirty="0"/>
              <a:t>Реализация. В этом пункте было написано, как выбиралось средство разработки программы. Руководство программиста разработана для понимания как сделана программа. Руководство пользователя разработана для обучения пользователя как работать с программой.</a:t>
            </a:r>
          </a:p>
          <a:p>
            <a:pPr marL="0" indent="0">
              <a:buNone/>
            </a:pPr>
            <a:r>
              <a:rPr lang="ru-RU" sz="2600" dirty="0"/>
              <a:t>Тестирование и откладка. В этом пункте проведён тест на правильность результата функций программы и откладка.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7498" y="1612669"/>
            <a:ext cx="9144000" cy="2595563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автоматизации работ сотрудников склада»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9316" y="485463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Стародубцев Максим Сергеевич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29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SalesOfMaterials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предназначена для продажи товара со склада для оптовой торговли. Пользователями программы выступают сотрудник, кладовщик и администратор. Продажа товаров к заказчикам осуществляется на основании договоров купли-продажи, в которых оговариваются условия поставки. Акте приема-передачи указываются координаты, где продукция будет передана покупателю, наименование товара, количество, цена и сумму. Товарная накладная предназначена для оформления операций по отпуску и приёму товаров со склада. Данные первичных документов по сбыту товаров, содержащем название документа по разгрузке, его дату и номер, краткую характеристику документа, дату регистрации документа, сведения о проданных товаров. </a:t>
            </a: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9" y="171349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042838-15FE-4E30-BDEF-D8963F5BED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281" t="13550" r="15479" b="2097"/>
          <a:stretch/>
        </p:blipFill>
        <p:spPr>
          <a:xfrm>
            <a:off x="1776179" y="936081"/>
            <a:ext cx="9152878" cy="52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5019678" y="616998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7" y="1358283"/>
            <a:ext cx="8717871" cy="48756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570974" y="6233889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Процесс декомпозиции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95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A6A4-E094-4FD7-819C-C40AC813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61" y="464312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78ED4F-E857-48CF-BEFE-B9617AE5B0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47" y="1104756"/>
            <a:ext cx="9064101" cy="5035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51D2B-9E28-4E82-8EF4-70B9E307C7C8}"/>
              </a:ext>
            </a:extLst>
          </p:cNvPr>
          <p:cNvSpPr txBox="1"/>
          <p:nvPr/>
        </p:nvSpPr>
        <p:spPr>
          <a:xfrm>
            <a:off x="4920448" y="61404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Технология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29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21" y="1305017"/>
            <a:ext cx="8433785" cy="51063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30644" y="6411358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Хранилище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3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9384" y="1905000"/>
            <a:ext cx="4086796" cy="1524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выбран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9779E5-526E-40A2-9D1A-7C5E6815E1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85" y="1264554"/>
            <a:ext cx="6008432" cy="50829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48834-C41F-4D4B-8238-C4AC44B3C72D}"/>
              </a:ext>
            </a:extLst>
          </p:cNvPr>
          <p:cNvSpPr txBox="1"/>
          <p:nvPr/>
        </p:nvSpPr>
        <p:spPr>
          <a:xfrm>
            <a:off x="8107532" y="6347533"/>
            <a:ext cx="2982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Модель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1250084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1011" y="3265148"/>
            <a:ext cx="5604165" cy="202414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66915" y="3782292"/>
            <a:ext cx="512508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1" y="2120091"/>
            <a:ext cx="5542280" cy="21353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1211" y="4684831"/>
            <a:ext cx="5344160" cy="80962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1773"/>
              </p:ext>
            </p:extLst>
          </p:nvPr>
        </p:nvGraphicFramePr>
        <p:xfrm>
          <a:off x="6448473" y="1690688"/>
          <a:ext cx="4905327" cy="5180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254779627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2649389331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116781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739706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 тестирования</a:t>
                      </a:r>
                      <a:endParaRPr lang="ru-RU" sz="120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(Низкий/Средний/Высокий)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636535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Удаление запись.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79783645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4365469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Этапы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4211247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60980129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1003086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удалена!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319811771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Предварительное 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632487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была удалена.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40714811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99152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49150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742</Words>
  <Application>Microsoft Office PowerPoint</Application>
  <PresentationFormat>Широкоэкранный</PresentationFormat>
  <Paragraphs>108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Легкий дым</vt:lpstr>
      <vt:lpstr>КУРСОВОЙ ПРОЕКТ по автоматизации работ сотрудников склада» МДК 02.01 «Технология разработки программного обеспечения» </vt:lpstr>
      <vt:lpstr>Постановка задачи</vt:lpstr>
      <vt:lpstr>Проектирование</vt:lpstr>
      <vt:lpstr>Проектирование</vt:lpstr>
      <vt:lpstr>Проектирование</vt:lpstr>
      <vt:lpstr>Проектирование</vt:lpstr>
      <vt:lpstr>Разработка</vt:lpstr>
      <vt:lpstr>Тестирование</vt:lpstr>
      <vt:lpstr>Тестирование</vt:lpstr>
      <vt:lpstr>Тестирование</vt:lpstr>
      <vt:lpstr>Заключение</vt:lpstr>
      <vt:lpstr>КУРСОВОЙ ПРОЕКТ по автоматизации работ сотрудников склада» МДК 02.01 «Технология разработки программного обеспечения»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nklregjkhlreg grdhjklfhio</cp:lastModifiedBy>
  <cp:revision>7</cp:revision>
  <dcterms:created xsi:type="dcterms:W3CDTF">2024-01-14T13:03:31Z</dcterms:created>
  <dcterms:modified xsi:type="dcterms:W3CDTF">2024-01-25T07:02:37Z</dcterms:modified>
</cp:coreProperties>
</file>