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97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1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1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7498" y="1612669"/>
            <a:ext cx="9144000" cy="2595563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работ сотрудников склада»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9316" y="485463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Стародубцев Максим </a:t>
            </a:r>
            <a:r>
              <a:rPr lang="ru-RU" u="sng" dirty="0" smtClean="0"/>
              <a:t>Сергеевич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7498" y="1612669"/>
            <a:ext cx="9144000" cy="2595563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работ сотрудников склада»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9316" y="485463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Стародубцев Максим </a:t>
            </a:r>
            <a:r>
              <a:rPr lang="ru-RU" u="sng" dirty="0" smtClean="0"/>
              <a:t>Сергеевич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2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SalesOfMaterials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предназначена для продажи товара со склада для оптовой торговли. Пользователями программы выступают сотрудник, кладовщик и администратор. Продажа товаров к заказчикам осуществляется на основании договоров купли-продажи, в которых оговариваются условия поставки. Акте приема-передачи указываются координаты, где продукция будет передана покупателю, наименование товара, количество, цена и сумму. Товарная накладная предназначена для оформления операций по отпуску и приёму товаров со склада. Данные первичных документов по сбыту товаров, содержащем название документа по разгрузке, его дату и номер, краткую характеристику документа, дату регистрации документа, сведения о проданных товаров. </a:t>
            </a: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690688"/>
            <a:ext cx="5730240" cy="351307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991983" y="5322516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декомпозиции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30620" y="1690688"/>
            <a:ext cx="5595620" cy="351307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947236" y="5322516"/>
            <a:ext cx="2162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Технология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95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629" y="1690688"/>
            <a:ext cx="6316126" cy="43513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30644" y="6042026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Хранилище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3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35" y="3429000"/>
            <a:ext cx="5604165" cy="202414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44599" y="4141036"/>
            <a:ext cx="512508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1" y="2120091"/>
            <a:ext cx="5542280" cy="21353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211" y="4684831"/>
            <a:ext cx="5344160" cy="80962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1773"/>
              </p:ext>
            </p:extLst>
          </p:nvPr>
        </p:nvGraphicFramePr>
        <p:xfrm>
          <a:off x="6448473" y="1690688"/>
          <a:ext cx="4905327" cy="526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254779627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264938933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116781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739706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 тестирования</a:t>
                      </a:r>
                      <a:endParaRPr lang="ru-RU" sz="120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(Низкий/Средний/Высокий)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636535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Удаление запись.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79783645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436546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Этапы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4211247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60980129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1003086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удалена!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319811771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Предварительное 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632487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была удалена.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40714811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99152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8657" y="520415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97896"/>
              </p:ext>
            </p:extLst>
          </p:nvPr>
        </p:nvGraphicFramePr>
        <p:xfrm>
          <a:off x="923042" y="1289680"/>
          <a:ext cx="4905327" cy="526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033855222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3881784657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387164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9313908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 тестирования</a:t>
                      </a:r>
                      <a:endParaRPr lang="ru-RU" sz="120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(Низкий/Средний/Высокий)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503170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Удаление запись.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81871240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5728495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Этапы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8194628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925136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960105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удалена!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58987295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Предварительное 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18287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была удалена.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38701131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5323959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74572"/>
              </p:ext>
            </p:extLst>
          </p:nvPr>
        </p:nvGraphicFramePr>
        <p:xfrm>
          <a:off x="6718093" y="1258418"/>
          <a:ext cx="4957280" cy="553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356">
                  <a:extLst>
                    <a:ext uri="{9D8B030D-6E8A-4147-A177-3AD203B41FA5}">
                      <a16:colId xmlns:a16="http://schemas.microsoft.com/office/drawing/2014/main" val="1820453351"/>
                    </a:ext>
                  </a:extLst>
                </a:gridCol>
                <a:gridCol w="3226924">
                  <a:extLst>
                    <a:ext uri="{9D8B030D-6E8A-4147-A177-3AD203B41FA5}">
                      <a16:colId xmlns:a16="http://schemas.microsoft.com/office/drawing/2014/main" val="1283214500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347095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132497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Приоритет</a:t>
                      </a:r>
                      <a:r>
                        <a:rPr lang="ru-RU" sz="1000" baseline="0" dirty="0" smtClean="0">
                          <a:effectLst/>
                        </a:rPr>
                        <a:t> </a:t>
                      </a:r>
                      <a:r>
                        <a:rPr lang="ru-RU" sz="1000" dirty="0" smtClean="0">
                          <a:effectLst/>
                        </a:rPr>
                        <a:t>тестирования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ru-RU" sz="1000" dirty="0" smtClean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3907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Ввод в поисковую строку цифр с буквами.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50893770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39686525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поисковую строку вводим символ, который точно есть в записи, затем, которого нет ни в одной записи (например: цифру, если поиск происходит по атрибуту Контрагент).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95383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поисковую строку введём значение «О6»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756632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Записи не должны отображаться.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26631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отобразилось ни одной записи.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78592944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таблице должна быть информация, чтобы осуществить поиск.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2162607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отобразилось ни одной записи.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037504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09675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90540"/>
            <a:ext cx="8915400" cy="4484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/>
              <a:t>В ходе работы над курсовым проектом разработано приложение с этапами жизненного цикла программного продукта.</a:t>
            </a:r>
          </a:p>
          <a:p>
            <a:pPr marL="0" indent="0">
              <a:buNone/>
            </a:pPr>
            <a:r>
              <a:rPr lang="ru-RU" sz="2600" dirty="0"/>
              <a:t>В начале разработана назначение разработки где написано для чего создаётся программа.</a:t>
            </a:r>
          </a:p>
          <a:p>
            <a:pPr marL="0" indent="0">
              <a:buNone/>
            </a:pPr>
            <a:r>
              <a:rPr lang="ru-RU" sz="2600" dirty="0" smtClean="0"/>
              <a:t>Требование </a:t>
            </a:r>
            <a:r>
              <a:rPr lang="ru-RU" sz="2600" dirty="0"/>
              <a:t>к программе. В этом пункте написано какие функции входят в программу, насколько программа надёжна, требования к характеристикам компьютера и какие приложения нужны для полного использования программы.</a:t>
            </a:r>
          </a:p>
          <a:p>
            <a:pPr marL="0" indent="0">
              <a:buNone/>
            </a:pPr>
            <a:r>
              <a:rPr lang="ru-RU" sz="2600" dirty="0"/>
              <a:t>Разработка технического проекта. В этом пункте написано, как выбиралось </a:t>
            </a:r>
            <a:r>
              <a:rPr lang="en-US" sz="2600" dirty="0"/>
              <a:t>CASE</a:t>
            </a:r>
            <a:r>
              <a:rPr lang="ru-RU" sz="2600" dirty="0"/>
              <a:t>-средство </a:t>
            </a:r>
            <a:r>
              <a:rPr lang="en-US" sz="2600" dirty="0" err="1"/>
              <a:t>BPWin</a:t>
            </a:r>
            <a:r>
              <a:rPr lang="ru-RU" sz="2600" dirty="0"/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ru-RU" sz="2600" dirty="0"/>
              <a:t>Реализация. В этом пункте было написано, как выбиралось средство разработки программы. Руководство программиста разработана для понимания как сделана программа. Руководство пользователя разработана для обучения пользователя как работать с программой.</a:t>
            </a:r>
          </a:p>
          <a:p>
            <a:pPr marL="0" indent="0">
              <a:buNone/>
            </a:pPr>
            <a:r>
              <a:rPr lang="ru-RU" sz="2600" dirty="0"/>
              <a:t>Тестирование и откладка. В этом пункте проведён тест на правильность результата функций программы и откладка.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673</Words>
  <Application>Microsoft Office PowerPoint</Application>
  <PresentationFormat>Широкоэкранный</PresentationFormat>
  <Paragraphs>104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КУРСОВОЙ ПРОЕКТ по автоматизации работ сотрудников склада» МДК 02.01 «Технология разработки программного обеспечения» </vt:lpstr>
      <vt:lpstr>Постановка задачи</vt:lpstr>
      <vt:lpstr>Проектирование</vt:lpstr>
      <vt:lpstr>Проектирование</vt:lpstr>
      <vt:lpstr>Разработка</vt:lpstr>
      <vt:lpstr>Тестирование</vt:lpstr>
      <vt:lpstr>Тестирование</vt:lpstr>
      <vt:lpstr>Тестирование</vt:lpstr>
      <vt:lpstr>Заключение</vt:lpstr>
      <vt:lpstr>КУРСОВОЙ ПРОЕКТ по автоматизации работ сотрудников склада» МДК 02.01 «Технология разработки программного обеспечения»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Пользователь Windows</cp:lastModifiedBy>
  <cp:revision>5</cp:revision>
  <dcterms:created xsi:type="dcterms:W3CDTF">2024-01-14T13:03:31Z</dcterms:created>
  <dcterms:modified xsi:type="dcterms:W3CDTF">2024-01-14T13:54:43Z</dcterms:modified>
</cp:coreProperties>
</file>