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EF718C3-E382-4342-AE1B-22BBF5C3AB7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1366-F4A6-6ECC-E7A1-0431B4B37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/>
              <a:t>Оффис үнэлгээний аргачлал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F299-C28D-8FDB-9907-C408322B3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Боловсруулсан: Ц.Рэнцэн</a:t>
            </a:r>
          </a:p>
          <a:p>
            <a:endParaRPr lang="mn-MN" dirty="0"/>
          </a:p>
          <a:p>
            <a:r>
              <a:rPr lang="en-US" dirty="0"/>
              <a:t>Microsoft excel, Python</a:t>
            </a:r>
            <a:r>
              <a:rPr lang="mn-MN" dirty="0"/>
              <a:t> хэлний хэрэгцээт сангуудыг ашиглав</a:t>
            </a:r>
          </a:p>
          <a:p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6294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71D9-4643-5474-6A23-D610F012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Үнэлгээний зүйл: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C2F6-0B40-8654-EAFE-C40F1E82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68"/>
            <a:ext cx="5257800" cy="4351338"/>
          </a:xfrm>
        </p:spPr>
        <p:txBody>
          <a:bodyPr>
            <a:normAutofit/>
          </a:bodyPr>
          <a:lstStyle/>
          <a:p>
            <a:r>
              <a:rPr lang="mn-MN" dirty="0"/>
              <a:t>УБ хотын төвийн 6 дүүрэгт байрлалтай оффисын зориулалтай 194 ширхэг ҮХХ-ийн мэдээллийг </a:t>
            </a:r>
            <a:r>
              <a:rPr lang="en-US" dirty="0" err="1"/>
              <a:t>Ebarilga</a:t>
            </a:r>
            <a:r>
              <a:rPr lang="en-US" dirty="0"/>
              <a:t> </a:t>
            </a:r>
            <a:r>
              <a:rPr lang="mn-MN" dirty="0"/>
              <a:t>сайтаас гараар цуглуулсан.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0880-0D12-C850-4528-DCBF245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641"/>
          <a:stretch/>
        </p:blipFill>
        <p:spPr>
          <a:xfrm>
            <a:off x="6734628" y="1690688"/>
            <a:ext cx="4415971" cy="263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848C7-97E4-3676-1D4C-AB41AB3C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82" y="4320949"/>
            <a:ext cx="8453717" cy="24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60B-5526-7DF7-E1CA-D70630F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цуглуулалт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0A7-44FC-788A-137C-197E5BFB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mn-MN" dirty="0"/>
              <a:t>Одоогийн байдлаар аргачлалд хэрэгтэй жишиг хөрөнгийн мэдээллийг </a:t>
            </a:r>
            <a:r>
              <a:rPr lang="en-US" dirty="0"/>
              <a:t>Python </a:t>
            </a:r>
            <a:r>
              <a:rPr lang="mn-MN" dirty="0"/>
              <a:t>–</a:t>
            </a:r>
            <a:r>
              <a:rPr lang="en-US" dirty="0"/>
              <a:t> Selenium</a:t>
            </a:r>
            <a:r>
              <a:rPr lang="mn-MN" dirty="0"/>
              <a:t> сан ашиглан </a:t>
            </a:r>
            <a:r>
              <a:rPr lang="en-US" dirty="0" err="1"/>
              <a:t>unegui</a:t>
            </a:r>
            <a:r>
              <a:rPr lang="en-US" dirty="0"/>
              <a:t>, </a:t>
            </a:r>
            <a:r>
              <a:rPr lang="en-US" dirty="0" err="1"/>
              <a:t>remax</a:t>
            </a:r>
            <a:r>
              <a:rPr lang="mn-MN" dirty="0"/>
              <a:t> зэрэг сайтаас 1600 орчим идэвхтэй зарлагдаж байгаа зарын мэдээлэл цуглуулсан. </a:t>
            </a:r>
            <a:endParaRPr lang="en-US" dirty="0"/>
          </a:p>
          <a:p>
            <a:r>
              <a:rPr lang="mn-MN" dirty="0"/>
              <a:t>Датаг Код бичиж цуглуулахын давуу тал нь хүнээс хамааралгүй хэрэгцээтэй датаг өдөр бүр цуглуулах боломжтой болох тул үнэлгээ шинэчлэх үед хангалттай дата сантай байх юм.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C375D-5E6C-C29C-A228-80C89044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621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цэвэрлэгээ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mn-MN" dirty="0"/>
              <a:t>Цуглуулсан мэдээллээ </a:t>
            </a:r>
            <a:r>
              <a:rPr lang="en-US" dirty="0"/>
              <a:t>Python</a:t>
            </a:r>
            <a:r>
              <a:rPr lang="mn-MN" dirty="0"/>
              <a:t> – </a:t>
            </a:r>
            <a:r>
              <a:rPr lang="en-US" dirty="0"/>
              <a:t>Pandas </a:t>
            </a:r>
            <a:r>
              <a:rPr lang="mn-MN" dirty="0"/>
              <a:t>сан ашиглан цэвэрлэж давтагдсан болон бодит мэдээлэл өгөхгүй хэрэггүй заруудыг устгаж датаг илүү хялбар ашиглаж болохуйц болгосон.  </a:t>
            </a:r>
          </a:p>
          <a:p>
            <a:pPr marL="0" indent="0">
              <a:buNone/>
            </a:pPr>
            <a:r>
              <a:rPr lang="mn-MN" dirty="0"/>
              <a:t>Жишээ нь </a:t>
            </a:r>
          </a:p>
          <a:p>
            <a:pPr>
              <a:buFontTx/>
              <a:buChar char="-"/>
            </a:pPr>
            <a:r>
              <a:rPr lang="mn-MN" dirty="0"/>
              <a:t>800 орчим давтагдсан мэдээллийг устгав.</a:t>
            </a:r>
          </a:p>
          <a:p>
            <a:pPr>
              <a:buFontTx/>
              <a:buChar char="-"/>
            </a:pPr>
            <a:r>
              <a:rPr lang="en-US" dirty="0"/>
              <a:t>Dictionary </a:t>
            </a:r>
            <a:r>
              <a:rPr lang="mn-MN" dirty="0"/>
              <a:t>үүсгэж тухай оффистой холбоотой заруудыг </a:t>
            </a:r>
            <a:r>
              <a:rPr lang="en-US" dirty="0"/>
              <a:t>group</a:t>
            </a:r>
            <a:r>
              <a:rPr lang="mn-MN" dirty="0"/>
              <a:t>-лэх зэрэг</a:t>
            </a:r>
          </a:p>
          <a:p>
            <a:pPr marL="0" indent="0">
              <a:buNone/>
            </a:pPr>
            <a:r>
              <a:rPr lang="mn-M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5BBF3-83F3-2D71-228A-2C8D6865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609125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mn-MN" dirty="0"/>
              <a:t>Дата цэвэрлэж нээлттэй зарлагдаж буй хангалттай мэдээлэлтэй оффисын барилгуудын үнэлсний дараа үнэлгээний үнэн зөв байдлыг гараар хянав. </a:t>
            </a:r>
          </a:p>
          <a:p>
            <a:pPr marL="514350" indent="-514350">
              <a:buAutoNum type="arabicPeriod"/>
            </a:pPr>
            <a:r>
              <a:rPr lang="mn-MN" dirty="0"/>
              <a:t>Мэдээлэл дутуу оффисын барилгуудыг ойролцоох 5 оффисын барилгын үнийн дундаж үнээр үнэлсэн.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9EB76-4675-06FA-423B-09175ED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81" y="1690688"/>
            <a:ext cx="604921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 харуулах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mn-MN" dirty="0"/>
              <a:t>Үнэлгээг </a:t>
            </a:r>
            <a:r>
              <a:rPr lang="en-US" dirty="0"/>
              <a:t>Python</a:t>
            </a:r>
            <a:r>
              <a:rPr lang="mn-MN" dirty="0"/>
              <a:t>-ий </a:t>
            </a:r>
            <a:r>
              <a:rPr lang="en-US" dirty="0" err="1"/>
              <a:t>Streamlit</a:t>
            </a:r>
            <a:r>
              <a:rPr lang="mn-MN" dirty="0"/>
              <a:t> сан ашиглан вэб апп болгон харуулав.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2425-3FF5-4EC4-6590-5A1294E5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56" y="279400"/>
            <a:ext cx="6080244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A0381-50E7-A4B1-0D42-9B359E4F13BF}"/>
              </a:ext>
            </a:extLst>
          </p:cNvPr>
          <p:cNvSpPr txBox="1"/>
          <p:nvPr/>
        </p:nvSpPr>
        <p:spPr>
          <a:xfrm>
            <a:off x="1348099" y="3401129"/>
            <a:ext cx="342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https://office-zxv6b4hdzmsnfwqhaiuzbr.streamlit.app/#barilga-obyektyn-medeelel-oruulakh-app</a:t>
            </a:r>
          </a:p>
        </p:txBody>
      </p:sp>
    </p:spTree>
    <p:extLst>
      <p:ext uri="{BB962C8B-B14F-4D97-AF65-F5344CB8AC3E}">
        <p14:creationId xmlns:p14="http://schemas.microsoft.com/office/powerpoint/2010/main" val="193753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Оффис үнэлгээний аргачлал</vt:lpstr>
      <vt:lpstr>Үнэлгээний зүйл:</vt:lpstr>
      <vt:lpstr>Дата цуглуулалт</vt:lpstr>
      <vt:lpstr>Дата цэвэрлэгээ </vt:lpstr>
      <vt:lpstr>Үнэлгээ</vt:lpstr>
      <vt:lpstr>Үнэлгээ харуулах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Ц.Рэнцэн</dc:creator>
  <cp:lastModifiedBy>Ц.Рэнцэн</cp:lastModifiedBy>
  <cp:revision>9</cp:revision>
  <dcterms:created xsi:type="dcterms:W3CDTF">2025-06-30T08:53:41Z</dcterms:created>
  <dcterms:modified xsi:type="dcterms:W3CDTF">2025-07-01T03:26:49Z</dcterms:modified>
</cp:coreProperties>
</file>