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2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7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6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6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8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95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0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EF718C3-E382-4342-AE1B-22BBF5C3AB7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14AE29C-94BD-4C39-8816-4922CDE1F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0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1366-F4A6-6ECC-E7A1-0431B4B37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mn-MN" dirty="0"/>
              <a:t>Оффис үнэлэх аргачлал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DF299-C28D-8FDB-9907-C408322B3F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mn-MN" dirty="0"/>
              <a:t>Боловсруулсан: Ц.Рэнцэн</a:t>
            </a:r>
          </a:p>
          <a:p>
            <a:endParaRPr lang="mn-MN" dirty="0"/>
          </a:p>
          <a:p>
            <a:r>
              <a:rPr lang="en-US" dirty="0"/>
              <a:t>Microsoft excel, Python</a:t>
            </a:r>
            <a:r>
              <a:rPr lang="mn-MN" dirty="0"/>
              <a:t> хэлний хэрэгцээт сангуудыг ашиглав.</a:t>
            </a:r>
          </a:p>
          <a:p>
            <a:endParaRPr lang="mn-MN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368A48-4236-88B5-7E60-B74037E2EC06}"/>
              </a:ext>
            </a:extLst>
          </p:cNvPr>
          <p:cNvSpPr txBox="1">
            <a:spLocks/>
          </p:cNvSpPr>
          <p:nvPr/>
        </p:nvSpPr>
        <p:spPr>
          <a:xfrm>
            <a:off x="1524000" y="6118788"/>
            <a:ext cx="9144000" cy="44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mn-MN" dirty="0"/>
              <a:t>2025 он</a:t>
            </a:r>
          </a:p>
        </p:txBody>
      </p:sp>
    </p:spTree>
    <p:extLst>
      <p:ext uri="{BB962C8B-B14F-4D97-AF65-F5344CB8AC3E}">
        <p14:creationId xmlns:p14="http://schemas.microsoft.com/office/powerpoint/2010/main" val="62945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71D9-4643-5474-6A23-D610F0123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Үнэлгээний зүйл: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C2F6-0B40-8654-EAFE-C40F1E82D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768"/>
            <a:ext cx="5257800" cy="4351338"/>
          </a:xfrm>
        </p:spPr>
        <p:txBody>
          <a:bodyPr>
            <a:normAutofit/>
          </a:bodyPr>
          <a:lstStyle/>
          <a:p>
            <a:r>
              <a:rPr lang="mn-MN" dirty="0"/>
              <a:t>УБ хотын төвийн 6 дүүрэгт байрлалтай оффисын зориулалтай 194 ширхэг ҮХХ-ийн мэдээллийг </a:t>
            </a:r>
            <a:r>
              <a:rPr lang="en-US" dirty="0" err="1"/>
              <a:t>Ebarilga</a:t>
            </a:r>
            <a:r>
              <a:rPr lang="en-US" dirty="0"/>
              <a:t> </a:t>
            </a:r>
            <a:r>
              <a:rPr lang="mn-MN" dirty="0"/>
              <a:t>сайтаас гараар цуглуулсан.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80880-0D12-C850-4528-DCBF2455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641"/>
          <a:stretch/>
        </p:blipFill>
        <p:spPr>
          <a:xfrm>
            <a:off x="6734628" y="938658"/>
            <a:ext cx="4415971" cy="26302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6848C7-97E4-3676-1D4C-AB41AB3C9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882" y="3638437"/>
            <a:ext cx="8453717" cy="24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6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060B-5526-7DF7-E1CA-D70630FA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Дата цуглуулалт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A0A7-44FC-788A-137C-197E5BFB1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mn-MN" dirty="0"/>
              <a:t>Одоогийн байдлаар аргачлалд хэрэгтэй жишиг хөрөнгийн мэдээллийг </a:t>
            </a:r>
            <a:r>
              <a:rPr lang="en-US" dirty="0"/>
              <a:t>Python </a:t>
            </a:r>
            <a:r>
              <a:rPr lang="mn-MN" dirty="0"/>
              <a:t>–</a:t>
            </a:r>
            <a:r>
              <a:rPr lang="en-US" dirty="0"/>
              <a:t> Selenium</a:t>
            </a:r>
            <a:r>
              <a:rPr lang="mn-MN" dirty="0"/>
              <a:t> сан ашиглан </a:t>
            </a:r>
            <a:r>
              <a:rPr lang="en-US" dirty="0" err="1"/>
              <a:t>unegui</a:t>
            </a:r>
            <a:r>
              <a:rPr lang="en-US" dirty="0"/>
              <a:t>, </a:t>
            </a:r>
            <a:r>
              <a:rPr lang="en-US" dirty="0" err="1"/>
              <a:t>remax</a:t>
            </a:r>
            <a:r>
              <a:rPr lang="mn-MN" dirty="0"/>
              <a:t> зэрэг сайтаас 1600 орчим идэвхтэй зарлагдаж байгаа зарын мэдээлэл цуглуулсан. </a:t>
            </a:r>
            <a:endParaRPr lang="en-US" dirty="0"/>
          </a:p>
          <a:p>
            <a:r>
              <a:rPr lang="mn-MN" dirty="0"/>
              <a:t>Датаг Код бичиж цуглуулахын давуу тал нь хүнээс хамааралгүй хэрэгцээтэй датаг өдөр бүр цуглуулах боломжтой болох тул үнэлгээ шинэчлэх үед хангалттай дата сантай байх юм. 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EC375D-5E6C-C29C-A228-80C89044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25625"/>
            <a:ext cx="581621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81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2F2-3FEA-AA09-CA5F-5CDF689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Дата цэвэрлэгээ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9170-E48A-CD85-592D-143C022B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mn-MN" dirty="0"/>
              <a:t>Цуглуулсан мэдээллээ </a:t>
            </a:r>
            <a:r>
              <a:rPr lang="en-US" dirty="0"/>
              <a:t>Python</a:t>
            </a:r>
            <a:r>
              <a:rPr lang="mn-MN" dirty="0"/>
              <a:t> – </a:t>
            </a:r>
            <a:r>
              <a:rPr lang="en-US" dirty="0"/>
              <a:t>Pandas </a:t>
            </a:r>
            <a:r>
              <a:rPr lang="mn-MN" dirty="0"/>
              <a:t>сан ашиглан цэвэрлэж давтагдсан болон бодит мэдээлэл өгөхгүй хэрэггүй заруудыг устгаж датаг илүү хялбар ашиглаж болохуйц болгосон.  </a:t>
            </a:r>
          </a:p>
          <a:p>
            <a:pPr marL="0" indent="0">
              <a:buNone/>
            </a:pPr>
            <a:r>
              <a:rPr lang="mn-MN" dirty="0"/>
              <a:t>Жишээ нь </a:t>
            </a:r>
          </a:p>
          <a:p>
            <a:pPr>
              <a:buFontTx/>
              <a:buChar char="-"/>
            </a:pPr>
            <a:r>
              <a:rPr lang="mn-MN" dirty="0"/>
              <a:t>800 орчим давтагдсан мэдээллийг устгав.</a:t>
            </a:r>
          </a:p>
          <a:p>
            <a:pPr>
              <a:buFontTx/>
              <a:buChar char="-"/>
            </a:pPr>
            <a:r>
              <a:rPr lang="en-US" dirty="0"/>
              <a:t>Dictionary </a:t>
            </a:r>
            <a:r>
              <a:rPr lang="mn-MN" dirty="0"/>
              <a:t>үүсгэж тухай оффистой холбоотой заруудыг </a:t>
            </a:r>
            <a:r>
              <a:rPr lang="en-US" dirty="0"/>
              <a:t>group</a:t>
            </a:r>
            <a:r>
              <a:rPr lang="mn-MN" dirty="0"/>
              <a:t>-лэх зэрэг</a:t>
            </a:r>
          </a:p>
          <a:p>
            <a:pPr marL="0" indent="0">
              <a:buNone/>
            </a:pPr>
            <a:r>
              <a:rPr lang="mn-MN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5BBF3-83F3-2D71-228A-2C8D6865F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825625"/>
            <a:ext cx="609125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7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2F2-3FEA-AA09-CA5F-5CDF689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Үнэлгээ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9170-E48A-CD85-592D-143C022B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mn-MN" dirty="0"/>
              <a:t>Дата цэвэрлэж нээлттэй зарлагдаж буй хангалттай мэдээлэлтэй оффисын барилгуудын үнэлсний дараа үнэлгээний үнэн зөв байдлыг гараар хянав. </a:t>
            </a:r>
          </a:p>
          <a:p>
            <a:pPr marL="514350" indent="-514350">
              <a:buAutoNum type="arabicPeriod"/>
            </a:pPr>
            <a:r>
              <a:rPr lang="mn-MN" dirty="0"/>
              <a:t>Мэдээлэл дутуу оффисын барилгуудыг ойролцоох 5 оффисын барилгын үнийн дундаж үнээр үнэлсэн.  </a:t>
            </a:r>
            <a:endParaRPr lang="en-US" dirty="0"/>
          </a:p>
          <a:p>
            <a:pPr marL="514350" indent="-514350">
              <a:buAutoNum type="arabicPeriod"/>
            </a:pPr>
            <a:r>
              <a:rPr lang="mn-MN" dirty="0"/>
              <a:t>Дараа нь оффис тус бүрийн үнийг бодитой эсэхийг гараар нягталж шалгасан.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9EB76-4675-06FA-423B-09175ED8A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781" y="1690688"/>
            <a:ext cx="6049219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2001-65A4-3242-93AF-99DE79E2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Талбайн хэмжээний тохируулга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7D302D-6401-105C-D3E0-0A273D59E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9817" y="1934705"/>
            <a:ext cx="9632366" cy="2988589"/>
          </a:xfrm>
        </p:spPr>
      </p:pic>
    </p:spTree>
    <p:extLst>
      <p:ext uri="{BB962C8B-B14F-4D97-AF65-F5344CB8AC3E}">
        <p14:creationId xmlns:p14="http://schemas.microsoft.com/office/powerpoint/2010/main" val="2845002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2001-65A4-3242-93AF-99DE79E2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Давхрын тохируулга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E1CD37-B090-C1D0-44E3-F8CE7A272E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534" y="2413638"/>
            <a:ext cx="10380932" cy="3158220"/>
          </a:xfrm>
        </p:spPr>
      </p:pic>
    </p:spTree>
    <p:extLst>
      <p:ext uri="{BB962C8B-B14F-4D97-AF65-F5344CB8AC3E}">
        <p14:creationId xmlns:p14="http://schemas.microsoft.com/office/powerpoint/2010/main" val="3045168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72001-65A4-3242-93AF-99DE79E2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Цонх болон засвар үйлчилгээ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8EFCCEE-0C57-4620-BA1D-EE6C8E982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7174" y="1825625"/>
            <a:ext cx="7117652" cy="4351338"/>
          </a:xfrm>
        </p:spPr>
      </p:pic>
    </p:spTree>
    <p:extLst>
      <p:ext uri="{BB962C8B-B14F-4D97-AF65-F5344CB8AC3E}">
        <p14:creationId xmlns:p14="http://schemas.microsoft.com/office/powerpoint/2010/main" val="345073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A2F2-3FEA-AA09-CA5F-5CDF6896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Үнэлгээ харуулах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69170-E48A-CD85-592D-143C022BD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mn-MN" dirty="0"/>
              <a:t>Үнэлгээг </a:t>
            </a:r>
            <a:r>
              <a:rPr lang="en-US" dirty="0"/>
              <a:t>Python</a:t>
            </a:r>
            <a:r>
              <a:rPr lang="mn-MN" dirty="0"/>
              <a:t>-ий </a:t>
            </a:r>
            <a:r>
              <a:rPr lang="en-US" dirty="0" err="1"/>
              <a:t>Streamlit</a:t>
            </a:r>
            <a:r>
              <a:rPr lang="mn-MN" dirty="0"/>
              <a:t> сан ашиглан вэб апп болгон харуулав.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72425-3FF5-4EC4-6590-5A1294E5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756" y="279400"/>
            <a:ext cx="6080244" cy="6299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A0381-50E7-A4B1-0D42-9B359E4F13BF}"/>
              </a:ext>
            </a:extLst>
          </p:cNvPr>
          <p:cNvSpPr txBox="1"/>
          <p:nvPr/>
        </p:nvSpPr>
        <p:spPr>
          <a:xfrm>
            <a:off x="1348099" y="3401129"/>
            <a:ext cx="3420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https://office-zxv6b4hdzmsnfwqhaiuzbr.streamlit.app/#barilga-obyektyn-medeelel-oruulakh-app</a:t>
            </a:r>
          </a:p>
        </p:txBody>
      </p:sp>
    </p:spTree>
    <p:extLst>
      <p:ext uri="{BB962C8B-B14F-4D97-AF65-F5344CB8AC3E}">
        <p14:creationId xmlns:p14="http://schemas.microsoft.com/office/powerpoint/2010/main" val="193753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211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Оффис үнэлэх аргачлал</vt:lpstr>
      <vt:lpstr>Үнэлгээний зүйл:</vt:lpstr>
      <vt:lpstr>Дата цуглуулалт</vt:lpstr>
      <vt:lpstr>Дата цэвэрлэгээ </vt:lpstr>
      <vt:lpstr>Үнэлгээ</vt:lpstr>
      <vt:lpstr>Талбайн хэмжээний тохируулга</vt:lpstr>
      <vt:lpstr>Давхрын тохируулга</vt:lpstr>
      <vt:lpstr>Цонх болон засвар үйлчилгээ</vt:lpstr>
      <vt:lpstr>Үнэлгээ харуулах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Ц.Рэнцэн</dc:creator>
  <cp:lastModifiedBy>Ц.Рэнцэн</cp:lastModifiedBy>
  <cp:revision>14</cp:revision>
  <dcterms:created xsi:type="dcterms:W3CDTF">2025-06-30T08:53:41Z</dcterms:created>
  <dcterms:modified xsi:type="dcterms:W3CDTF">2025-07-03T00:55:34Z</dcterms:modified>
</cp:coreProperties>
</file>