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17" r:id="rId5"/>
    <p:sldId id="429" r:id="rId6"/>
    <p:sldId id="430" r:id="rId7"/>
    <p:sldId id="418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32" r:id="rId17"/>
    <p:sldId id="435" r:id="rId18"/>
    <p:sldId id="434" r:id="rId19"/>
    <p:sldId id="419" r:id="rId20"/>
    <p:sldId id="433" r:id="rId21"/>
  </p:sldIdLst>
  <p:sldSz cx="12198350" cy="6858000"/>
  <p:notesSz cx="6742113" cy="9872663"/>
  <p:custDataLst>
    <p:tags r:id="rId2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0">
          <p15:clr>
            <a:srgbClr val="A4A3A4"/>
          </p15:clr>
        </p15:guide>
        <p15:guide id="3" pos="21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iper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77"/>
    <a:srgbClr val="FF00FF"/>
    <a:srgbClr val="3E7DBC"/>
    <a:srgbClr val="F141CF"/>
    <a:srgbClr val="F46E32"/>
    <a:srgbClr val="003366"/>
    <a:srgbClr val="001112"/>
    <a:srgbClr val="78A5D2"/>
    <a:srgbClr val="A227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984BD-6B39-4AE7-84C0-A90CAEBD3E26}" v="3" dt="2022-11-03T13:50:52.278"/>
    <p1510:client id="{385F96F5-BDA1-4657-A572-D6199B9B8F8C}" v="54" dt="2022-11-03T16:59:52.506"/>
    <p1510:client id="{59812100-A358-4825-A65A-E4BC62748C15}" v="70" dt="2022-11-03T22:21:46.319"/>
    <p1510:client id="{6467F42F-DB05-40DE-B93F-EB53113641B8}" v="133" dt="2022-11-03T09:12:10.227"/>
    <p1510:client id="{82EB0B15-4E01-4B0E-BB13-8F552C15E510}" v="64" dt="2022-11-03T12:21:20.622"/>
    <p1510:client id="{9956CA00-FD64-4D39-ACAA-BD4FA448DF30}" v="6" dt="2022-11-03T22:00:29.483"/>
    <p1510:client id="{A0DDBBD1-2537-3141-A5C1-035316AE39FA}" v="12" dt="2022-11-03T17:12:02.597"/>
    <p1510:client id="{A56FA339-064D-46DD-AF9A-2FEBAFD222B0}" v="163" dt="2022-11-03T20:03:30.177"/>
    <p1510:client id="{B3578CF4-7224-439B-AF1C-0E5A567AB482}" v="28" dt="2022-11-04T08:08:09.504"/>
    <p1510:client id="{C0A133E5-F141-4E9F-ADD5-E35738E47997}" v="101" dt="2022-11-03T08:38:2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9"/>
        <p:guide pos="210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mana, A. (Arles)" userId="S::s3142272@vuw.leidenuniv.nl::ef3cd0f1-9447-4af9-a39b-94eff229f706" providerId="AD" clId="Web-{5929A6ED-26B2-4E47-81F0-32124C780590}"/>
    <pc:docChg chg="modSld">
      <pc:chgData name="Lesmana, A. (Arles)" userId="S::s3142272@vuw.leidenuniv.nl::ef3cd0f1-9447-4af9-a39b-94eff229f706" providerId="AD" clId="Web-{5929A6ED-26B2-4E47-81F0-32124C780590}" dt="2022-11-02T22:02:31.739" v="0" actId="1076"/>
      <pc:docMkLst>
        <pc:docMk/>
      </pc:docMkLst>
      <pc:sldChg chg="modSp">
        <pc:chgData name="Lesmana, A. (Arles)" userId="S::s3142272@vuw.leidenuniv.nl::ef3cd0f1-9447-4af9-a39b-94eff229f706" providerId="AD" clId="Web-{5929A6ED-26B2-4E47-81F0-32124C780590}" dt="2022-11-02T22:02:31.739" v="0" actId="1076"/>
        <pc:sldMkLst>
          <pc:docMk/>
          <pc:sldMk cId="1238632877" sldId="429"/>
        </pc:sldMkLst>
        <pc:picChg chg="mod">
          <ac:chgData name="Lesmana, A. (Arles)" userId="S::s3142272@vuw.leidenuniv.nl::ef3cd0f1-9447-4af9-a39b-94eff229f706" providerId="AD" clId="Web-{5929A6ED-26B2-4E47-81F0-32124C780590}" dt="2022-11-02T22:02:31.739" v="0" actId="1076"/>
          <ac:picMkLst>
            <pc:docMk/>
            <pc:sldMk cId="1238632877" sldId="429"/>
            <ac:picMk id="6" creationId="{40271620-798B-A9A2-E934-D27751D7F626}"/>
          </ac:picMkLst>
        </pc:picChg>
      </pc:sldChg>
    </pc:docChg>
  </pc:docChgLst>
  <pc:docChgLst>
    <pc:chgData name="Lesmana, A. (Arles)" userId="S::s3142272@vuw.leidenuniv.nl::ef3cd0f1-9447-4af9-a39b-94eff229f706" providerId="AD" clId="Web-{9956CA00-FD64-4D39-ACAA-BD4FA448DF30}"/>
    <pc:docChg chg="modSld">
      <pc:chgData name="Lesmana, A. (Arles)" userId="S::s3142272@vuw.leidenuniv.nl::ef3cd0f1-9447-4af9-a39b-94eff229f706" providerId="AD" clId="Web-{9956CA00-FD64-4D39-ACAA-BD4FA448DF30}" dt="2022-11-03T22:00:29.483" v="4" actId="1076"/>
      <pc:docMkLst>
        <pc:docMk/>
      </pc:docMkLst>
      <pc:sldChg chg="addSp delSp modSp">
        <pc:chgData name="Lesmana, A. (Arles)" userId="S::s3142272@vuw.leidenuniv.nl::ef3cd0f1-9447-4af9-a39b-94eff229f706" providerId="AD" clId="Web-{9956CA00-FD64-4D39-ACAA-BD4FA448DF30}" dt="2022-11-03T22:00:29.483" v="4" actId="1076"/>
        <pc:sldMkLst>
          <pc:docMk/>
          <pc:sldMk cId="3699919895" sldId="418"/>
        </pc:sldMkLst>
        <pc:picChg chg="del">
          <ac:chgData name="Lesmana, A. (Arles)" userId="S::s3142272@vuw.leidenuniv.nl::ef3cd0f1-9447-4af9-a39b-94eff229f706" providerId="AD" clId="Web-{9956CA00-FD64-4D39-ACAA-BD4FA448DF30}" dt="2022-11-03T22:00:13.873" v="0"/>
          <ac:picMkLst>
            <pc:docMk/>
            <pc:sldMk cId="3699919895" sldId="418"/>
            <ac:picMk id="6" creationId="{D2507162-EB6C-2EAD-C82B-A602AFEC8F0B}"/>
          </ac:picMkLst>
        </pc:picChg>
        <pc:picChg chg="add mod">
          <ac:chgData name="Lesmana, A. (Arles)" userId="S::s3142272@vuw.leidenuniv.nl::ef3cd0f1-9447-4af9-a39b-94eff229f706" providerId="AD" clId="Web-{9956CA00-FD64-4D39-ACAA-BD4FA448DF30}" dt="2022-11-03T22:00:29.483" v="4" actId="1076"/>
          <ac:picMkLst>
            <pc:docMk/>
            <pc:sldMk cId="3699919895" sldId="418"/>
            <ac:picMk id="8" creationId="{C99E8CC3-131A-8772-BCA7-E553BDF30776}"/>
          </ac:picMkLst>
        </pc:picChg>
      </pc:sldChg>
    </pc:docChg>
  </pc:docChgLst>
  <pc:docChgLst>
    <pc:chgData name="Zhang, Z. (Zhicheng)" userId="1ce0f7b6-80fc-4b1b-970d-841729b2527a" providerId="ADAL" clId="{7FF4E32E-8427-7A49-A987-FB127A650073}"/>
    <pc:docChg chg="undo custSel addSld delSld modSld">
      <pc:chgData name="Zhang, Z. (Zhicheng)" userId="1ce0f7b6-80fc-4b1b-970d-841729b2527a" providerId="ADAL" clId="{7FF4E32E-8427-7A49-A987-FB127A650073}" dt="2022-11-03T22:05:45.125" v="1690" actId="1076"/>
      <pc:docMkLst>
        <pc:docMk/>
      </pc:docMkLst>
      <pc:sldChg chg="addSp delSp modSp">
        <pc:chgData name="Zhang, Z. (Zhicheng)" userId="1ce0f7b6-80fc-4b1b-970d-841729b2527a" providerId="ADAL" clId="{7FF4E32E-8427-7A49-A987-FB127A650073}" dt="2022-11-02T19:43:55.763" v="1034" actId="2711"/>
        <pc:sldMkLst>
          <pc:docMk/>
          <pc:sldMk cId="3699919895" sldId="418"/>
        </pc:sldMkLst>
        <pc:spChg chg="mod">
          <ac:chgData name="Zhang, Z. (Zhicheng)" userId="1ce0f7b6-80fc-4b1b-970d-841729b2527a" providerId="ADAL" clId="{7FF4E32E-8427-7A49-A987-FB127A650073}" dt="2022-11-02T18:58:21.805" v="443" actId="108"/>
          <ac:spMkLst>
            <pc:docMk/>
            <pc:sldMk cId="3699919895" sldId="418"/>
            <ac:spMk id="2" creationId="{1AB53984-C44C-4DD6-A340-58C9C4EE3314}"/>
          </ac:spMkLst>
        </pc:spChg>
        <pc:spChg chg="mod">
          <ac:chgData name="Zhang, Z. (Zhicheng)" userId="1ce0f7b6-80fc-4b1b-970d-841729b2527a" providerId="ADAL" clId="{7FF4E32E-8427-7A49-A987-FB127A650073}" dt="2022-11-02T19:10:47.693" v="556" actId="20577"/>
          <ac:spMkLst>
            <pc:docMk/>
            <pc:sldMk cId="3699919895" sldId="418"/>
            <ac:spMk id="3" creationId="{84525FB9-6C31-42C5-9800-A39C564C0675}"/>
          </ac:spMkLst>
        </pc:spChg>
        <pc:spChg chg="mod">
          <ac:chgData name="Zhang, Z. (Zhicheng)" userId="1ce0f7b6-80fc-4b1b-970d-841729b2527a" providerId="ADAL" clId="{7FF4E32E-8427-7A49-A987-FB127A650073}" dt="2022-11-02T19:43:55.763" v="1034" actId="2711"/>
          <ac:spMkLst>
            <pc:docMk/>
            <pc:sldMk cId="3699919895" sldId="418"/>
            <ac:spMk id="4" creationId="{AE56ACCE-42B2-4540-A6B1-4560FA4A3782}"/>
          </ac:spMkLst>
        </pc:spChg>
        <pc:spChg chg="add mod">
          <ac:chgData name="Zhang, Z. (Zhicheng)" userId="1ce0f7b6-80fc-4b1b-970d-841729b2527a" providerId="ADAL" clId="{7FF4E32E-8427-7A49-A987-FB127A650073}" dt="2022-11-02T19:02:54.851" v="498" actId="14100"/>
          <ac:spMkLst>
            <pc:docMk/>
            <pc:sldMk cId="3699919895" sldId="418"/>
            <ac:spMk id="5" creationId="{4EFFD6A0-2731-DA45-ABBD-64DB41A1E20E}"/>
          </ac:spMkLst>
        </pc:spChg>
        <pc:spChg chg="add del mod">
          <ac:chgData name="Zhang, Z. (Zhicheng)" userId="1ce0f7b6-80fc-4b1b-970d-841729b2527a" providerId="ADAL" clId="{7FF4E32E-8427-7A49-A987-FB127A650073}" dt="2022-11-02T18:45:21.742" v="348" actId="478"/>
          <ac:spMkLst>
            <pc:docMk/>
            <pc:sldMk cId="3699919895" sldId="418"/>
            <ac:spMk id="6" creationId="{8BA102E6-84F8-3E43-ABA7-47825A72E262}"/>
          </ac:spMkLst>
        </pc:spChg>
        <pc:spChg chg="add mod">
          <ac:chgData name="Zhang, Z. (Zhicheng)" userId="1ce0f7b6-80fc-4b1b-970d-841729b2527a" providerId="ADAL" clId="{7FF4E32E-8427-7A49-A987-FB127A650073}" dt="2022-11-02T19:04:29.191" v="519" actId="1076"/>
          <ac:spMkLst>
            <pc:docMk/>
            <pc:sldMk cId="3699919895" sldId="418"/>
            <ac:spMk id="7" creationId="{FFB71A22-198B-2D40-A869-6E35C4774C46}"/>
          </ac:spMkLst>
        </pc:spChg>
        <pc:spChg chg="add del mod">
          <ac:chgData name="Zhang, Z. (Zhicheng)" userId="1ce0f7b6-80fc-4b1b-970d-841729b2527a" providerId="ADAL" clId="{7FF4E32E-8427-7A49-A987-FB127A650073}" dt="2022-11-02T18:58:41.169" v="450"/>
          <ac:spMkLst>
            <pc:docMk/>
            <pc:sldMk cId="3699919895" sldId="418"/>
            <ac:spMk id="8" creationId="{5378190F-C8DE-D94A-A214-BC933B0C7242}"/>
          </ac:spMkLst>
        </pc:spChg>
        <pc:spChg chg="add mod">
          <ac:chgData name="Zhang, Z. (Zhicheng)" userId="1ce0f7b6-80fc-4b1b-970d-841729b2527a" providerId="ADAL" clId="{7FF4E32E-8427-7A49-A987-FB127A650073}" dt="2022-11-02T19:05:26.327" v="529" actId="20577"/>
          <ac:spMkLst>
            <pc:docMk/>
            <pc:sldMk cId="3699919895" sldId="418"/>
            <ac:spMk id="10" creationId="{37E857B9-B54E-4C45-8ACE-0165658F964A}"/>
          </ac:spMkLst>
        </pc:spChg>
        <pc:picChg chg="add mod modCrop">
          <ac:chgData name="Zhang, Z. (Zhicheng)" userId="1ce0f7b6-80fc-4b1b-970d-841729b2527a" providerId="ADAL" clId="{7FF4E32E-8427-7A49-A987-FB127A650073}" dt="2022-11-02T19:04:54.452" v="524" actId="1076"/>
          <ac:picMkLst>
            <pc:docMk/>
            <pc:sldMk cId="3699919895" sldId="418"/>
            <ac:picMk id="9" creationId="{2D434CA8-0859-144B-86FE-E3647A1C2B10}"/>
          </ac:picMkLst>
        </pc:picChg>
      </pc:sldChg>
      <pc:sldChg chg="addSp delSp modSp add del">
        <pc:chgData name="Zhang, Z. (Zhicheng)" userId="1ce0f7b6-80fc-4b1b-970d-841729b2527a" providerId="ADAL" clId="{7FF4E32E-8427-7A49-A987-FB127A650073}" dt="2022-11-02T19:43:47.244" v="1033" actId="2711"/>
        <pc:sldMkLst>
          <pc:docMk/>
          <pc:sldMk cId="4205600046" sldId="420"/>
        </pc:sldMkLst>
        <pc:spChg chg="mod">
          <ac:chgData name="Zhang, Z. (Zhicheng)" userId="1ce0f7b6-80fc-4b1b-970d-841729b2527a" providerId="ADAL" clId="{7FF4E32E-8427-7A49-A987-FB127A650073}" dt="2022-11-02T19:15:31.285" v="671" actId="20577"/>
          <ac:spMkLst>
            <pc:docMk/>
            <pc:sldMk cId="4205600046" sldId="420"/>
            <ac:spMk id="3" creationId="{C980DBD6-258D-E089-B1CB-FD8BBCAB7033}"/>
          </ac:spMkLst>
        </pc:spChg>
        <pc:spChg chg="del mod">
          <ac:chgData name="Zhang, Z. (Zhicheng)" userId="1ce0f7b6-80fc-4b1b-970d-841729b2527a" providerId="ADAL" clId="{7FF4E32E-8427-7A49-A987-FB127A650073}" dt="2022-11-02T19:08:24.654" v="531" actId="478"/>
          <ac:spMkLst>
            <pc:docMk/>
            <pc:sldMk cId="4205600046" sldId="420"/>
            <ac:spMk id="4" creationId="{29E17F59-9A28-7DE8-7CB9-1A89D49E2B23}"/>
          </ac:spMkLst>
        </pc:spChg>
        <pc:spChg chg="add mod">
          <ac:chgData name="Zhang, Z. (Zhicheng)" userId="1ce0f7b6-80fc-4b1b-970d-841729b2527a" providerId="ADAL" clId="{7FF4E32E-8427-7A49-A987-FB127A650073}" dt="2022-11-02T19:08:48.704" v="538" actId="1076"/>
          <ac:spMkLst>
            <pc:docMk/>
            <pc:sldMk cId="4205600046" sldId="420"/>
            <ac:spMk id="6" creationId="{97EA6A69-8E9A-414F-BC6D-82D6EE602B1D}"/>
          </ac:spMkLst>
        </pc:spChg>
        <pc:spChg chg="add mod">
          <ac:chgData name="Zhang, Z. (Zhicheng)" userId="1ce0f7b6-80fc-4b1b-970d-841729b2527a" providerId="ADAL" clId="{7FF4E32E-8427-7A49-A987-FB127A650073}" dt="2022-11-02T19:09:02.538" v="540" actId="1076"/>
          <ac:spMkLst>
            <pc:docMk/>
            <pc:sldMk cId="4205600046" sldId="420"/>
            <ac:spMk id="7" creationId="{D6A6AF1B-2B5A-7E47-B483-467D24E3A1CA}"/>
          </ac:spMkLst>
        </pc:spChg>
        <pc:spChg chg="add del">
          <ac:chgData name="Zhang, Z. (Zhicheng)" userId="1ce0f7b6-80fc-4b1b-970d-841729b2527a" providerId="ADAL" clId="{7FF4E32E-8427-7A49-A987-FB127A650073}" dt="2022-11-02T19:11:27.999" v="558"/>
          <ac:spMkLst>
            <pc:docMk/>
            <pc:sldMk cId="4205600046" sldId="420"/>
            <ac:spMk id="10" creationId="{1D84FB48-7E5D-CE47-8FC9-0419BFE458C7}"/>
          </ac:spMkLst>
        </pc:spChg>
        <pc:spChg chg="add mod">
          <ac:chgData name="Zhang, Z. (Zhicheng)" userId="1ce0f7b6-80fc-4b1b-970d-841729b2527a" providerId="ADAL" clId="{7FF4E32E-8427-7A49-A987-FB127A650073}" dt="2022-11-02T19:43:47.244" v="1033" actId="2711"/>
          <ac:spMkLst>
            <pc:docMk/>
            <pc:sldMk cId="4205600046" sldId="420"/>
            <ac:spMk id="11" creationId="{F4B2CDBB-B6AB-AB41-A2DE-3A4CE0A85462}"/>
          </ac:spMkLst>
        </pc:spChg>
        <pc:spChg chg="add del mod">
          <ac:chgData name="Zhang, Z. (Zhicheng)" userId="1ce0f7b6-80fc-4b1b-970d-841729b2527a" providerId="ADAL" clId="{7FF4E32E-8427-7A49-A987-FB127A650073}" dt="2022-11-02T19:14:26.500" v="622" actId="478"/>
          <ac:spMkLst>
            <pc:docMk/>
            <pc:sldMk cId="4205600046" sldId="420"/>
            <ac:spMk id="12" creationId="{4CBA23DE-E3E4-8040-AD38-9886B095B140}"/>
          </ac:spMkLst>
        </pc:spChg>
        <pc:picChg chg="add mod">
          <ac:chgData name="Zhang, Z. (Zhicheng)" userId="1ce0f7b6-80fc-4b1b-970d-841729b2527a" providerId="ADAL" clId="{7FF4E32E-8427-7A49-A987-FB127A650073}" dt="2022-11-02T19:08:32.112" v="536" actId="1076"/>
          <ac:picMkLst>
            <pc:docMk/>
            <pc:sldMk cId="4205600046" sldId="420"/>
            <ac:picMk id="5" creationId="{2193EEF1-0484-4B4D-8184-9732765A4FF4}"/>
          </ac:picMkLst>
        </pc:picChg>
        <pc:picChg chg="add del mod modCrop">
          <ac:chgData name="Zhang, Z. (Zhicheng)" userId="1ce0f7b6-80fc-4b1b-970d-841729b2527a" providerId="ADAL" clId="{7FF4E32E-8427-7A49-A987-FB127A650073}" dt="2022-11-02T19:09:53.889" v="548" actId="478"/>
          <ac:picMkLst>
            <pc:docMk/>
            <pc:sldMk cId="4205600046" sldId="420"/>
            <ac:picMk id="8" creationId="{88FE7744-B6E6-174D-B4CA-0BE8E43F74FE}"/>
          </ac:picMkLst>
        </pc:picChg>
        <pc:picChg chg="add mod">
          <ac:chgData name="Zhang, Z. (Zhicheng)" userId="1ce0f7b6-80fc-4b1b-970d-841729b2527a" providerId="ADAL" clId="{7FF4E32E-8427-7A49-A987-FB127A650073}" dt="2022-11-02T19:10:27.882" v="554" actId="1076"/>
          <ac:picMkLst>
            <pc:docMk/>
            <pc:sldMk cId="4205600046" sldId="420"/>
            <ac:picMk id="9" creationId="{4F1BEBE3-4E73-6B42-A4D7-FE95DA645161}"/>
          </ac:picMkLst>
        </pc:picChg>
      </pc:sldChg>
      <pc:sldChg chg="addSp modSp">
        <pc:chgData name="Zhang, Z. (Zhicheng)" userId="1ce0f7b6-80fc-4b1b-970d-841729b2527a" providerId="ADAL" clId="{7FF4E32E-8427-7A49-A987-FB127A650073}" dt="2022-11-02T19:43:35.310" v="1032" actId="2711"/>
        <pc:sldMkLst>
          <pc:docMk/>
          <pc:sldMk cId="1263444275" sldId="421"/>
        </pc:sldMkLst>
        <pc:spChg chg="mod">
          <ac:chgData name="Zhang, Z. (Zhicheng)" userId="1ce0f7b6-80fc-4b1b-970d-841729b2527a" providerId="ADAL" clId="{7FF4E32E-8427-7A49-A987-FB127A650073}" dt="2022-11-02T19:32:28.181" v="808" actId="20577"/>
          <ac:spMkLst>
            <pc:docMk/>
            <pc:sldMk cId="1263444275" sldId="421"/>
            <ac:spMk id="3" creationId="{3CF8B5CE-3DC9-28D7-1A1F-2B2ACD2180B0}"/>
          </ac:spMkLst>
        </pc:spChg>
        <pc:spChg chg="mod">
          <ac:chgData name="Zhang, Z. (Zhicheng)" userId="1ce0f7b6-80fc-4b1b-970d-841729b2527a" providerId="ADAL" clId="{7FF4E32E-8427-7A49-A987-FB127A650073}" dt="2022-11-02T19:43:35.310" v="1032" actId="2711"/>
          <ac:spMkLst>
            <pc:docMk/>
            <pc:sldMk cId="1263444275" sldId="421"/>
            <ac:spMk id="4" creationId="{A2724581-D6F2-92EB-4B5A-5D96449A7F01}"/>
          </ac:spMkLst>
        </pc:spChg>
        <pc:spChg chg="add mod">
          <ac:chgData name="Zhang, Z. (Zhicheng)" userId="1ce0f7b6-80fc-4b1b-970d-841729b2527a" providerId="ADAL" clId="{7FF4E32E-8427-7A49-A987-FB127A650073}" dt="2022-11-02T19:36:52.758" v="924" actId="20577"/>
          <ac:spMkLst>
            <pc:docMk/>
            <pc:sldMk cId="1263444275" sldId="421"/>
            <ac:spMk id="6" creationId="{CF57E911-C53F-1944-A183-063B291E4BAD}"/>
          </ac:spMkLst>
        </pc:spChg>
        <pc:picChg chg="add mod">
          <ac:chgData name="Zhang, Z. (Zhicheng)" userId="1ce0f7b6-80fc-4b1b-970d-841729b2527a" providerId="ADAL" clId="{7FF4E32E-8427-7A49-A987-FB127A650073}" dt="2022-11-02T19:35:59.737" v="900" actId="1076"/>
          <ac:picMkLst>
            <pc:docMk/>
            <pc:sldMk cId="1263444275" sldId="421"/>
            <ac:picMk id="5" creationId="{808CF850-8DBC-484D-9E8D-4B5C3917B933}"/>
          </ac:picMkLst>
        </pc:picChg>
      </pc:sldChg>
      <pc:sldChg chg="addSp modSp">
        <pc:chgData name="Zhang, Z. (Zhicheng)" userId="1ce0f7b6-80fc-4b1b-970d-841729b2527a" providerId="ADAL" clId="{7FF4E32E-8427-7A49-A987-FB127A650073}" dt="2022-11-02T19:41:23.961" v="1005" actId="1076"/>
        <pc:sldMkLst>
          <pc:docMk/>
          <pc:sldMk cId="540482494" sldId="422"/>
        </pc:sldMkLst>
        <pc:spChg chg="mod">
          <ac:chgData name="Zhang, Z. (Zhicheng)" userId="1ce0f7b6-80fc-4b1b-970d-841729b2527a" providerId="ADAL" clId="{7FF4E32E-8427-7A49-A987-FB127A650073}" dt="2022-11-02T19:33:01.059" v="847" actId="20577"/>
          <ac:spMkLst>
            <pc:docMk/>
            <pc:sldMk cId="540482494" sldId="422"/>
            <ac:spMk id="3" creationId="{8B571855-6B97-7C46-E724-FFF35C5E1A3D}"/>
          </ac:spMkLst>
        </pc:spChg>
        <pc:spChg chg="mod">
          <ac:chgData name="Zhang, Z. (Zhicheng)" userId="1ce0f7b6-80fc-4b1b-970d-841729b2527a" providerId="ADAL" clId="{7FF4E32E-8427-7A49-A987-FB127A650073}" dt="2022-11-02T19:41:09.113" v="1000" actId="5793"/>
          <ac:spMkLst>
            <pc:docMk/>
            <pc:sldMk cId="540482494" sldId="422"/>
            <ac:spMk id="4" creationId="{39A975FB-019D-380C-0BA1-CCB5E6E99AAC}"/>
          </ac:spMkLst>
        </pc:spChg>
        <pc:spChg chg="add mod">
          <ac:chgData name="Zhang, Z. (Zhicheng)" userId="1ce0f7b6-80fc-4b1b-970d-841729b2527a" providerId="ADAL" clId="{7FF4E32E-8427-7A49-A987-FB127A650073}" dt="2022-11-02T19:38:30.387" v="983" actId="108"/>
          <ac:spMkLst>
            <pc:docMk/>
            <pc:sldMk cId="540482494" sldId="422"/>
            <ac:spMk id="5" creationId="{26416901-9CD3-3748-93E3-C270FC172465}"/>
          </ac:spMkLst>
        </pc:spChg>
        <pc:picChg chg="add mod">
          <ac:chgData name="Zhang, Z. (Zhicheng)" userId="1ce0f7b6-80fc-4b1b-970d-841729b2527a" providerId="ADAL" clId="{7FF4E32E-8427-7A49-A987-FB127A650073}" dt="2022-11-02T19:41:23.961" v="1005" actId="1076"/>
          <ac:picMkLst>
            <pc:docMk/>
            <pc:sldMk cId="540482494" sldId="422"/>
            <ac:picMk id="6" creationId="{616678C1-DC82-4A45-84DC-F1215018BA8C}"/>
          </ac:picMkLst>
        </pc:picChg>
      </pc:sldChg>
      <pc:sldChg chg="addSp delSp modSp">
        <pc:chgData name="Zhang, Z. (Zhicheng)" userId="1ce0f7b6-80fc-4b1b-970d-841729b2527a" providerId="ADAL" clId="{7FF4E32E-8427-7A49-A987-FB127A650073}" dt="2022-11-02T19:47:51.615" v="1040" actId="1076"/>
        <pc:sldMkLst>
          <pc:docMk/>
          <pc:sldMk cId="1753798858" sldId="423"/>
        </pc:sldMkLst>
        <pc:spChg chg="mod">
          <ac:chgData name="Zhang, Z. (Zhicheng)" userId="1ce0f7b6-80fc-4b1b-970d-841729b2527a" providerId="ADAL" clId="{7FF4E32E-8427-7A49-A987-FB127A650073}" dt="2022-11-02T19:42:17.830" v="1029" actId="20577"/>
          <ac:spMkLst>
            <pc:docMk/>
            <pc:sldMk cId="1753798858" sldId="423"/>
            <ac:spMk id="3" creationId="{D44E88A4-BA7C-9738-BDF8-B062CB199B0F}"/>
          </ac:spMkLst>
        </pc:spChg>
        <pc:spChg chg="mod">
          <ac:chgData name="Zhang, Z. (Zhicheng)" userId="1ce0f7b6-80fc-4b1b-970d-841729b2527a" providerId="ADAL" clId="{7FF4E32E-8427-7A49-A987-FB127A650073}" dt="2022-11-02T19:43:13.631" v="1031" actId="20577"/>
          <ac:spMkLst>
            <pc:docMk/>
            <pc:sldMk cId="1753798858" sldId="423"/>
            <ac:spMk id="4" creationId="{3E89A926-9F39-FD45-0BE3-76002521D4A3}"/>
          </ac:spMkLst>
        </pc:spChg>
        <pc:spChg chg="add del mod">
          <ac:chgData name="Zhang, Z. (Zhicheng)" userId="1ce0f7b6-80fc-4b1b-970d-841729b2527a" providerId="ADAL" clId="{7FF4E32E-8427-7A49-A987-FB127A650073}" dt="2022-11-02T19:47:48.308" v="1039" actId="478"/>
          <ac:spMkLst>
            <pc:docMk/>
            <pc:sldMk cId="1753798858" sldId="423"/>
            <ac:spMk id="6" creationId="{6B2E38D7-E3BD-3844-BEA7-938EE032AAE6}"/>
          </ac:spMkLst>
        </pc:spChg>
        <pc:picChg chg="add mod">
          <ac:chgData name="Zhang, Z. (Zhicheng)" userId="1ce0f7b6-80fc-4b1b-970d-841729b2527a" providerId="ADAL" clId="{7FF4E32E-8427-7A49-A987-FB127A650073}" dt="2022-11-02T19:47:51.615" v="1040" actId="1076"/>
          <ac:picMkLst>
            <pc:docMk/>
            <pc:sldMk cId="1753798858" sldId="423"/>
            <ac:picMk id="5" creationId="{2503951E-E3A5-554C-B63A-0FA911B9091C}"/>
          </ac:picMkLst>
        </pc:picChg>
      </pc:sldChg>
      <pc:sldChg chg="addSp modSp">
        <pc:chgData name="Zhang, Z. (Zhicheng)" userId="1ce0f7b6-80fc-4b1b-970d-841729b2527a" providerId="ADAL" clId="{7FF4E32E-8427-7A49-A987-FB127A650073}" dt="2022-11-02T19:51:31.239" v="1135" actId="1076"/>
        <pc:sldMkLst>
          <pc:docMk/>
          <pc:sldMk cId="2732465004" sldId="424"/>
        </pc:sldMkLst>
        <pc:spChg chg="mod">
          <ac:chgData name="Zhang, Z. (Zhicheng)" userId="1ce0f7b6-80fc-4b1b-970d-841729b2527a" providerId="ADAL" clId="{7FF4E32E-8427-7A49-A987-FB127A650073}" dt="2022-11-02T19:48:21.959" v="1075" actId="20577"/>
          <ac:spMkLst>
            <pc:docMk/>
            <pc:sldMk cId="2732465004" sldId="424"/>
            <ac:spMk id="3" creationId="{A5A376DC-E460-4D70-83A0-2009BAE47B3F}"/>
          </ac:spMkLst>
        </pc:spChg>
        <pc:spChg chg="mod">
          <ac:chgData name="Zhang, Z. (Zhicheng)" userId="1ce0f7b6-80fc-4b1b-970d-841729b2527a" providerId="ADAL" clId="{7FF4E32E-8427-7A49-A987-FB127A650073}" dt="2022-11-02T19:48:44.529" v="1128" actId="20577"/>
          <ac:spMkLst>
            <pc:docMk/>
            <pc:sldMk cId="2732465004" sldId="424"/>
            <ac:spMk id="4" creationId="{49CB25F7-BF5D-51DD-E0F9-464E4B8D1BC6}"/>
          </ac:spMkLst>
        </pc:spChg>
        <pc:picChg chg="add mod">
          <ac:chgData name="Zhang, Z. (Zhicheng)" userId="1ce0f7b6-80fc-4b1b-970d-841729b2527a" providerId="ADAL" clId="{7FF4E32E-8427-7A49-A987-FB127A650073}" dt="2022-11-02T19:51:31.239" v="1135" actId="1076"/>
          <ac:picMkLst>
            <pc:docMk/>
            <pc:sldMk cId="2732465004" sldId="424"/>
            <ac:picMk id="5" creationId="{3008E5AB-9041-654D-BB56-871FB2A27FDA}"/>
          </ac:picMkLst>
        </pc:picChg>
      </pc:sldChg>
      <pc:sldChg chg="addSp delSp modSp add">
        <pc:chgData name="Zhang, Z. (Zhicheng)" userId="1ce0f7b6-80fc-4b1b-970d-841729b2527a" providerId="ADAL" clId="{7FF4E32E-8427-7A49-A987-FB127A650073}" dt="2022-11-02T19:59:47.650" v="1271" actId="1076"/>
        <pc:sldMkLst>
          <pc:docMk/>
          <pc:sldMk cId="1785195526" sldId="425"/>
        </pc:sldMkLst>
        <pc:spChg chg="mod">
          <ac:chgData name="Zhang, Z. (Zhicheng)" userId="1ce0f7b6-80fc-4b1b-970d-841729b2527a" providerId="ADAL" clId="{7FF4E32E-8427-7A49-A987-FB127A650073}" dt="2022-11-02T19:52:08.077" v="1178" actId="20577"/>
          <ac:spMkLst>
            <pc:docMk/>
            <pc:sldMk cId="1785195526" sldId="425"/>
            <ac:spMk id="3" creationId="{A5A376DC-E460-4D70-83A0-2009BAE47B3F}"/>
          </ac:spMkLst>
        </pc:spChg>
        <pc:spChg chg="mod">
          <ac:chgData name="Zhang, Z. (Zhicheng)" userId="1ce0f7b6-80fc-4b1b-970d-841729b2527a" providerId="ADAL" clId="{7FF4E32E-8427-7A49-A987-FB127A650073}" dt="2022-11-02T19:56:14.521" v="1220" actId="5793"/>
          <ac:spMkLst>
            <pc:docMk/>
            <pc:sldMk cId="1785195526" sldId="425"/>
            <ac:spMk id="4" creationId="{49CB25F7-BF5D-51DD-E0F9-464E4B8D1BC6}"/>
          </ac:spMkLst>
        </pc:spChg>
        <pc:spChg chg="add mod">
          <ac:chgData name="Zhang, Z. (Zhicheng)" userId="1ce0f7b6-80fc-4b1b-970d-841729b2527a" providerId="ADAL" clId="{7FF4E32E-8427-7A49-A987-FB127A650073}" dt="2022-11-02T19:59:47.650" v="1271" actId="1076"/>
          <ac:spMkLst>
            <pc:docMk/>
            <pc:sldMk cId="1785195526" sldId="425"/>
            <ac:spMk id="11" creationId="{BBB1A204-A147-AC4C-9779-780AB60D0163}"/>
          </ac:spMkLst>
        </pc:spChg>
        <pc:spChg chg="add mod">
          <ac:chgData name="Zhang, Z. (Zhicheng)" userId="1ce0f7b6-80fc-4b1b-970d-841729b2527a" providerId="ADAL" clId="{7FF4E32E-8427-7A49-A987-FB127A650073}" dt="2022-11-02T19:59:44.764" v="1270" actId="1076"/>
          <ac:spMkLst>
            <pc:docMk/>
            <pc:sldMk cId="1785195526" sldId="425"/>
            <ac:spMk id="12" creationId="{29D8E052-28BF-A745-9526-8EDE812F1017}"/>
          </ac:spMkLst>
        </pc:spChg>
        <pc:spChg chg="add mod">
          <ac:chgData name="Zhang, Z. (Zhicheng)" userId="1ce0f7b6-80fc-4b1b-970d-841729b2527a" providerId="ADAL" clId="{7FF4E32E-8427-7A49-A987-FB127A650073}" dt="2022-11-02T19:59:41.548" v="1269" actId="1076"/>
          <ac:spMkLst>
            <pc:docMk/>
            <pc:sldMk cId="1785195526" sldId="425"/>
            <ac:spMk id="13" creationId="{CB23EE04-1C49-AE4D-BAD5-F1B359ECAD43}"/>
          </ac:spMkLst>
        </pc:spChg>
        <pc:picChg chg="add del mod">
          <ac:chgData name="Zhang, Z. (Zhicheng)" userId="1ce0f7b6-80fc-4b1b-970d-841729b2527a" providerId="ADAL" clId="{7FF4E32E-8427-7A49-A987-FB127A650073}" dt="2022-11-02T19:57:21.856" v="1233" actId="478"/>
          <ac:picMkLst>
            <pc:docMk/>
            <pc:sldMk cId="1785195526" sldId="425"/>
            <ac:picMk id="5" creationId="{939D2C97-9F78-704F-AF1F-687884A5EF4F}"/>
          </ac:picMkLst>
        </pc:picChg>
        <pc:picChg chg="add del mod">
          <ac:chgData name="Zhang, Z. (Zhicheng)" userId="1ce0f7b6-80fc-4b1b-970d-841729b2527a" providerId="ADAL" clId="{7FF4E32E-8427-7A49-A987-FB127A650073}" dt="2022-11-02T19:57:53.814" v="1246" actId="478"/>
          <ac:picMkLst>
            <pc:docMk/>
            <pc:sldMk cId="1785195526" sldId="425"/>
            <ac:picMk id="6" creationId="{76A24CE3-3539-5646-9114-13BD5843D5AF}"/>
          </ac:picMkLst>
        </pc:picChg>
        <pc:picChg chg="add mod">
          <ac:chgData name="Zhang, Z. (Zhicheng)" userId="1ce0f7b6-80fc-4b1b-970d-841729b2527a" providerId="ADAL" clId="{7FF4E32E-8427-7A49-A987-FB127A650073}" dt="2022-11-02T19:58:57.313" v="1262" actId="1076"/>
          <ac:picMkLst>
            <pc:docMk/>
            <pc:sldMk cId="1785195526" sldId="425"/>
            <ac:picMk id="7" creationId="{1A14A3B3-5E3B-EE4F-85DB-33B5C1717BE9}"/>
          </ac:picMkLst>
        </pc:picChg>
        <pc:picChg chg="add mod">
          <ac:chgData name="Zhang, Z. (Zhicheng)" userId="1ce0f7b6-80fc-4b1b-970d-841729b2527a" providerId="ADAL" clId="{7FF4E32E-8427-7A49-A987-FB127A650073}" dt="2022-11-02T19:58:50.964" v="1260" actId="1076"/>
          <ac:picMkLst>
            <pc:docMk/>
            <pc:sldMk cId="1785195526" sldId="425"/>
            <ac:picMk id="8" creationId="{BC9A243C-4911-5F42-811B-A08FB99498C1}"/>
          </ac:picMkLst>
        </pc:picChg>
        <pc:picChg chg="add del mod">
          <ac:chgData name="Zhang, Z. (Zhicheng)" userId="1ce0f7b6-80fc-4b1b-970d-841729b2527a" providerId="ADAL" clId="{7FF4E32E-8427-7A49-A987-FB127A650073}" dt="2022-11-02T19:58:14.222" v="1250" actId="478"/>
          <ac:picMkLst>
            <pc:docMk/>
            <pc:sldMk cId="1785195526" sldId="425"/>
            <ac:picMk id="9" creationId="{FAE6EAA2-E766-E644-BD02-41F13F47FE2A}"/>
          </ac:picMkLst>
        </pc:picChg>
        <pc:picChg chg="add mod">
          <ac:chgData name="Zhang, Z. (Zhicheng)" userId="1ce0f7b6-80fc-4b1b-970d-841729b2527a" providerId="ADAL" clId="{7FF4E32E-8427-7A49-A987-FB127A650073}" dt="2022-11-02T19:58:55.257" v="1261" actId="1076"/>
          <ac:picMkLst>
            <pc:docMk/>
            <pc:sldMk cId="1785195526" sldId="425"/>
            <ac:picMk id="10" creationId="{79FD378D-48E1-184C-9A24-6719F475469F}"/>
          </ac:picMkLst>
        </pc:picChg>
      </pc:sldChg>
      <pc:sldChg chg="addSp modSp add">
        <pc:chgData name="Zhang, Z. (Zhicheng)" userId="1ce0f7b6-80fc-4b1b-970d-841729b2527a" providerId="ADAL" clId="{7FF4E32E-8427-7A49-A987-FB127A650073}" dt="2022-11-02T20:07:06.116" v="1445" actId="20577"/>
        <pc:sldMkLst>
          <pc:docMk/>
          <pc:sldMk cId="3689091042" sldId="426"/>
        </pc:sldMkLst>
        <pc:spChg chg="mod">
          <ac:chgData name="Zhang, Z. (Zhicheng)" userId="1ce0f7b6-80fc-4b1b-970d-841729b2527a" providerId="ADAL" clId="{7FF4E32E-8427-7A49-A987-FB127A650073}" dt="2022-11-02T20:01:52.734" v="1306" actId="20577"/>
          <ac:spMkLst>
            <pc:docMk/>
            <pc:sldMk cId="3689091042" sldId="426"/>
            <ac:spMk id="3" creationId="{8DCEC7DE-1A6F-8E4A-906D-AA101005FA4F}"/>
          </ac:spMkLst>
        </pc:spChg>
        <pc:spChg chg="mod">
          <ac:chgData name="Zhang, Z. (Zhicheng)" userId="1ce0f7b6-80fc-4b1b-970d-841729b2527a" providerId="ADAL" clId="{7FF4E32E-8427-7A49-A987-FB127A650073}" dt="2022-11-02T20:06:44.299" v="1428" actId="20577"/>
          <ac:spMkLst>
            <pc:docMk/>
            <pc:sldMk cId="3689091042" sldId="426"/>
            <ac:spMk id="4" creationId="{84BCDC96-8D26-D548-85D0-10978D77FD18}"/>
          </ac:spMkLst>
        </pc:spChg>
        <pc:spChg chg="add mod">
          <ac:chgData name="Zhang, Z. (Zhicheng)" userId="1ce0f7b6-80fc-4b1b-970d-841729b2527a" providerId="ADAL" clId="{7FF4E32E-8427-7A49-A987-FB127A650073}" dt="2022-11-02T20:05:35.831" v="1404" actId="20577"/>
          <ac:spMkLst>
            <pc:docMk/>
            <pc:sldMk cId="3689091042" sldId="426"/>
            <ac:spMk id="5" creationId="{E8842F19-B809-5F41-B192-7A0CC7794F65}"/>
          </ac:spMkLst>
        </pc:spChg>
        <pc:spChg chg="add mod">
          <ac:chgData name="Zhang, Z. (Zhicheng)" userId="1ce0f7b6-80fc-4b1b-970d-841729b2527a" providerId="ADAL" clId="{7FF4E32E-8427-7A49-A987-FB127A650073}" dt="2022-11-02T20:07:06.116" v="1445" actId="20577"/>
          <ac:spMkLst>
            <pc:docMk/>
            <pc:sldMk cId="3689091042" sldId="426"/>
            <ac:spMk id="6" creationId="{86A291CF-DA16-D34A-A735-C7C371AE67C7}"/>
          </ac:spMkLst>
        </pc:spChg>
      </pc:sldChg>
      <pc:sldChg chg="addSp delSp modSp add">
        <pc:chgData name="Zhang, Z. (Zhicheng)" userId="1ce0f7b6-80fc-4b1b-970d-841729b2527a" providerId="ADAL" clId="{7FF4E32E-8427-7A49-A987-FB127A650073}" dt="2022-11-03T16:08:38.247" v="1552" actId="1076"/>
        <pc:sldMkLst>
          <pc:docMk/>
          <pc:sldMk cId="969472062" sldId="427"/>
        </pc:sldMkLst>
        <pc:spChg chg="mod">
          <ac:chgData name="Zhang, Z. (Zhicheng)" userId="1ce0f7b6-80fc-4b1b-970d-841729b2527a" providerId="ADAL" clId="{7FF4E32E-8427-7A49-A987-FB127A650073}" dt="2022-11-02T20:08:10.986" v="1493" actId="20577"/>
          <ac:spMkLst>
            <pc:docMk/>
            <pc:sldMk cId="969472062" sldId="427"/>
            <ac:spMk id="3" creationId="{CE746A31-26A7-A34F-ACCC-9F1D6D85A93E}"/>
          </ac:spMkLst>
        </pc:spChg>
        <pc:spChg chg="mod">
          <ac:chgData name="Zhang, Z. (Zhicheng)" userId="1ce0f7b6-80fc-4b1b-970d-841729b2527a" providerId="ADAL" clId="{7FF4E32E-8427-7A49-A987-FB127A650073}" dt="2022-11-02T20:08:54.427" v="1508" actId="20577"/>
          <ac:spMkLst>
            <pc:docMk/>
            <pc:sldMk cId="969472062" sldId="427"/>
            <ac:spMk id="4" creationId="{891BF2D4-B41F-D749-AD00-8615497E7E23}"/>
          </ac:spMkLst>
        </pc:spChg>
        <pc:spChg chg="add del mod">
          <ac:chgData name="Zhang, Z. (Zhicheng)" userId="1ce0f7b6-80fc-4b1b-970d-841729b2527a" providerId="ADAL" clId="{7FF4E32E-8427-7A49-A987-FB127A650073}" dt="2022-11-03T16:07:35.582" v="1541" actId="478"/>
          <ac:spMkLst>
            <pc:docMk/>
            <pc:sldMk cId="969472062" sldId="427"/>
            <ac:spMk id="5" creationId="{65C0C2FC-74B9-864A-8920-072F4647B863}"/>
          </ac:spMkLst>
        </pc:spChg>
        <pc:spChg chg="add del mod">
          <ac:chgData name="Zhang, Z. (Zhicheng)" userId="1ce0f7b6-80fc-4b1b-970d-841729b2527a" providerId="ADAL" clId="{7FF4E32E-8427-7A49-A987-FB127A650073}" dt="2022-11-03T16:08:30.171" v="1550" actId="478"/>
          <ac:spMkLst>
            <pc:docMk/>
            <pc:sldMk cId="969472062" sldId="427"/>
            <ac:spMk id="6" creationId="{1793817E-5DBE-6C4D-BDA7-B3077D419402}"/>
          </ac:spMkLst>
        </pc:spChg>
        <pc:picChg chg="add mod">
          <ac:chgData name="Zhang, Z. (Zhicheng)" userId="1ce0f7b6-80fc-4b1b-970d-841729b2527a" providerId="ADAL" clId="{7FF4E32E-8427-7A49-A987-FB127A650073}" dt="2022-11-03T16:08:35.447" v="1551" actId="1076"/>
          <ac:picMkLst>
            <pc:docMk/>
            <pc:sldMk cId="969472062" sldId="427"/>
            <ac:picMk id="7" creationId="{17C40262-481C-CB48-B9BE-801F8AF9E30A}"/>
          </ac:picMkLst>
        </pc:picChg>
        <pc:picChg chg="add mod">
          <ac:chgData name="Zhang, Z. (Zhicheng)" userId="1ce0f7b6-80fc-4b1b-970d-841729b2527a" providerId="ADAL" clId="{7FF4E32E-8427-7A49-A987-FB127A650073}" dt="2022-11-03T16:08:38.247" v="1552" actId="1076"/>
          <ac:picMkLst>
            <pc:docMk/>
            <pc:sldMk cId="969472062" sldId="427"/>
            <ac:picMk id="8" creationId="{95C332A5-0ACD-CC4D-BD4A-3098BF36234B}"/>
          </ac:picMkLst>
        </pc:picChg>
      </pc:sldChg>
      <pc:sldChg chg="modSp add del">
        <pc:chgData name="Zhang, Z. (Zhicheng)" userId="1ce0f7b6-80fc-4b1b-970d-841729b2527a" providerId="ADAL" clId="{7FF4E32E-8427-7A49-A987-FB127A650073}" dt="2022-11-03T16:07:45.513" v="1543" actId="2696"/>
        <pc:sldMkLst>
          <pc:docMk/>
          <pc:sldMk cId="212888412" sldId="428"/>
        </pc:sldMkLst>
        <pc:spChg chg="mod">
          <ac:chgData name="Zhang, Z. (Zhicheng)" userId="1ce0f7b6-80fc-4b1b-970d-841729b2527a" providerId="ADAL" clId="{7FF4E32E-8427-7A49-A987-FB127A650073}" dt="2022-11-02T20:10:22.892" v="1540" actId="20577"/>
          <ac:spMkLst>
            <pc:docMk/>
            <pc:sldMk cId="212888412" sldId="428"/>
            <ac:spMk id="3" creationId="{C204CCEB-912F-6543-9F85-C67C299459CA}"/>
          </ac:spMkLst>
        </pc:spChg>
      </pc:sldChg>
      <pc:sldChg chg="modSp">
        <pc:chgData name="Zhang, Z. (Zhicheng)" userId="1ce0f7b6-80fc-4b1b-970d-841729b2527a" providerId="ADAL" clId="{7FF4E32E-8427-7A49-A987-FB127A650073}" dt="2022-11-03T16:08:46.345" v="1555" actId="20577"/>
        <pc:sldMkLst>
          <pc:docMk/>
          <pc:sldMk cId="4200607146" sldId="432"/>
        </pc:sldMkLst>
        <pc:spChg chg="mod">
          <ac:chgData name="Zhang, Z. (Zhicheng)" userId="1ce0f7b6-80fc-4b1b-970d-841729b2527a" providerId="ADAL" clId="{7FF4E32E-8427-7A49-A987-FB127A650073}" dt="2022-11-03T16:08:46.345" v="1555" actId="20577"/>
          <ac:spMkLst>
            <pc:docMk/>
            <pc:sldMk cId="4200607146" sldId="432"/>
            <ac:spMk id="3" creationId="{FF1F13CB-DCCF-0C4D-D026-FA39624C6E26}"/>
          </ac:spMkLst>
        </pc:spChg>
      </pc:sldChg>
      <pc:sldChg chg="addSp delSp modSp add">
        <pc:chgData name="Zhang, Z. (Zhicheng)" userId="1ce0f7b6-80fc-4b1b-970d-841729b2527a" providerId="ADAL" clId="{7FF4E32E-8427-7A49-A987-FB127A650073}" dt="2022-11-03T22:05:45.125" v="1690" actId="1076"/>
        <pc:sldMkLst>
          <pc:docMk/>
          <pc:sldMk cId="3297093602" sldId="435"/>
        </pc:sldMkLst>
        <pc:spChg chg="mod">
          <ac:chgData name="Zhang, Z. (Zhicheng)" userId="1ce0f7b6-80fc-4b1b-970d-841729b2527a" providerId="ADAL" clId="{7FF4E32E-8427-7A49-A987-FB127A650073}" dt="2022-11-03T21:59:37.742" v="1557"/>
          <ac:spMkLst>
            <pc:docMk/>
            <pc:sldMk cId="3297093602" sldId="435"/>
            <ac:spMk id="3" creationId="{024E5248-58EA-004D-B7D0-F882B2647A22}"/>
          </ac:spMkLst>
        </pc:spChg>
        <pc:spChg chg="del">
          <ac:chgData name="Zhang, Z. (Zhicheng)" userId="1ce0f7b6-80fc-4b1b-970d-841729b2527a" providerId="ADAL" clId="{7FF4E32E-8427-7A49-A987-FB127A650073}" dt="2022-11-03T21:59:46.848" v="1558" actId="478"/>
          <ac:spMkLst>
            <pc:docMk/>
            <pc:sldMk cId="3297093602" sldId="435"/>
            <ac:spMk id="4" creationId="{E36CC27F-C05D-F249-AAF7-061585339AD7}"/>
          </ac:spMkLst>
        </pc:spChg>
        <pc:graphicFrameChg chg="add del mod modGraphic">
          <ac:chgData name="Zhang, Z. (Zhicheng)" userId="1ce0f7b6-80fc-4b1b-970d-841729b2527a" providerId="ADAL" clId="{7FF4E32E-8427-7A49-A987-FB127A650073}" dt="2022-11-03T22:00:31.035" v="1567" actId="478"/>
          <ac:graphicFrameMkLst>
            <pc:docMk/>
            <pc:sldMk cId="3297093602" sldId="435"/>
            <ac:graphicFrameMk id="5" creationId="{2F5E4B6B-402F-7846-955F-37827F411DDE}"/>
          </ac:graphicFrameMkLst>
        </pc:graphicFrameChg>
        <pc:graphicFrameChg chg="add mod modGraphic">
          <ac:chgData name="Zhang, Z. (Zhicheng)" userId="1ce0f7b6-80fc-4b1b-970d-841729b2527a" providerId="ADAL" clId="{7FF4E32E-8427-7A49-A987-FB127A650073}" dt="2022-11-03T22:05:45.125" v="1690" actId="1076"/>
          <ac:graphicFrameMkLst>
            <pc:docMk/>
            <pc:sldMk cId="3297093602" sldId="435"/>
            <ac:graphicFrameMk id="6" creationId="{B4EFF846-FFBF-494C-83AA-F31CA74CCFBC}"/>
          </ac:graphicFrameMkLst>
        </pc:graphicFrameChg>
      </pc:sldChg>
    </pc:docChg>
  </pc:docChgLst>
  <pc:docChgLst>
    <pc:chgData name="Lesmana, A. (Arles)" userId="S::s3142272@vuw.leidenuniv.nl::ef3cd0f1-9447-4af9-a39b-94eff229f706" providerId="AD" clId="Web-{A56FA339-064D-46DD-AF9A-2FEBAFD222B0}"/>
    <pc:docChg chg="addSld modSld sldOrd">
      <pc:chgData name="Lesmana, A. (Arles)" userId="S::s3142272@vuw.leidenuniv.nl::ef3cd0f1-9447-4af9-a39b-94eff229f706" providerId="AD" clId="Web-{A56FA339-064D-46DD-AF9A-2FEBAFD222B0}" dt="2022-11-03T20:03:30.177" v="158" actId="20577"/>
      <pc:docMkLst>
        <pc:docMk/>
      </pc:docMkLst>
      <pc:sldChg chg="modSp">
        <pc:chgData name="Lesmana, A. (Arles)" userId="S::s3142272@vuw.leidenuniv.nl::ef3cd0f1-9447-4af9-a39b-94eff229f706" providerId="AD" clId="Web-{A56FA339-064D-46DD-AF9A-2FEBAFD222B0}" dt="2022-11-03T19:53:04.274" v="0" actId="1076"/>
        <pc:sldMkLst>
          <pc:docMk/>
          <pc:sldMk cId="3699919895" sldId="418"/>
        </pc:sldMkLst>
        <pc:spChg chg="mod">
          <ac:chgData name="Lesmana, A. (Arles)" userId="S::s3142272@vuw.leidenuniv.nl::ef3cd0f1-9447-4af9-a39b-94eff229f706" providerId="AD" clId="Web-{A56FA339-064D-46DD-AF9A-2FEBAFD222B0}" dt="2022-11-03T19:53:04.274" v="0" actId="1076"/>
          <ac:spMkLst>
            <pc:docMk/>
            <pc:sldMk cId="3699919895" sldId="418"/>
            <ac:spMk id="7" creationId="{FFB71A22-198B-2D40-A869-6E35C4774C46}"/>
          </ac:spMkLst>
        </pc:spChg>
      </pc:sldChg>
      <pc:sldChg chg="addSp modSp addAnim modAnim">
        <pc:chgData name="Lesmana, A. (Arles)" userId="S::s3142272@vuw.leidenuniv.nl::ef3cd0f1-9447-4af9-a39b-94eff229f706" providerId="AD" clId="Web-{A56FA339-064D-46DD-AF9A-2FEBAFD222B0}" dt="2022-11-03T20:00:52.002" v="20"/>
        <pc:sldMkLst>
          <pc:docMk/>
          <pc:sldMk cId="3689091042" sldId="426"/>
        </pc:sldMkLst>
        <pc:picChg chg="mod modCrop">
          <ac:chgData name="Lesmana, A. (Arles)" userId="S::s3142272@vuw.leidenuniv.nl::ef3cd0f1-9447-4af9-a39b-94eff229f706" providerId="AD" clId="Web-{A56FA339-064D-46DD-AF9A-2FEBAFD222B0}" dt="2022-11-03T20:00:24.111" v="17" actId="1076"/>
          <ac:picMkLst>
            <pc:docMk/>
            <pc:sldMk cId="3689091042" sldId="426"/>
            <ac:picMk id="6" creationId="{33DBC8C1-00E2-9B67-EE20-4C32E93635C0}"/>
          </ac:picMkLst>
        </pc:picChg>
        <pc:picChg chg="add mod modCrop">
          <ac:chgData name="Lesmana, A. (Arles)" userId="S::s3142272@vuw.leidenuniv.nl::ef3cd0f1-9447-4af9-a39b-94eff229f706" providerId="AD" clId="Web-{A56FA339-064D-46DD-AF9A-2FEBAFD222B0}" dt="2022-11-03T20:00:19.111" v="16" actId="1076"/>
          <ac:picMkLst>
            <pc:docMk/>
            <pc:sldMk cId="3689091042" sldId="426"/>
            <ac:picMk id="7" creationId="{C9E14400-869B-897C-DFE2-197D1FC5912A}"/>
          </ac:picMkLst>
        </pc:picChg>
      </pc:sldChg>
      <pc:sldChg chg="modSp">
        <pc:chgData name="Lesmana, A. (Arles)" userId="S::s3142272@vuw.leidenuniv.nl::ef3cd0f1-9447-4af9-a39b-94eff229f706" providerId="AD" clId="Web-{A56FA339-064D-46DD-AF9A-2FEBAFD222B0}" dt="2022-11-03T20:01:22.112" v="38" actId="1076"/>
        <pc:sldMkLst>
          <pc:docMk/>
          <pc:sldMk cId="4200607146" sldId="432"/>
        </pc:sldMkLst>
        <pc:spChg chg="mod">
          <ac:chgData name="Lesmana, A. (Arles)" userId="S::s3142272@vuw.leidenuniv.nl::ef3cd0f1-9447-4af9-a39b-94eff229f706" providerId="AD" clId="Web-{A56FA339-064D-46DD-AF9A-2FEBAFD222B0}" dt="2022-11-03T20:01:18.893" v="37" actId="20577"/>
          <ac:spMkLst>
            <pc:docMk/>
            <pc:sldMk cId="4200607146" sldId="432"/>
            <ac:spMk id="4" creationId="{9F3FCC54-DB45-2A05-1F9A-F0780140965B}"/>
          </ac:spMkLst>
        </pc:spChg>
        <pc:picChg chg="mod">
          <ac:chgData name="Lesmana, A. (Arles)" userId="S::s3142272@vuw.leidenuniv.nl::ef3cd0f1-9447-4af9-a39b-94eff229f706" providerId="AD" clId="Web-{A56FA339-064D-46DD-AF9A-2FEBAFD222B0}" dt="2022-11-03T20:01:22.112" v="38" actId="1076"/>
          <ac:picMkLst>
            <pc:docMk/>
            <pc:sldMk cId="4200607146" sldId="432"/>
            <ac:picMk id="5" creationId="{11C9CBE9-C2C3-E55A-6A4C-448469557C2B}"/>
          </ac:picMkLst>
        </pc:picChg>
      </pc:sldChg>
      <pc:sldChg chg="modSp ord">
        <pc:chgData name="Lesmana, A. (Arles)" userId="S::s3142272@vuw.leidenuniv.nl::ef3cd0f1-9447-4af9-a39b-94eff229f706" providerId="AD" clId="Web-{A56FA339-064D-46DD-AF9A-2FEBAFD222B0}" dt="2022-11-03T20:01:34.612" v="40" actId="20577"/>
        <pc:sldMkLst>
          <pc:docMk/>
          <pc:sldMk cId="1718228439" sldId="433"/>
        </pc:sldMkLst>
        <pc:spChg chg="mod">
          <ac:chgData name="Lesmana, A. (Arles)" userId="S::s3142272@vuw.leidenuniv.nl::ef3cd0f1-9447-4af9-a39b-94eff229f706" providerId="AD" clId="Web-{A56FA339-064D-46DD-AF9A-2FEBAFD222B0}" dt="2022-11-03T20:01:34.612" v="40" actId="20577"/>
          <ac:spMkLst>
            <pc:docMk/>
            <pc:sldMk cId="1718228439" sldId="433"/>
            <ac:spMk id="3" creationId="{522B8977-4D06-64CA-C48D-1FFF5A2C7FD1}"/>
          </ac:spMkLst>
        </pc:spChg>
      </pc:sldChg>
      <pc:sldChg chg="modSp new">
        <pc:chgData name="Lesmana, A. (Arles)" userId="S::s3142272@vuw.leidenuniv.nl::ef3cd0f1-9447-4af9-a39b-94eff229f706" providerId="AD" clId="Web-{A56FA339-064D-46DD-AF9A-2FEBAFD222B0}" dt="2022-11-03T20:03:30.177" v="158" actId="20577"/>
        <pc:sldMkLst>
          <pc:docMk/>
          <pc:sldMk cId="1370729150" sldId="434"/>
        </pc:sldMkLst>
        <pc:spChg chg="mod">
          <ac:chgData name="Lesmana, A. (Arles)" userId="S::s3142272@vuw.leidenuniv.nl::ef3cd0f1-9447-4af9-a39b-94eff229f706" providerId="AD" clId="Web-{A56FA339-064D-46DD-AF9A-2FEBAFD222B0}" dt="2022-11-03T20:01:48.550" v="43" actId="20577"/>
          <ac:spMkLst>
            <pc:docMk/>
            <pc:sldMk cId="1370729150" sldId="434"/>
            <ac:spMk id="3" creationId="{858A0760-F9B6-BC41-0004-F067C2B0222B}"/>
          </ac:spMkLst>
        </pc:spChg>
        <pc:spChg chg="mod">
          <ac:chgData name="Lesmana, A. (Arles)" userId="S::s3142272@vuw.leidenuniv.nl::ef3cd0f1-9447-4af9-a39b-94eff229f706" providerId="AD" clId="Web-{A56FA339-064D-46DD-AF9A-2FEBAFD222B0}" dt="2022-11-03T20:03:30.177" v="158" actId="20577"/>
          <ac:spMkLst>
            <pc:docMk/>
            <pc:sldMk cId="1370729150" sldId="434"/>
            <ac:spMk id="4" creationId="{4DC2A3A4-DB1C-2354-1B1A-4D91E91E03A8}"/>
          </ac:spMkLst>
        </pc:spChg>
      </pc:sldChg>
    </pc:docChg>
  </pc:docChgLst>
  <pc:docChgLst>
    <pc:chgData name="Lesmana, A. (Arles)" userId="S::s3142272@vuw.leidenuniv.nl::ef3cd0f1-9447-4af9-a39b-94eff229f706" providerId="AD" clId="Web-{59812100-A358-4825-A65A-E4BC62748C15}"/>
    <pc:docChg chg="modSld">
      <pc:chgData name="Lesmana, A. (Arles)" userId="S::s3142272@vuw.leidenuniv.nl::ef3cd0f1-9447-4af9-a39b-94eff229f706" providerId="AD" clId="Web-{59812100-A358-4825-A65A-E4BC62748C15}" dt="2022-11-03T22:21:43.710" v="119"/>
      <pc:docMkLst>
        <pc:docMk/>
      </pc:docMkLst>
      <pc:sldChg chg="modNotes">
        <pc:chgData name="Lesmana, A. (Arles)" userId="S::s3142272@vuw.leidenuniv.nl::ef3cd0f1-9447-4af9-a39b-94eff229f706" providerId="AD" clId="Web-{59812100-A358-4825-A65A-E4BC62748C15}" dt="2022-11-03T22:17:09.778" v="102"/>
        <pc:sldMkLst>
          <pc:docMk/>
          <pc:sldMk cId="540482494" sldId="422"/>
        </pc:sldMkLst>
      </pc:sldChg>
      <pc:sldChg chg="modNotes">
        <pc:chgData name="Lesmana, A. (Arles)" userId="S::s3142272@vuw.leidenuniv.nl::ef3cd0f1-9447-4af9-a39b-94eff229f706" providerId="AD" clId="Web-{59812100-A358-4825-A65A-E4BC62748C15}" dt="2022-11-03T22:12:02.112" v="70"/>
        <pc:sldMkLst>
          <pc:docMk/>
          <pc:sldMk cId="1753798858" sldId="423"/>
        </pc:sldMkLst>
      </pc:sldChg>
      <pc:sldChg chg="modNotes">
        <pc:chgData name="Lesmana, A. (Arles)" userId="S::s3142272@vuw.leidenuniv.nl::ef3cd0f1-9447-4af9-a39b-94eff229f706" providerId="AD" clId="Web-{59812100-A358-4825-A65A-E4BC62748C15}" dt="2022-11-03T22:21:43.710" v="119"/>
        <pc:sldMkLst>
          <pc:docMk/>
          <pc:sldMk cId="1785195526" sldId="425"/>
        </pc:sldMkLst>
      </pc:sldChg>
      <pc:sldChg chg="modSp">
        <pc:chgData name="Lesmana, A. (Arles)" userId="S::s3142272@vuw.leidenuniv.nl::ef3cd0f1-9447-4af9-a39b-94eff229f706" providerId="AD" clId="Web-{59812100-A358-4825-A65A-E4BC62748C15}" dt="2022-11-03T22:11:06.611" v="57" actId="20577"/>
        <pc:sldMkLst>
          <pc:docMk/>
          <pc:sldMk cId="1370729150" sldId="434"/>
        </pc:sldMkLst>
        <pc:spChg chg="mod">
          <ac:chgData name="Lesmana, A. (Arles)" userId="S::s3142272@vuw.leidenuniv.nl::ef3cd0f1-9447-4af9-a39b-94eff229f706" providerId="AD" clId="Web-{59812100-A358-4825-A65A-E4BC62748C15}" dt="2022-11-03T22:11:06.611" v="57" actId="20577"/>
          <ac:spMkLst>
            <pc:docMk/>
            <pc:sldMk cId="1370729150" sldId="434"/>
            <ac:spMk id="4" creationId="{4DC2A3A4-DB1C-2354-1B1A-4D91E91E03A8}"/>
          </ac:spMkLst>
        </pc:spChg>
      </pc:sldChg>
      <pc:sldChg chg="modSp">
        <pc:chgData name="Lesmana, A. (Arles)" userId="S::s3142272@vuw.leidenuniv.nl::ef3cd0f1-9447-4af9-a39b-94eff229f706" providerId="AD" clId="Web-{59812100-A358-4825-A65A-E4BC62748C15}" dt="2022-11-03T22:10:08.218" v="48"/>
        <pc:sldMkLst>
          <pc:docMk/>
          <pc:sldMk cId="3297093602" sldId="435"/>
        </pc:sldMkLst>
        <pc:graphicFrameChg chg="mod modGraphic">
          <ac:chgData name="Lesmana, A. (Arles)" userId="S::s3142272@vuw.leidenuniv.nl::ef3cd0f1-9447-4af9-a39b-94eff229f706" providerId="AD" clId="Web-{59812100-A358-4825-A65A-E4BC62748C15}" dt="2022-11-03T22:10:08.218" v="48"/>
          <ac:graphicFrameMkLst>
            <pc:docMk/>
            <pc:sldMk cId="3297093602" sldId="435"/>
            <ac:graphicFrameMk id="6" creationId="{B4EFF846-FFBF-494C-83AA-F31CA74CCFBC}"/>
          </ac:graphicFrameMkLst>
        </pc:graphicFrameChg>
      </pc:sldChg>
    </pc:docChg>
  </pc:docChgLst>
  <pc:docChgLst>
    <pc:chgData name="Koomen, I.A.M." userId="c5985e77-6d87-4220-a0d8-ffc48774a15e" providerId="ADAL" clId="{28E104EA-56D8-485D-9778-C9AF6FB6022E}"/>
    <pc:docChg chg="undo custSel addSld delSld modSld addSection delSection">
      <pc:chgData name="Koomen, I.A.M." userId="c5985e77-6d87-4220-a0d8-ffc48774a15e" providerId="ADAL" clId="{28E104EA-56D8-485D-9778-C9AF6FB6022E}" dt="2021-03-04T09:39:04.968" v="11"/>
      <pc:docMkLst>
        <pc:docMk/>
      </pc:docMkLst>
      <pc:sldChg chg="addSp delSp modSp modTransition">
        <pc:chgData name="Koomen, I.A.M." userId="c5985e77-6d87-4220-a0d8-ffc48774a15e" providerId="ADAL" clId="{28E104EA-56D8-485D-9778-C9AF6FB6022E}" dt="2021-03-04T09:31:19.576" v="2"/>
        <pc:sldMkLst>
          <pc:docMk/>
          <pc:sldMk cId="379343207" sldId="417"/>
        </pc:sldMkLst>
        <pc:spChg chg="add del mod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2" creationId="{D3369C52-8AE6-41B3-9F14-03935ED6A954}"/>
          </ac:spMkLst>
        </pc:spChg>
        <pc:spChg chg="add del mod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3" creationId="{A530506D-4830-4E51-B261-6AC49C9EFF12}"/>
          </ac:spMkLst>
        </pc:spChg>
        <pc:spChg chg="mod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5" creationId="{23F1F75E-B7B3-3741-B3F6-78D9D25200D4}"/>
          </ac:spMkLst>
        </pc:spChg>
        <pc:spChg chg="add del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6" creationId="{8EE9A4CF-7E76-674C-94B6-32A5D42A5399}"/>
          </ac:spMkLst>
        </pc:spChg>
        <pc:spChg chg="add del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7" creationId="{337B9AEA-BBF0-3641-B04B-6DBE63C67F16}"/>
          </ac:spMkLst>
        </pc:spChg>
        <pc:spChg chg="add del">
          <ac:chgData name="Koomen, I.A.M." userId="c5985e77-6d87-4220-a0d8-ffc48774a15e" providerId="ADAL" clId="{28E104EA-56D8-485D-9778-C9AF6FB6022E}" dt="2021-03-04T09:31:10.084" v="1"/>
          <ac:spMkLst>
            <pc:docMk/>
            <pc:sldMk cId="379343207" sldId="417"/>
            <ac:spMk id="8" creationId="{71B6D908-93F5-6B4C-8F03-BC36BE65BDC7}"/>
          </ac:spMkLst>
        </pc:spChg>
      </pc:sldChg>
      <pc:sldChg chg="modTransition">
        <pc:chgData name="Koomen, I.A.M." userId="c5985e77-6d87-4220-a0d8-ffc48774a15e" providerId="ADAL" clId="{28E104EA-56D8-485D-9778-C9AF6FB6022E}" dt="2021-03-04T09:39:04.968" v="11"/>
        <pc:sldMkLst>
          <pc:docMk/>
          <pc:sldMk cId="3699919895" sldId="418"/>
        </pc:sldMkLst>
      </pc:sldChg>
      <pc:sldChg chg="modTransition">
        <pc:chgData name="Koomen, I.A.M." userId="c5985e77-6d87-4220-a0d8-ffc48774a15e" providerId="ADAL" clId="{28E104EA-56D8-485D-9778-C9AF6FB6022E}" dt="2021-03-04T09:31:24.042" v="4"/>
        <pc:sldMkLst>
          <pc:docMk/>
          <pc:sldMk cId="437616510" sldId="419"/>
        </pc:sldMkLst>
      </pc:sldChg>
      <pc:sldChg chg="add del">
        <pc:chgData name="Koomen, I.A.M." userId="c5985e77-6d87-4220-a0d8-ffc48774a15e" providerId="ADAL" clId="{28E104EA-56D8-485D-9778-C9AF6FB6022E}" dt="2021-03-04T09:35:35.126" v="10"/>
        <pc:sldMkLst>
          <pc:docMk/>
          <pc:sldMk cId="2265701759" sldId="420"/>
        </pc:sldMkLst>
      </pc:sldChg>
      <pc:sldChg chg="add del">
        <pc:chgData name="Koomen, I.A.M." userId="c5985e77-6d87-4220-a0d8-ffc48774a15e" providerId="ADAL" clId="{28E104EA-56D8-485D-9778-C9AF6FB6022E}" dt="2021-03-04T09:31:59.932" v="6" actId="47"/>
        <pc:sldMkLst>
          <pc:docMk/>
          <pc:sldMk cId="3095984710" sldId="420"/>
        </pc:sldMkLst>
      </pc:sldChg>
    </pc:docChg>
  </pc:docChgLst>
  <pc:docChgLst>
    <pc:chgData name="Lesmana, A. (Arles)" userId="S::s3142272@vuw.leidenuniv.nl::ef3cd0f1-9447-4af9-a39b-94eff229f706" providerId="AD" clId="Web-{0B595BF1-156A-4E0E-9A0D-ADFEC9313D70}"/>
    <pc:docChg chg="addSld modSld">
      <pc:chgData name="Lesmana, A. (Arles)" userId="S::s3142272@vuw.leidenuniv.nl::ef3cd0f1-9447-4af9-a39b-94eff229f706" providerId="AD" clId="Web-{0B595BF1-156A-4E0E-9A0D-ADFEC9313D70}" dt="2022-11-02T21:59:30.645" v="236" actId="20577"/>
      <pc:docMkLst>
        <pc:docMk/>
      </pc:docMkLst>
      <pc:sldChg chg="addSp modSp">
        <pc:chgData name="Lesmana, A. (Arles)" userId="S::s3142272@vuw.leidenuniv.nl::ef3cd0f1-9447-4af9-a39b-94eff229f706" providerId="AD" clId="Web-{0B595BF1-156A-4E0E-9A0D-ADFEC9313D70}" dt="2022-11-02T21:46:53.648" v="48" actId="1076"/>
        <pc:sldMkLst>
          <pc:docMk/>
          <pc:sldMk cId="379343207" sldId="417"/>
        </pc:sldMkLst>
        <pc:spChg chg="add mod">
          <ac:chgData name="Lesmana, A. (Arles)" userId="S::s3142272@vuw.leidenuniv.nl::ef3cd0f1-9447-4af9-a39b-94eff229f706" providerId="AD" clId="Web-{0B595BF1-156A-4E0E-9A0D-ADFEC9313D70}" dt="2022-11-02T21:46:53.648" v="48" actId="1076"/>
          <ac:spMkLst>
            <pc:docMk/>
            <pc:sldMk cId="379343207" sldId="417"/>
            <ac:spMk id="3" creationId="{EA01523D-3CD2-CB05-FF8D-63FA1688DE0F}"/>
          </ac:spMkLst>
        </pc:spChg>
        <pc:spChg chg="mod">
          <ac:chgData name="Lesmana, A. (Arles)" userId="S::s3142272@vuw.leidenuniv.nl::ef3cd0f1-9447-4af9-a39b-94eff229f706" providerId="AD" clId="Web-{0B595BF1-156A-4E0E-9A0D-ADFEC9313D70}" dt="2022-11-02T21:45:11.911" v="5" actId="20577"/>
          <ac:spMkLst>
            <pc:docMk/>
            <pc:sldMk cId="379343207" sldId="417"/>
            <ac:spMk id="5" creationId="{23F1F75E-B7B3-3741-B3F6-78D9D25200D4}"/>
          </ac:spMkLst>
        </pc:spChg>
        <pc:spChg chg="mod">
          <ac:chgData name="Lesmana, A. (Arles)" userId="S::s3142272@vuw.leidenuniv.nl::ef3cd0f1-9447-4af9-a39b-94eff229f706" providerId="AD" clId="Web-{0B595BF1-156A-4E0E-9A0D-ADFEC9313D70}" dt="2022-11-02T21:46:31.101" v="40" actId="20577"/>
          <ac:spMkLst>
            <pc:docMk/>
            <pc:sldMk cId="379343207" sldId="417"/>
            <ac:spMk id="8" creationId="{71B6D908-93F5-6B4C-8F03-BC36BE65BDC7}"/>
          </ac:spMkLst>
        </pc:spChg>
      </pc:sldChg>
      <pc:sldChg chg="modSp">
        <pc:chgData name="Lesmana, A. (Arles)" userId="S::s3142272@vuw.leidenuniv.nl::ef3cd0f1-9447-4af9-a39b-94eff229f706" providerId="AD" clId="Web-{0B595BF1-156A-4E0E-9A0D-ADFEC9313D70}" dt="2022-11-02T21:59:30.645" v="236" actId="20577"/>
        <pc:sldMkLst>
          <pc:docMk/>
          <pc:sldMk cId="437616510" sldId="419"/>
        </pc:sldMkLst>
        <pc:spChg chg="mod">
          <ac:chgData name="Lesmana, A. (Arles)" userId="S::s3142272@vuw.leidenuniv.nl::ef3cd0f1-9447-4af9-a39b-94eff229f706" providerId="AD" clId="Web-{0B595BF1-156A-4E0E-9A0D-ADFEC9313D70}" dt="2022-11-02T21:59:30.645" v="236" actId="20577"/>
          <ac:spMkLst>
            <pc:docMk/>
            <pc:sldMk cId="437616510" sldId="419"/>
            <ac:spMk id="3" creationId="{E3CEDA3B-65D2-47EC-9F51-B3608310DD94}"/>
          </ac:spMkLst>
        </pc:spChg>
      </pc:sldChg>
      <pc:sldChg chg="addSp modSp new">
        <pc:chgData name="Lesmana, A. (Arles)" userId="S::s3142272@vuw.leidenuniv.nl::ef3cd0f1-9447-4af9-a39b-94eff229f706" providerId="AD" clId="Web-{0B595BF1-156A-4E0E-9A0D-ADFEC9313D70}" dt="2022-11-02T21:59:15.910" v="235" actId="1076"/>
        <pc:sldMkLst>
          <pc:docMk/>
          <pc:sldMk cId="1238632877" sldId="429"/>
        </pc:sldMkLst>
        <pc:spChg chg="mod">
          <ac:chgData name="Lesmana, A. (Arles)" userId="S::s3142272@vuw.leidenuniv.nl::ef3cd0f1-9447-4af9-a39b-94eff229f706" providerId="AD" clId="Web-{0B595BF1-156A-4E0E-9A0D-ADFEC9313D70}" dt="2022-11-02T21:47:15.274" v="51" actId="20577"/>
          <ac:spMkLst>
            <pc:docMk/>
            <pc:sldMk cId="1238632877" sldId="429"/>
            <ac:spMk id="3" creationId="{2405D35E-DADC-EC18-CBA3-FB2465320A75}"/>
          </ac:spMkLst>
        </pc:spChg>
        <pc:spChg chg="mod">
          <ac:chgData name="Lesmana, A. (Arles)" userId="S::s3142272@vuw.leidenuniv.nl::ef3cd0f1-9447-4af9-a39b-94eff229f706" providerId="AD" clId="Web-{0B595BF1-156A-4E0E-9A0D-ADFEC9313D70}" dt="2022-11-02T21:59:15.910" v="235" actId="1076"/>
          <ac:spMkLst>
            <pc:docMk/>
            <pc:sldMk cId="1238632877" sldId="429"/>
            <ac:spMk id="4" creationId="{1D1BCFBC-1D50-13E9-3214-34964DFE11A7}"/>
          </ac:spMkLst>
        </pc:spChg>
        <pc:picChg chg="add mod modCrop">
          <ac:chgData name="Lesmana, A. (Arles)" userId="S::s3142272@vuw.leidenuniv.nl::ef3cd0f1-9447-4af9-a39b-94eff229f706" providerId="AD" clId="Web-{0B595BF1-156A-4E0E-9A0D-ADFEC9313D70}" dt="2022-11-02T21:56:44.890" v="204" actId="1076"/>
          <ac:picMkLst>
            <pc:docMk/>
            <pc:sldMk cId="1238632877" sldId="429"/>
            <ac:picMk id="5" creationId="{5E272656-C5E4-7790-6CCD-06F16C14248D}"/>
          </ac:picMkLst>
        </pc:picChg>
        <pc:picChg chg="add mod ord modCrop">
          <ac:chgData name="Lesmana, A. (Arles)" userId="S::s3142272@vuw.leidenuniv.nl::ef3cd0f1-9447-4af9-a39b-94eff229f706" providerId="AD" clId="Web-{0B595BF1-156A-4E0E-9A0D-ADFEC9313D70}" dt="2022-11-02T21:56:41.577" v="203" actId="1076"/>
          <ac:picMkLst>
            <pc:docMk/>
            <pc:sldMk cId="1238632877" sldId="429"/>
            <ac:picMk id="6" creationId="{40271620-798B-A9A2-E934-D27751D7F626}"/>
          </ac:picMkLst>
        </pc:picChg>
      </pc:sldChg>
    </pc:docChg>
  </pc:docChgLst>
  <pc:docChgLst>
    <pc:chgData name="Lesmana, A. (Arles)" userId="S::s3142272@vuw.leidenuniv.nl::ef3cd0f1-9447-4af9-a39b-94eff229f706" providerId="AD" clId="Web-{82EB0B15-4E01-4B0E-BB13-8F552C15E510}"/>
    <pc:docChg chg="addSld delSld modSld">
      <pc:chgData name="Lesmana, A. (Arles)" userId="S::s3142272@vuw.leidenuniv.nl::ef3cd0f1-9447-4af9-a39b-94eff229f706" providerId="AD" clId="Web-{82EB0B15-4E01-4B0E-BB13-8F552C15E510}" dt="2022-11-03T12:21:20.622" v="54" actId="1076"/>
      <pc:docMkLst>
        <pc:docMk/>
      </pc:docMkLst>
      <pc:sldChg chg="modSp">
        <pc:chgData name="Lesmana, A. (Arles)" userId="S::s3142272@vuw.leidenuniv.nl::ef3cd0f1-9447-4af9-a39b-94eff229f706" providerId="AD" clId="Web-{82EB0B15-4E01-4B0E-BB13-8F552C15E510}" dt="2022-11-03T12:10:58.354" v="13" actId="1076"/>
        <pc:sldMkLst>
          <pc:docMk/>
          <pc:sldMk cId="1785195526" sldId="425"/>
        </pc:sldMkLst>
        <pc:spChg chg="mod">
          <ac:chgData name="Lesmana, A. (Arles)" userId="S::s3142272@vuw.leidenuniv.nl::ef3cd0f1-9447-4af9-a39b-94eff229f706" providerId="AD" clId="Web-{82EB0B15-4E01-4B0E-BB13-8F552C15E510}" dt="2022-11-03T12:10:58.354" v="13" actId="1076"/>
          <ac:spMkLst>
            <pc:docMk/>
            <pc:sldMk cId="1785195526" sldId="425"/>
            <ac:spMk id="4" creationId="{49CB25F7-BF5D-51DD-E0F9-464E4B8D1BC6}"/>
          </ac:spMkLst>
        </pc:spChg>
      </pc:sldChg>
      <pc:sldChg chg="addSp delSp modSp del">
        <pc:chgData name="Lesmana, A. (Arles)" userId="S::s3142272@vuw.leidenuniv.nl::ef3cd0f1-9447-4af9-a39b-94eff229f706" providerId="AD" clId="Web-{82EB0B15-4E01-4B0E-BB13-8F552C15E510}" dt="2022-11-03T12:10:29.212" v="10"/>
        <pc:sldMkLst>
          <pc:docMk/>
          <pc:sldMk cId="3665418064" sldId="431"/>
        </pc:sldMkLst>
        <pc:spChg chg="mod">
          <ac:chgData name="Lesmana, A. (Arles)" userId="S::s3142272@vuw.leidenuniv.nl::ef3cd0f1-9447-4af9-a39b-94eff229f706" providerId="AD" clId="Web-{82EB0B15-4E01-4B0E-BB13-8F552C15E510}" dt="2022-11-03T12:09:54.321" v="6" actId="20577"/>
          <ac:spMkLst>
            <pc:docMk/>
            <pc:sldMk cId="3665418064" sldId="431"/>
            <ac:spMk id="3" creationId="{9429C57D-CA6C-29D6-4D19-7E25EAB344F4}"/>
          </ac:spMkLst>
        </pc:spChg>
        <pc:spChg chg="add del">
          <ac:chgData name="Lesmana, A. (Arles)" userId="S::s3142272@vuw.leidenuniv.nl::ef3cd0f1-9447-4af9-a39b-94eff229f706" providerId="AD" clId="Web-{82EB0B15-4E01-4B0E-BB13-8F552C15E510}" dt="2022-11-03T12:10:07.399" v="8"/>
          <ac:spMkLst>
            <pc:docMk/>
            <pc:sldMk cId="3665418064" sldId="431"/>
            <ac:spMk id="4" creationId="{92D675F6-D2EA-F948-2BAA-4F7F9516C127}"/>
          </ac:spMkLst>
        </pc:spChg>
        <pc:picChg chg="mod modCrop">
          <ac:chgData name="Lesmana, A. (Arles)" userId="S::s3142272@vuw.leidenuniv.nl::ef3cd0f1-9447-4af9-a39b-94eff229f706" providerId="AD" clId="Web-{82EB0B15-4E01-4B0E-BB13-8F552C15E510}" dt="2022-11-03T12:09:35.867" v="2" actId="1076"/>
          <ac:picMkLst>
            <pc:docMk/>
            <pc:sldMk cId="3665418064" sldId="431"/>
            <ac:picMk id="5" creationId="{EB80DDBA-3848-4597-FEC4-CAD56BF81D6F}"/>
          </ac:picMkLst>
        </pc:picChg>
      </pc:sldChg>
      <pc:sldChg chg="new del">
        <pc:chgData name="Lesmana, A. (Arles)" userId="S::s3142272@vuw.leidenuniv.nl::ef3cd0f1-9447-4af9-a39b-94eff229f706" providerId="AD" clId="Web-{82EB0B15-4E01-4B0E-BB13-8F552C15E510}" dt="2022-11-03T12:10:31.744" v="11"/>
        <pc:sldMkLst>
          <pc:docMk/>
          <pc:sldMk cId="1217792166" sldId="433"/>
        </pc:sldMkLst>
      </pc:sldChg>
      <pc:sldChg chg="addSp delSp modSp new">
        <pc:chgData name="Lesmana, A. (Arles)" userId="S::s3142272@vuw.leidenuniv.nl::ef3cd0f1-9447-4af9-a39b-94eff229f706" providerId="AD" clId="Web-{82EB0B15-4E01-4B0E-BB13-8F552C15E510}" dt="2022-11-03T12:21:20.622" v="54" actId="1076"/>
        <pc:sldMkLst>
          <pc:docMk/>
          <pc:sldMk cId="1718228439" sldId="433"/>
        </pc:sldMkLst>
        <pc:spChg chg="mod">
          <ac:chgData name="Lesmana, A. (Arles)" userId="S::s3142272@vuw.leidenuniv.nl::ef3cd0f1-9447-4af9-a39b-94eff229f706" providerId="AD" clId="Web-{82EB0B15-4E01-4B0E-BB13-8F552C15E510}" dt="2022-11-03T12:18:59.227" v="19" actId="20577"/>
          <ac:spMkLst>
            <pc:docMk/>
            <pc:sldMk cId="1718228439" sldId="433"/>
            <ac:spMk id="3" creationId="{522B8977-4D06-64CA-C48D-1FFF5A2C7FD1}"/>
          </ac:spMkLst>
        </pc:spChg>
        <pc:spChg chg="del">
          <ac:chgData name="Lesmana, A. (Arles)" userId="S::s3142272@vuw.leidenuniv.nl::ef3cd0f1-9447-4af9-a39b-94eff229f706" providerId="AD" clId="Web-{82EB0B15-4E01-4B0E-BB13-8F552C15E510}" dt="2022-11-03T12:19:03.946" v="20"/>
          <ac:spMkLst>
            <pc:docMk/>
            <pc:sldMk cId="1718228439" sldId="433"/>
            <ac:spMk id="4" creationId="{516E2505-40E7-84C7-73D2-B9BAA316FCC6}"/>
          </ac:spMkLst>
        </pc:spChg>
        <pc:picChg chg="add mod">
          <ac:chgData name="Lesmana, A. (Arles)" userId="S::s3142272@vuw.leidenuniv.nl::ef3cd0f1-9447-4af9-a39b-94eff229f706" providerId="AD" clId="Web-{82EB0B15-4E01-4B0E-BB13-8F552C15E510}" dt="2022-11-03T12:21:11.324" v="52" actId="1076"/>
          <ac:picMkLst>
            <pc:docMk/>
            <pc:sldMk cId="1718228439" sldId="433"/>
            <ac:picMk id="5" creationId="{97DF12F9-0DF3-3756-6D94-7EFC87B761FA}"/>
          </ac:picMkLst>
        </pc:picChg>
        <pc:picChg chg="add mod">
          <ac:chgData name="Lesmana, A. (Arles)" userId="S::s3142272@vuw.leidenuniv.nl::ef3cd0f1-9447-4af9-a39b-94eff229f706" providerId="AD" clId="Web-{82EB0B15-4E01-4B0E-BB13-8F552C15E510}" dt="2022-11-03T12:21:20.622" v="54" actId="1076"/>
          <ac:picMkLst>
            <pc:docMk/>
            <pc:sldMk cId="1718228439" sldId="433"/>
            <ac:picMk id="6" creationId="{225351B9-D1DD-9CCF-DD2C-F1139BCABED0}"/>
          </ac:picMkLst>
        </pc:picChg>
        <pc:picChg chg="add mod">
          <ac:chgData name="Lesmana, A. (Arles)" userId="S::s3142272@vuw.leidenuniv.nl::ef3cd0f1-9447-4af9-a39b-94eff229f706" providerId="AD" clId="Web-{82EB0B15-4E01-4B0E-BB13-8F552C15E510}" dt="2022-11-03T12:21:14.965" v="53" actId="1076"/>
          <ac:picMkLst>
            <pc:docMk/>
            <pc:sldMk cId="1718228439" sldId="433"/>
            <ac:picMk id="7" creationId="{1535A1FA-4448-77A3-41F9-E6F9F5F3D619}"/>
          </ac:picMkLst>
        </pc:picChg>
        <pc:picChg chg="add mod">
          <ac:chgData name="Lesmana, A. (Arles)" userId="S::s3142272@vuw.leidenuniv.nl::ef3cd0f1-9447-4af9-a39b-94eff229f706" providerId="AD" clId="Web-{82EB0B15-4E01-4B0E-BB13-8F552C15E510}" dt="2022-11-03T12:21:01.387" v="48" actId="1076"/>
          <ac:picMkLst>
            <pc:docMk/>
            <pc:sldMk cId="1718228439" sldId="433"/>
            <ac:picMk id="8" creationId="{F8EA7CF1-6D62-3902-BB09-D0886761B629}"/>
          </ac:picMkLst>
        </pc:picChg>
        <pc:picChg chg="add mod">
          <ac:chgData name="Lesmana, A. (Arles)" userId="S::s3142272@vuw.leidenuniv.nl::ef3cd0f1-9447-4af9-a39b-94eff229f706" providerId="AD" clId="Web-{82EB0B15-4E01-4B0E-BB13-8F552C15E510}" dt="2022-11-03T12:20:23.667" v="36" actId="1076"/>
          <ac:picMkLst>
            <pc:docMk/>
            <pc:sldMk cId="1718228439" sldId="433"/>
            <ac:picMk id="9" creationId="{5C172F09-28DC-4F8E-1695-6C0A2B18850A}"/>
          </ac:picMkLst>
        </pc:picChg>
        <pc:picChg chg="add mod">
          <ac:chgData name="Lesmana, A. (Arles)" userId="S::s3142272@vuw.leidenuniv.nl::ef3cd0f1-9447-4af9-a39b-94eff229f706" providerId="AD" clId="Web-{82EB0B15-4E01-4B0E-BB13-8F552C15E510}" dt="2022-11-03T12:20:46.011" v="42" actId="1076"/>
          <ac:picMkLst>
            <pc:docMk/>
            <pc:sldMk cId="1718228439" sldId="433"/>
            <ac:picMk id="10" creationId="{3A6DB1E1-D6E7-B4EA-F225-3B732F19141A}"/>
          </ac:picMkLst>
        </pc:picChg>
      </pc:sldChg>
    </pc:docChg>
  </pc:docChgLst>
  <pc:docChgLst>
    <pc:chgData name="Koomen, I.A.M." userId="c5985e77-6d87-4220-a0d8-ffc48774a15e" providerId="ADAL" clId="{0F57F46D-8D59-4CDA-97A1-140E8CD98E5F}"/>
    <pc:docChg chg="custSel modSld">
      <pc:chgData name="Koomen, I.A.M." userId="c5985e77-6d87-4220-a0d8-ffc48774a15e" providerId="ADAL" clId="{0F57F46D-8D59-4CDA-97A1-140E8CD98E5F}" dt="2021-03-02T13:21:36.177" v="230" actId="20577"/>
      <pc:docMkLst>
        <pc:docMk/>
      </pc:docMkLst>
      <pc:sldChg chg="modSp mod">
        <pc:chgData name="Koomen, I.A.M." userId="c5985e77-6d87-4220-a0d8-ffc48774a15e" providerId="ADAL" clId="{0F57F46D-8D59-4CDA-97A1-140E8CD98E5F}" dt="2021-03-02T13:15:47.554" v="208" actId="20577"/>
        <pc:sldMkLst>
          <pc:docMk/>
          <pc:sldMk cId="255698382" sldId="422"/>
        </pc:sldMkLst>
        <pc:spChg chg="mod">
          <ac:chgData name="Koomen, I.A.M." userId="c5985e77-6d87-4220-a0d8-ffc48774a15e" providerId="ADAL" clId="{0F57F46D-8D59-4CDA-97A1-140E8CD98E5F}" dt="2021-03-02T13:15:11.465" v="191" actId="20577"/>
          <ac:spMkLst>
            <pc:docMk/>
            <pc:sldMk cId="255698382" sldId="422"/>
            <ac:spMk id="3" creationId="{8F3EBF50-C152-D642-9E04-DCF2165AC228}"/>
          </ac:spMkLst>
        </pc:spChg>
        <pc:spChg chg="mod">
          <ac:chgData name="Koomen, I.A.M." userId="c5985e77-6d87-4220-a0d8-ffc48774a15e" providerId="ADAL" clId="{0F57F46D-8D59-4CDA-97A1-140E8CD98E5F}" dt="2021-03-02T13:15:47.554" v="208" actId="20577"/>
          <ac:spMkLst>
            <pc:docMk/>
            <pc:sldMk cId="255698382" sldId="422"/>
            <ac:spMk id="4" creationId="{63DDFDB0-8819-3D40-80E5-1D957188F2A8}"/>
          </ac:spMkLst>
        </pc:spChg>
        <pc:spChg chg="mod">
          <ac:chgData name="Koomen, I.A.M." userId="c5985e77-6d87-4220-a0d8-ffc48774a15e" providerId="ADAL" clId="{0F57F46D-8D59-4CDA-97A1-140E8CD98E5F}" dt="2021-03-02T13:11:34.741" v="97" actId="20577"/>
          <ac:spMkLst>
            <pc:docMk/>
            <pc:sldMk cId="255698382" sldId="422"/>
            <ac:spMk id="12" creationId="{4982295B-3B4E-2144-AA5E-4A09D90B9993}"/>
          </ac:spMkLst>
        </pc:spChg>
      </pc:sldChg>
      <pc:sldChg chg="modSp mod">
        <pc:chgData name="Koomen, I.A.M." userId="c5985e77-6d87-4220-a0d8-ffc48774a15e" providerId="ADAL" clId="{0F57F46D-8D59-4CDA-97A1-140E8CD98E5F}" dt="2021-03-02T13:18:26.257" v="222" actId="6549"/>
        <pc:sldMkLst>
          <pc:docMk/>
          <pc:sldMk cId="513668696" sldId="425"/>
        </pc:sldMkLst>
        <pc:spChg chg="mod">
          <ac:chgData name="Koomen, I.A.M." userId="c5985e77-6d87-4220-a0d8-ffc48774a15e" providerId="ADAL" clId="{0F57F46D-8D59-4CDA-97A1-140E8CD98E5F}" dt="2021-03-02T13:18:26.257" v="222" actId="6549"/>
          <ac:spMkLst>
            <pc:docMk/>
            <pc:sldMk cId="513668696" sldId="425"/>
            <ac:spMk id="3" creationId="{7E8F4B47-5542-48AE-B517-2020FB88FCC7}"/>
          </ac:spMkLst>
        </pc:spChg>
      </pc:sldChg>
      <pc:sldChg chg="modSp mod">
        <pc:chgData name="Koomen, I.A.M." userId="c5985e77-6d87-4220-a0d8-ffc48774a15e" providerId="ADAL" clId="{0F57F46D-8D59-4CDA-97A1-140E8CD98E5F}" dt="2021-03-02T13:21:36.177" v="230" actId="20577"/>
        <pc:sldMkLst>
          <pc:docMk/>
          <pc:sldMk cId="2556828174" sldId="426"/>
        </pc:sldMkLst>
        <pc:spChg chg="mod">
          <ac:chgData name="Koomen, I.A.M." userId="c5985e77-6d87-4220-a0d8-ffc48774a15e" providerId="ADAL" clId="{0F57F46D-8D59-4CDA-97A1-140E8CD98E5F}" dt="2021-03-02T13:18:39.661" v="228" actId="6549"/>
          <ac:spMkLst>
            <pc:docMk/>
            <pc:sldMk cId="2556828174" sldId="426"/>
            <ac:spMk id="3" creationId="{7E8F4B47-5542-48AE-B517-2020FB88FCC7}"/>
          </ac:spMkLst>
        </pc:spChg>
        <pc:spChg chg="mod">
          <ac:chgData name="Koomen, I.A.M." userId="c5985e77-6d87-4220-a0d8-ffc48774a15e" providerId="ADAL" clId="{0F57F46D-8D59-4CDA-97A1-140E8CD98E5F}" dt="2021-03-02T13:21:36.177" v="230" actId="20577"/>
          <ac:spMkLst>
            <pc:docMk/>
            <pc:sldMk cId="2556828174" sldId="426"/>
            <ac:spMk id="4" creationId="{1E518CF1-51C9-4F81-BAD4-FB7D75FAAE84}"/>
          </ac:spMkLst>
        </pc:spChg>
      </pc:sldChg>
      <pc:sldChg chg="modSp mod">
        <pc:chgData name="Koomen, I.A.M." userId="c5985e77-6d87-4220-a0d8-ffc48774a15e" providerId="ADAL" clId="{0F57F46D-8D59-4CDA-97A1-140E8CD98E5F}" dt="2021-03-02T13:08:43.973" v="68" actId="20577"/>
        <pc:sldMkLst>
          <pc:docMk/>
          <pc:sldMk cId="3961661255" sldId="548"/>
        </pc:sldMkLst>
        <pc:spChg chg="mod">
          <ac:chgData name="Koomen, I.A.M." userId="c5985e77-6d87-4220-a0d8-ffc48774a15e" providerId="ADAL" clId="{0F57F46D-8D59-4CDA-97A1-140E8CD98E5F}" dt="2021-03-02T13:06:13.468" v="40" actId="20577"/>
          <ac:spMkLst>
            <pc:docMk/>
            <pc:sldMk cId="3961661255" sldId="548"/>
            <ac:spMk id="3" creationId="{8F3EBF50-C152-D642-9E04-DCF2165AC228}"/>
          </ac:spMkLst>
        </pc:spChg>
        <pc:spChg chg="mod">
          <ac:chgData name="Koomen, I.A.M." userId="c5985e77-6d87-4220-a0d8-ffc48774a15e" providerId="ADAL" clId="{0F57F46D-8D59-4CDA-97A1-140E8CD98E5F}" dt="2021-03-02T13:08:43.973" v="68" actId="20577"/>
          <ac:spMkLst>
            <pc:docMk/>
            <pc:sldMk cId="3961661255" sldId="548"/>
            <ac:spMk id="4" creationId="{63DDFDB0-8819-3D40-80E5-1D957188F2A8}"/>
          </ac:spMkLst>
        </pc:spChg>
      </pc:sldChg>
    </pc:docChg>
  </pc:docChgLst>
  <pc:docChgLst>
    <pc:chgData name="Lesmana, A. (Arles)" userId="S::s3142272@vuw.leidenuniv.nl::ef3cd0f1-9447-4af9-a39b-94eff229f706" providerId="AD" clId="Web-{4562B6F8-DC08-4D49-955C-A142A2CAF497}"/>
    <pc:docChg chg="modSld">
      <pc:chgData name="Lesmana, A. (Arles)" userId="S::s3142272@vuw.leidenuniv.nl::ef3cd0f1-9447-4af9-a39b-94eff229f706" providerId="AD" clId="Web-{4562B6F8-DC08-4D49-955C-A142A2CAF497}" dt="2022-11-02T15:02:31.183" v="62" actId="1076"/>
      <pc:docMkLst>
        <pc:docMk/>
      </pc:docMkLst>
      <pc:sldChg chg="modSp">
        <pc:chgData name="Lesmana, A. (Arles)" userId="S::s3142272@vuw.leidenuniv.nl::ef3cd0f1-9447-4af9-a39b-94eff229f706" providerId="AD" clId="Web-{4562B6F8-DC08-4D49-955C-A142A2CAF497}" dt="2022-11-02T15:02:31.183" v="62" actId="1076"/>
        <pc:sldMkLst>
          <pc:docMk/>
          <pc:sldMk cId="3699919895" sldId="418"/>
        </pc:sldMkLst>
        <pc:spChg chg="mod">
          <ac:chgData name="Lesmana, A. (Arles)" userId="S::s3142272@vuw.leidenuniv.nl::ef3cd0f1-9447-4af9-a39b-94eff229f706" providerId="AD" clId="Web-{4562B6F8-DC08-4D49-955C-A142A2CAF497}" dt="2022-11-02T15:02:31.183" v="62" actId="1076"/>
          <ac:spMkLst>
            <pc:docMk/>
            <pc:sldMk cId="3699919895" sldId="418"/>
            <ac:spMk id="3" creationId="{84525FB9-6C31-42C5-9800-A39C564C0675}"/>
          </ac:spMkLst>
        </pc:spChg>
        <pc:spChg chg="mod">
          <ac:chgData name="Lesmana, A. (Arles)" userId="S::s3142272@vuw.leidenuniv.nl::ef3cd0f1-9447-4af9-a39b-94eff229f706" providerId="AD" clId="Web-{4562B6F8-DC08-4D49-955C-A142A2CAF497}" dt="2022-11-02T15:02:26.511" v="60" actId="20577"/>
          <ac:spMkLst>
            <pc:docMk/>
            <pc:sldMk cId="3699919895" sldId="418"/>
            <ac:spMk id="4" creationId="{AE56ACCE-42B2-4540-A6B1-4560FA4A3782}"/>
          </ac:spMkLst>
        </pc:spChg>
      </pc:sldChg>
    </pc:docChg>
  </pc:docChgLst>
  <pc:docChgLst>
    <pc:chgData name="Lesmana, A. (Arles)" userId="S::s3142272@vuw.leidenuniv.nl::ef3cd0f1-9447-4af9-a39b-94eff229f706" providerId="AD" clId="Web-{B3578CF4-7224-439B-AF1C-0E5A567AB482}"/>
    <pc:docChg chg="modSld">
      <pc:chgData name="Lesmana, A. (Arles)" userId="S::s3142272@vuw.leidenuniv.nl::ef3cd0f1-9447-4af9-a39b-94eff229f706" providerId="AD" clId="Web-{B3578CF4-7224-439B-AF1C-0E5A567AB482}" dt="2022-11-04T08:08:09.504" v="27"/>
      <pc:docMkLst>
        <pc:docMk/>
      </pc:docMkLst>
      <pc:sldChg chg="addSp modSp addAnim modAnim">
        <pc:chgData name="Lesmana, A. (Arles)" userId="S::s3142272@vuw.leidenuniv.nl::ef3cd0f1-9447-4af9-a39b-94eff229f706" providerId="AD" clId="Web-{B3578CF4-7224-439B-AF1C-0E5A567AB482}" dt="2022-11-04T08:08:09.504" v="27"/>
        <pc:sldMkLst>
          <pc:docMk/>
          <pc:sldMk cId="558453415" sldId="430"/>
        </pc:sldMkLst>
        <pc:spChg chg="mod">
          <ac:chgData name="Lesmana, A. (Arles)" userId="S::s3142272@vuw.leidenuniv.nl::ef3cd0f1-9447-4af9-a39b-94eff229f706" providerId="AD" clId="Web-{B3578CF4-7224-439B-AF1C-0E5A567AB482}" dt="2022-11-04T08:07:37.909" v="1" actId="1076"/>
          <ac:spMkLst>
            <pc:docMk/>
            <pc:sldMk cId="558453415" sldId="430"/>
            <ac:spMk id="4" creationId="{10C6961D-5B2F-B448-0F5E-857A16074101}"/>
          </ac:spMkLst>
        </pc:spChg>
        <pc:spChg chg="add mod">
          <ac:chgData name="Lesmana, A. (Arles)" userId="S::s3142272@vuw.leidenuniv.nl::ef3cd0f1-9447-4af9-a39b-94eff229f706" providerId="AD" clId="Web-{B3578CF4-7224-439B-AF1C-0E5A567AB482}" dt="2022-11-04T08:07:59.144" v="25" actId="20577"/>
          <ac:spMkLst>
            <pc:docMk/>
            <pc:sldMk cId="558453415" sldId="430"/>
            <ac:spMk id="7" creationId="{658EB868-ADB4-9A07-152A-716BF892E133}"/>
          </ac:spMkLst>
        </pc:spChg>
      </pc:sldChg>
    </pc:docChg>
  </pc:docChgLst>
  <pc:docChgLst>
    <pc:chgData name="Lesmana, A. (Arles)" userId="S::s3142272@vuw.leidenuniv.nl::ef3cd0f1-9447-4af9-a39b-94eff229f706" providerId="AD" clId="Web-{C0A133E5-F141-4E9F-ADD5-E35738E47997}"/>
    <pc:docChg chg="modSld">
      <pc:chgData name="Lesmana, A. (Arles)" userId="S::s3142272@vuw.leidenuniv.nl::ef3cd0f1-9447-4af9-a39b-94eff229f706" providerId="AD" clId="Web-{C0A133E5-F141-4E9F-ADD5-E35738E47997}" dt="2022-11-03T08:38:26.759" v="113" actId="1076"/>
      <pc:docMkLst>
        <pc:docMk/>
      </pc:docMkLst>
      <pc:sldChg chg="addSp delSp modSp modNotes">
        <pc:chgData name="Lesmana, A. (Arles)" userId="S::s3142272@vuw.leidenuniv.nl::ef3cd0f1-9447-4af9-a39b-94eff229f706" providerId="AD" clId="Web-{C0A133E5-F141-4E9F-ADD5-E35738E47997}" dt="2022-11-03T08:36:56.757" v="91"/>
        <pc:sldMkLst>
          <pc:docMk/>
          <pc:sldMk cId="3699919895" sldId="418"/>
        </pc:sldMkLst>
        <pc:picChg chg="add mod">
          <ac:chgData name="Lesmana, A. (Arles)" userId="S::s3142272@vuw.leidenuniv.nl::ef3cd0f1-9447-4af9-a39b-94eff229f706" providerId="AD" clId="Web-{C0A133E5-F141-4E9F-ADD5-E35738E47997}" dt="2022-11-03T08:36:21.475" v="69" actId="1076"/>
          <ac:picMkLst>
            <pc:docMk/>
            <pc:sldMk cId="3699919895" sldId="418"/>
            <ac:picMk id="6" creationId="{D2507162-EB6C-2EAD-C82B-A602AFEC8F0B}"/>
          </ac:picMkLst>
        </pc:picChg>
        <pc:picChg chg="del">
          <ac:chgData name="Lesmana, A. (Arles)" userId="S::s3142272@vuw.leidenuniv.nl::ef3cd0f1-9447-4af9-a39b-94eff229f706" providerId="AD" clId="Web-{C0A133E5-F141-4E9F-ADD5-E35738E47997}" dt="2022-11-03T08:36:14.240" v="66"/>
          <ac:picMkLst>
            <pc:docMk/>
            <pc:sldMk cId="3699919895" sldId="418"/>
            <ac:picMk id="9" creationId="{2D434CA8-0859-144B-86FE-E3647A1C2B10}"/>
          </ac:picMkLst>
        </pc:picChg>
      </pc:sldChg>
      <pc:sldChg chg="modSp">
        <pc:chgData name="Lesmana, A. (Arles)" userId="S::s3142272@vuw.leidenuniv.nl::ef3cd0f1-9447-4af9-a39b-94eff229f706" providerId="AD" clId="Web-{C0A133E5-F141-4E9F-ADD5-E35738E47997}" dt="2022-11-03T08:38:26.759" v="113" actId="1076"/>
        <pc:sldMkLst>
          <pc:docMk/>
          <pc:sldMk cId="4205600046" sldId="420"/>
        </pc:sldMkLst>
        <pc:spChg chg="mod">
          <ac:chgData name="Lesmana, A. (Arles)" userId="S::s3142272@vuw.leidenuniv.nl::ef3cd0f1-9447-4af9-a39b-94eff229f706" providerId="AD" clId="Web-{C0A133E5-F141-4E9F-ADD5-E35738E47997}" dt="2022-11-03T08:38:26.759" v="113" actId="1076"/>
          <ac:spMkLst>
            <pc:docMk/>
            <pc:sldMk cId="4205600046" sldId="420"/>
            <ac:spMk id="6" creationId="{97EA6A69-8E9A-414F-BC6D-82D6EE602B1D}"/>
          </ac:spMkLst>
        </pc:spChg>
        <pc:spChg chg="mod">
          <ac:chgData name="Lesmana, A. (Arles)" userId="S::s3142272@vuw.leidenuniv.nl::ef3cd0f1-9447-4af9-a39b-94eff229f706" providerId="AD" clId="Web-{C0A133E5-F141-4E9F-ADD5-E35738E47997}" dt="2022-11-03T08:38:22.291" v="112" actId="20577"/>
          <ac:spMkLst>
            <pc:docMk/>
            <pc:sldMk cId="4205600046" sldId="420"/>
            <ac:spMk id="7" creationId="{D6A6AF1B-2B5A-7E47-B483-467D24E3A1CA}"/>
          </ac:spMkLst>
        </pc:spChg>
      </pc:sldChg>
      <pc:sldChg chg="addSp modSp">
        <pc:chgData name="Lesmana, A. (Arles)" userId="S::s3142272@vuw.leidenuniv.nl::ef3cd0f1-9447-4af9-a39b-94eff229f706" providerId="AD" clId="Web-{C0A133E5-F141-4E9F-ADD5-E35738E47997}" dt="2022-11-03T08:35:24.130" v="64" actId="20577"/>
        <pc:sldMkLst>
          <pc:docMk/>
          <pc:sldMk cId="212888412" sldId="428"/>
        </pc:sldMkLst>
        <pc:spChg chg="mod">
          <ac:chgData name="Lesmana, A. (Arles)" userId="S::s3142272@vuw.leidenuniv.nl::ef3cd0f1-9447-4af9-a39b-94eff229f706" providerId="AD" clId="Web-{C0A133E5-F141-4E9F-ADD5-E35738E47997}" dt="2022-11-03T08:35:24.130" v="64" actId="20577"/>
          <ac:spMkLst>
            <pc:docMk/>
            <pc:sldMk cId="212888412" sldId="428"/>
            <ac:spMk id="4" creationId="{9B3DDED5-66A0-B644-97D2-D152C4E896B6}"/>
          </ac:spMkLst>
        </pc:spChg>
        <pc:picChg chg="add mod modCrop">
          <ac:chgData name="Lesmana, A. (Arles)" userId="S::s3142272@vuw.leidenuniv.nl::ef3cd0f1-9447-4af9-a39b-94eff229f706" providerId="AD" clId="Web-{C0A133E5-F141-4E9F-ADD5-E35738E47997}" dt="2022-11-03T08:35:04.473" v="43" actId="1076"/>
          <ac:picMkLst>
            <pc:docMk/>
            <pc:sldMk cId="212888412" sldId="428"/>
            <ac:picMk id="5" creationId="{050E3E32-5814-148F-6160-A9189C11BD31}"/>
          </ac:picMkLst>
        </pc:picChg>
        <pc:picChg chg="add mod">
          <ac:chgData name="Lesmana, A. (Arles)" userId="S::s3142272@vuw.leidenuniv.nl::ef3cd0f1-9447-4af9-a39b-94eff229f706" providerId="AD" clId="Web-{C0A133E5-F141-4E9F-ADD5-E35738E47997}" dt="2022-11-03T08:35:06.754" v="44" actId="1076"/>
          <ac:picMkLst>
            <pc:docMk/>
            <pc:sldMk cId="212888412" sldId="428"/>
            <ac:picMk id="6" creationId="{4F075211-D9FE-17E4-6C46-9F548E8864CC}"/>
          </ac:picMkLst>
        </pc:picChg>
      </pc:sldChg>
    </pc:docChg>
  </pc:docChgLst>
  <pc:docChgLst>
    <pc:chgData name="Lesmana, A. (Arles)" userId="S::s3142272@vuw.leidenuniv.nl::ef3cd0f1-9447-4af9-a39b-94eff229f706" providerId="AD" clId="Web-{6467F42F-DB05-40DE-B93F-EB53113641B8}"/>
    <pc:docChg chg="addSld delSld modSld sldOrd">
      <pc:chgData name="Lesmana, A. (Arles)" userId="S::s3142272@vuw.leidenuniv.nl::ef3cd0f1-9447-4af9-a39b-94eff229f706" providerId="AD" clId="Web-{6467F42F-DB05-40DE-B93F-EB53113641B8}" dt="2022-11-03T09:12:10.227" v="155" actId="20577"/>
      <pc:docMkLst>
        <pc:docMk/>
      </pc:docMkLst>
      <pc:sldChg chg="modNotes">
        <pc:chgData name="Lesmana, A. (Arles)" userId="S::s3142272@vuw.leidenuniv.nl::ef3cd0f1-9447-4af9-a39b-94eff229f706" providerId="AD" clId="Web-{6467F42F-DB05-40DE-B93F-EB53113641B8}" dt="2022-11-03T08:50:41.922" v="33"/>
        <pc:sldMkLst>
          <pc:docMk/>
          <pc:sldMk cId="3699919895" sldId="418"/>
        </pc:sldMkLst>
      </pc:sldChg>
      <pc:sldChg chg="modSp">
        <pc:chgData name="Lesmana, A. (Arles)" userId="S::s3142272@vuw.leidenuniv.nl::ef3cd0f1-9447-4af9-a39b-94eff229f706" providerId="AD" clId="Web-{6467F42F-DB05-40DE-B93F-EB53113641B8}" dt="2022-11-03T09:12:10.227" v="155" actId="20577"/>
        <pc:sldMkLst>
          <pc:docMk/>
          <pc:sldMk cId="540482494" sldId="422"/>
        </pc:sldMkLst>
        <pc:spChg chg="mod">
          <ac:chgData name="Lesmana, A. (Arles)" userId="S::s3142272@vuw.leidenuniv.nl::ef3cd0f1-9447-4af9-a39b-94eff229f706" providerId="AD" clId="Web-{6467F42F-DB05-40DE-B93F-EB53113641B8}" dt="2022-11-03T09:12:10.227" v="155" actId="20577"/>
          <ac:spMkLst>
            <pc:docMk/>
            <pc:sldMk cId="540482494" sldId="422"/>
            <ac:spMk id="3" creationId="{8B571855-6B97-7C46-E724-FFF35C5E1A3D}"/>
          </ac:spMkLst>
        </pc:spChg>
      </pc:sldChg>
      <pc:sldChg chg="modSp">
        <pc:chgData name="Lesmana, A. (Arles)" userId="S::s3142272@vuw.leidenuniv.nl::ef3cd0f1-9447-4af9-a39b-94eff229f706" providerId="AD" clId="Web-{6467F42F-DB05-40DE-B93F-EB53113641B8}" dt="2022-11-03T08:57:01.418" v="115" actId="1076"/>
        <pc:sldMkLst>
          <pc:docMk/>
          <pc:sldMk cId="1785195526" sldId="425"/>
        </pc:sldMkLst>
        <pc:spChg chg="mod">
          <ac:chgData name="Lesmana, A. (Arles)" userId="S::s3142272@vuw.leidenuniv.nl::ef3cd0f1-9447-4af9-a39b-94eff229f706" providerId="AD" clId="Web-{6467F42F-DB05-40DE-B93F-EB53113641B8}" dt="2022-11-03T08:57:01.418" v="115" actId="1076"/>
          <ac:spMkLst>
            <pc:docMk/>
            <pc:sldMk cId="1785195526" sldId="425"/>
            <ac:spMk id="4" creationId="{49CB25F7-BF5D-51DD-E0F9-464E4B8D1BC6}"/>
          </ac:spMkLst>
        </pc:spChg>
      </pc:sldChg>
      <pc:sldChg chg="addSp modSp new ord">
        <pc:chgData name="Lesmana, A. (Arles)" userId="S::s3142272@vuw.leidenuniv.nl::ef3cd0f1-9447-4af9-a39b-94eff229f706" providerId="AD" clId="Web-{6467F42F-DB05-40DE-B93F-EB53113641B8}" dt="2022-11-03T08:53:21.646" v="74" actId="20577"/>
        <pc:sldMkLst>
          <pc:docMk/>
          <pc:sldMk cId="558453415" sldId="430"/>
        </pc:sldMkLst>
        <pc:spChg chg="mod">
          <ac:chgData name="Lesmana, A. (Arles)" userId="S::s3142272@vuw.leidenuniv.nl::ef3cd0f1-9447-4af9-a39b-94eff229f706" providerId="AD" clId="Web-{6467F42F-DB05-40DE-B93F-EB53113641B8}" dt="2022-11-03T08:53:21.646" v="74" actId="20577"/>
          <ac:spMkLst>
            <pc:docMk/>
            <pc:sldMk cId="558453415" sldId="430"/>
            <ac:spMk id="3" creationId="{BE4A8CDB-4B3C-2909-E2CD-D03C9B4AD46C}"/>
          </ac:spMkLst>
        </pc:spChg>
        <pc:spChg chg="mod">
          <ac:chgData name="Lesmana, A. (Arles)" userId="S::s3142272@vuw.leidenuniv.nl::ef3cd0f1-9447-4af9-a39b-94eff229f706" providerId="AD" clId="Web-{6467F42F-DB05-40DE-B93F-EB53113641B8}" dt="2022-11-03T08:52:58.192" v="72" actId="14100"/>
          <ac:spMkLst>
            <pc:docMk/>
            <pc:sldMk cId="558453415" sldId="430"/>
            <ac:spMk id="4" creationId="{10C6961D-5B2F-B448-0F5E-857A16074101}"/>
          </ac:spMkLst>
        </pc:spChg>
        <pc:picChg chg="add mod ord modCrop">
          <ac:chgData name="Lesmana, A. (Arles)" userId="S::s3142272@vuw.leidenuniv.nl::ef3cd0f1-9447-4af9-a39b-94eff229f706" providerId="AD" clId="Web-{6467F42F-DB05-40DE-B93F-EB53113641B8}" dt="2022-11-03T08:52:52.082" v="70"/>
          <ac:picMkLst>
            <pc:docMk/>
            <pc:sldMk cId="558453415" sldId="430"/>
            <ac:picMk id="5" creationId="{7A21DBC4-B459-3AF2-EF21-0BAD45526E3C}"/>
          </ac:picMkLst>
        </pc:picChg>
      </pc:sldChg>
      <pc:sldChg chg="addSp delSp modSp new del">
        <pc:chgData name="Lesmana, A. (Arles)" userId="S::s3142272@vuw.leidenuniv.nl::ef3cd0f1-9447-4af9-a39b-94eff229f706" providerId="AD" clId="Web-{6467F42F-DB05-40DE-B93F-EB53113641B8}" dt="2022-11-03T08:55:12.634" v="87"/>
        <pc:sldMkLst>
          <pc:docMk/>
          <pc:sldMk cId="1017037627" sldId="431"/>
        </pc:sldMkLst>
        <pc:spChg chg="mod">
          <ac:chgData name="Lesmana, A. (Arles)" userId="S::s3142272@vuw.leidenuniv.nl::ef3cd0f1-9447-4af9-a39b-94eff229f706" providerId="AD" clId="Web-{6467F42F-DB05-40DE-B93F-EB53113641B8}" dt="2022-11-03T08:54:39.617" v="80" actId="20577"/>
          <ac:spMkLst>
            <pc:docMk/>
            <pc:sldMk cId="1017037627" sldId="431"/>
            <ac:spMk id="3" creationId="{3E98E8B8-A104-7C49-0C00-B28B56EE8981}"/>
          </ac:spMkLst>
        </pc:spChg>
        <pc:spChg chg="del">
          <ac:chgData name="Lesmana, A. (Arles)" userId="S::s3142272@vuw.leidenuniv.nl::ef3cd0f1-9447-4af9-a39b-94eff229f706" providerId="AD" clId="Web-{6467F42F-DB05-40DE-B93F-EB53113641B8}" dt="2022-11-03T08:54:42.351" v="81"/>
          <ac:spMkLst>
            <pc:docMk/>
            <pc:sldMk cId="1017037627" sldId="431"/>
            <ac:spMk id="4" creationId="{30DC3B34-88A8-03E1-1D23-69AD3B305CB6}"/>
          </ac:spMkLst>
        </pc:spChg>
        <pc:picChg chg="add del mod">
          <ac:chgData name="Lesmana, A. (Arles)" userId="S::s3142272@vuw.leidenuniv.nl::ef3cd0f1-9447-4af9-a39b-94eff229f706" providerId="AD" clId="Web-{6467F42F-DB05-40DE-B93F-EB53113641B8}" dt="2022-11-03T08:55:08.712" v="86"/>
          <ac:picMkLst>
            <pc:docMk/>
            <pc:sldMk cId="1017037627" sldId="431"/>
            <ac:picMk id="5" creationId="{1BDB73C4-1293-1C1A-F1FC-2AB2F4046120}"/>
          </ac:picMkLst>
        </pc:picChg>
      </pc:sldChg>
      <pc:sldChg chg="addSp delSp modSp new">
        <pc:chgData name="Lesmana, A. (Arles)" userId="S::s3142272@vuw.leidenuniv.nl::ef3cd0f1-9447-4af9-a39b-94eff229f706" providerId="AD" clId="Web-{6467F42F-DB05-40DE-B93F-EB53113641B8}" dt="2022-11-03T09:00:16.893" v="150" actId="20577"/>
        <pc:sldMkLst>
          <pc:docMk/>
          <pc:sldMk cId="3665418064" sldId="431"/>
        </pc:sldMkLst>
        <pc:spChg chg="mod">
          <ac:chgData name="Lesmana, A. (Arles)" userId="S::s3142272@vuw.leidenuniv.nl::ef3cd0f1-9447-4af9-a39b-94eff229f706" providerId="AD" clId="Web-{6467F42F-DB05-40DE-B93F-EB53113641B8}" dt="2022-11-03T09:00:16.893" v="150" actId="20577"/>
          <ac:spMkLst>
            <pc:docMk/>
            <pc:sldMk cId="3665418064" sldId="431"/>
            <ac:spMk id="3" creationId="{9429C57D-CA6C-29D6-4D19-7E25EAB344F4}"/>
          </ac:spMkLst>
        </pc:spChg>
        <pc:spChg chg="del">
          <ac:chgData name="Lesmana, A. (Arles)" userId="S::s3142272@vuw.leidenuniv.nl::ef3cd0f1-9447-4af9-a39b-94eff229f706" providerId="AD" clId="Web-{6467F42F-DB05-40DE-B93F-EB53113641B8}" dt="2022-11-03T08:56:15.307" v="106"/>
          <ac:spMkLst>
            <pc:docMk/>
            <pc:sldMk cId="3665418064" sldId="431"/>
            <ac:spMk id="4" creationId="{78C5452B-FD2E-EA21-F21B-E885DE04C28C}"/>
          </ac:spMkLst>
        </pc:spChg>
        <pc:picChg chg="add mod">
          <ac:chgData name="Lesmana, A. (Arles)" userId="S::s3142272@vuw.leidenuniv.nl::ef3cd0f1-9447-4af9-a39b-94eff229f706" providerId="AD" clId="Web-{6467F42F-DB05-40DE-B93F-EB53113641B8}" dt="2022-11-03T08:57:22.606" v="118" actId="1076"/>
          <ac:picMkLst>
            <pc:docMk/>
            <pc:sldMk cId="3665418064" sldId="431"/>
            <ac:picMk id="5" creationId="{EB80DDBA-3848-4597-FEC4-CAD56BF81D6F}"/>
          </ac:picMkLst>
        </pc:picChg>
      </pc:sldChg>
      <pc:sldChg chg="modSp new">
        <pc:chgData name="Lesmana, A. (Arles)" userId="S::s3142272@vuw.leidenuniv.nl::ef3cd0f1-9447-4af9-a39b-94eff229f706" providerId="AD" clId="Web-{6467F42F-DB05-40DE-B93F-EB53113641B8}" dt="2022-11-03T09:00:44.565" v="154" actId="20577"/>
        <pc:sldMkLst>
          <pc:docMk/>
          <pc:sldMk cId="4200607146" sldId="432"/>
        </pc:sldMkLst>
        <pc:spChg chg="mod">
          <ac:chgData name="Lesmana, A. (Arles)" userId="S::s3142272@vuw.leidenuniv.nl::ef3cd0f1-9447-4af9-a39b-94eff229f706" providerId="AD" clId="Web-{6467F42F-DB05-40DE-B93F-EB53113641B8}" dt="2022-11-03T09:00:44.565" v="154" actId="20577"/>
          <ac:spMkLst>
            <pc:docMk/>
            <pc:sldMk cId="4200607146" sldId="432"/>
            <ac:spMk id="3" creationId="{FF1F13CB-DCCF-0C4D-D026-FA39624C6E26}"/>
          </ac:spMkLst>
        </pc:spChg>
      </pc:sldChg>
    </pc:docChg>
  </pc:docChgLst>
  <pc:docChgLst>
    <pc:chgData name="Lesmana, A. (Arles)" userId="ef3cd0f1-9447-4af9-a39b-94eff229f706" providerId="ADAL" clId="{A0DDBBD1-2537-3141-A5C1-035316AE39FA}"/>
    <pc:docChg chg="modSld">
      <pc:chgData name="Lesmana, A. (Arles)" userId="ef3cd0f1-9447-4af9-a39b-94eff229f706" providerId="ADAL" clId="{A0DDBBD1-2537-3141-A5C1-035316AE39FA}" dt="2022-11-03T17:12:02.597" v="11" actId="1076"/>
      <pc:docMkLst>
        <pc:docMk/>
      </pc:docMkLst>
      <pc:sldChg chg="addSp modSp">
        <pc:chgData name="Lesmana, A. (Arles)" userId="ef3cd0f1-9447-4af9-a39b-94eff229f706" providerId="ADAL" clId="{A0DDBBD1-2537-3141-A5C1-035316AE39FA}" dt="2022-11-03T17:11:41.041" v="7" actId="14100"/>
        <pc:sldMkLst>
          <pc:docMk/>
          <pc:sldMk cId="3689091042" sldId="426"/>
        </pc:sldMkLst>
        <pc:picChg chg="add mod">
          <ac:chgData name="Lesmana, A. (Arles)" userId="ef3cd0f1-9447-4af9-a39b-94eff229f706" providerId="ADAL" clId="{A0DDBBD1-2537-3141-A5C1-035316AE39FA}" dt="2022-11-03T17:11:41.041" v="7" actId="14100"/>
          <ac:picMkLst>
            <pc:docMk/>
            <pc:sldMk cId="3689091042" sldId="426"/>
            <ac:picMk id="6" creationId="{33DBC8C1-00E2-9B67-EE20-4C32E93635C0}"/>
          </ac:picMkLst>
        </pc:picChg>
      </pc:sldChg>
      <pc:sldChg chg="addSp modSp">
        <pc:chgData name="Lesmana, A. (Arles)" userId="ef3cd0f1-9447-4af9-a39b-94eff229f706" providerId="ADAL" clId="{A0DDBBD1-2537-3141-A5C1-035316AE39FA}" dt="2022-11-03T17:12:02.597" v="11" actId="1076"/>
        <pc:sldMkLst>
          <pc:docMk/>
          <pc:sldMk cId="4200607146" sldId="432"/>
        </pc:sldMkLst>
        <pc:picChg chg="add mod">
          <ac:chgData name="Lesmana, A. (Arles)" userId="ef3cd0f1-9447-4af9-a39b-94eff229f706" providerId="ADAL" clId="{A0DDBBD1-2537-3141-A5C1-035316AE39FA}" dt="2022-11-03T17:12:02.597" v="11" actId="1076"/>
          <ac:picMkLst>
            <pc:docMk/>
            <pc:sldMk cId="4200607146" sldId="432"/>
            <ac:picMk id="5" creationId="{11C9CBE9-C2C3-E55A-6A4C-448469557C2B}"/>
          </ac:picMkLst>
        </pc:picChg>
      </pc:sldChg>
    </pc:docChg>
  </pc:docChgLst>
  <pc:docChgLst>
    <pc:chgData name="Lesmana, A. (Arles)" userId="S::s3142272@vuw.leidenuniv.nl::ef3cd0f1-9447-4af9-a39b-94eff229f706" providerId="AD" clId="Web-{385F96F5-BDA1-4657-A572-D6199B9B8F8C}"/>
    <pc:docChg chg="modSld">
      <pc:chgData name="Lesmana, A. (Arles)" userId="S::s3142272@vuw.leidenuniv.nl::ef3cd0f1-9447-4af9-a39b-94eff229f706" providerId="AD" clId="Web-{385F96F5-BDA1-4657-A572-D6199B9B8F8C}" dt="2022-11-03T16:59:52.506" v="48"/>
      <pc:docMkLst>
        <pc:docMk/>
      </pc:docMkLst>
      <pc:sldChg chg="addSp delSp modSp">
        <pc:chgData name="Lesmana, A. (Arles)" userId="S::s3142272@vuw.leidenuniv.nl::ef3cd0f1-9447-4af9-a39b-94eff229f706" providerId="AD" clId="Web-{385F96F5-BDA1-4657-A572-D6199B9B8F8C}" dt="2022-11-03T16:59:44.162" v="47" actId="1076"/>
        <pc:sldMkLst>
          <pc:docMk/>
          <pc:sldMk cId="1785195526" sldId="425"/>
        </pc:sldMkLst>
        <pc:spChg chg="mod">
          <ac:chgData name="Lesmana, A. (Arles)" userId="S::s3142272@vuw.leidenuniv.nl::ef3cd0f1-9447-4af9-a39b-94eff229f706" providerId="AD" clId="Web-{385F96F5-BDA1-4657-A572-D6199B9B8F8C}" dt="2022-11-03T16:59:26.599" v="46" actId="1076"/>
          <ac:spMkLst>
            <pc:docMk/>
            <pc:sldMk cId="1785195526" sldId="425"/>
            <ac:spMk id="11" creationId="{BBB1A204-A147-AC4C-9779-780AB60D0163}"/>
          </ac:spMkLst>
        </pc:spChg>
        <pc:spChg chg="del">
          <ac:chgData name="Lesmana, A. (Arles)" userId="S::s3142272@vuw.leidenuniv.nl::ef3cd0f1-9447-4af9-a39b-94eff229f706" providerId="AD" clId="Web-{385F96F5-BDA1-4657-A572-D6199B9B8F8C}" dt="2022-11-03T16:58:00.535" v="3"/>
          <ac:spMkLst>
            <pc:docMk/>
            <pc:sldMk cId="1785195526" sldId="425"/>
            <ac:spMk id="12" creationId="{29D8E052-28BF-A745-9526-8EDE812F1017}"/>
          </ac:spMkLst>
        </pc:spChg>
        <pc:spChg chg="mod">
          <ac:chgData name="Lesmana, A. (Arles)" userId="S::s3142272@vuw.leidenuniv.nl::ef3cd0f1-9447-4af9-a39b-94eff229f706" providerId="AD" clId="Web-{385F96F5-BDA1-4657-A572-D6199B9B8F8C}" dt="2022-11-03T16:59:44.162" v="47" actId="1076"/>
          <ac:spMkLst>
            <pc:docMk/>
            <pc:sldMk cId="1785195526" sldId="425"/>
            <ac:spMk id="13" creationId="{CB23EE04-1C49-AE4D-BAD5-F1B359ECAD43}"/>
          </ac:spMkLst>
        </pc:spChg>
        <pc:picChg chg="add mod">
          <ac:chgData name="Lesmana, A. (Arles)" userId="S::s3142272@vuw.leidenuniv.nl::ef3cd0f1-9447-4af9-a39b-94eff229f706" providerId="AD" clId="Web-{385F96F5-BDA1-4657-A572-D6199B9B8F8C}" dt="2022-11-03T16:59:07.365" v="45" actId="1076"/>
          <ac:picMkLst>
            <pc:docMk/>
            <pc:sldMk cId="1785195526" sldId="425"/>
            <ac:picMk id="5" creationId="{4B2F0F77-A88D-A225-AE27-2246A9F96C4F}"/>
          </ac:picMkLst>
        </pc:picChg>
        <pc:picChg chg="mod">
          <ac:chgData name="Lesmana, A. (Arles)" userId="S::s3142272@vuw.leidenuniv.nl::ef3cd0f1-9447-4af9-a39b-94eff229f706" providerId="AD" clId="Web-{385F96F5-BDA1-4657-A572-D6199B9B8F8C}" dt="2022-11-03T16:58:20.285" v="27" actId="1076"/>
          <ac:picMkLst>
            <pc:docMk/>
            <pc:sldMk cId="1785195526" sldId="425"/>
            <ac:picMk id="7" creationId="{1A14A3B3-5E3B-EE4F-85DB-33B5C1717BE9}"/>
          </ac:picMkLst>
        </pc:picChg>
        <pc:picChg chg="del">
          <ac:chgData name="Lesmana, A. (Arles)" userId="S::s3142272@vuw.leidenuniv.nl::ef3cd0f1-9447-4af9-a39b-94eff229f706" providerId="AD" clId="Web-{385F96F5-BDA1-4657-A572-D6199B9B8F8C}" dt="2022-11-03T16:57:50.519" v="1"/>
          <ac:picMkLst>
            <pc:docMk/>
            <pc:sldMk cId="1785195526" sldId="425"/>
            <ac:picMk id="8" creationId="{BC9A243C-4911-5F42-811B-A08FB99498C1}"/>
          </ac:picMkLst>
        </pc:picChg>
        <pc:picChg chg="del">
          <ac:chgData name="Lesmana, A. (Arles)" userId="S::s3142272@vuw.leidenuniv.nl::ef3cd0f1-9447-4af9-a39b-94eff229f706" providerId="AD" clId="Web-{385F96F5-BDA1-4657-A572-D6199B9B8F8C}" dt="2022-11-03T16:57:48.769" v="0"/>
          <ac:picMkLst>
            <pc:docMk/>
            <pc:sldMk cId="1785195526" sldId="425"/>
            <ac:picMk id="10" creationId="{79FD378D-48E1-184C-9A24-6719F475469F}"/>
          </ac:picMkLst>
        </pc:picChg>
      </pc:sldChg>
      <pc:sldChg chg="delSp">
        <pc:chgData name="Lesmana, A. (Arles)" userId="S::s3142272@vuw.leidenuniv.nl::ef3cd0f1-9447-4af9-a39b-94eff229f706" providerId="AD" clId="Web-{385F96F5-BDA1-4657-A572-D6199B9B8F8C}" dt="2022-11-03T16:59:52.506" v="48"/>
        <pc:sldMkLst>
          <pc:docMk/>
          <pc:sldMk cId="3689091042" sldId="426"/>
        </pc:sldMkLst>
        <pc:spChg chg="del">
          <ac:chgData name="Lesmana, A. (Arles)" userId="S::s3142272@vuw.leidenuniv.nl::ef3cd0f1-9447-4af9-a39b-94eff229f706" providerId="AD" clId="Web-{385F96F5-BDA1-4657-A572-D6199B9B8F8C}" dt="2022-11-03T16:59:52.506" v="48"/>
          <ac:spMkLst>
            <pc:docMk/>
            <pc:sldMk cId="3689091042" sldId="426"/>
            <ac:spMk id="6" creationId="{86A291CF-DA16-D34A-A735-C7C371AE67C7}"/>
          </ac:spMkLst>
        </pc:spChg>
      </pc:sldChg>
    </pc:docChg>
  </pc:docChgLst>
  <pc:docChgLst>
    <pc:chgData name="Schie, K.E. van (Kaj)" userId="S::s1814524@vuw.leidenuniv.nl::52f3a1ad-c636-4f50-a1de-2213bbc36195" providerId="AD" clId="Web-{302984BD-6B39-4AE7-84C0-A90CAEBD3E26}"/>
    <pc:docChg chg="modSld">
      <pc:chgData name="Schie, K.E. van (Kaj)" userId="S::s1814524@vuw.leidenuniv.nl::52f3a1ad-c636-4f50-a1de-2213bbc36195" providerId="AD" clId="Web-{302984BD-6B39-4AE7-84C0-A90CAEBD3E26}" dt="2022-11-03T13:50:50.481" v="1" actId="20577"/>
      <pc:docMkLst>
        <pc:docMk/>
      </pc:docMkLst>
      <pc:sldChg chg="modSp">
        <pc:chgData name="Schie, K.E. van (Kaj)" userId="S::s1814524@vuw.leidenuniv.nl::52f3a1ad-c636-4f50-a1de-2213bbc36195" providerId="AD" clId="Web-{302984BD-6B39-4AE7-84C0-A90CAEBD3E26}" dt="2022-11-03T13:50:50.481" v="1" actId="20577"/>
        <pc:sldMkLst>
          <pc:docMk/>
          <pc:sldMk cId="4205600046" sldId="420"/>
        </pc:sldMkLst>
        <pc:spChg chg="mod">
          <ac:chgData name="Schie, K.E. van (Kaj)" userId="S::s1814524@vuw.leidenuniv.nl::52f3a1ad-c636-4f50-a1de-2213bbc36195" providerId="AD" clId="Web-{302984BD-6B39-4AE7-84C0-A90CAEBD3E26}" dt="2022-11-03T13:50:50.481" v="1" actId="20577"/>
          <ac:spMkLst>
            <pc:docMk/>
            <pc:sldMk cId="4205600046" sldId="420"/>
            <ac:spMk id="11" creationId="{F4B2CDBB-B6AB-AB41-A2DE-3A4CE0A85462}"/>
          </ac:spMkLst>
        </pc:spChg>
      </pc:sldChg>
    </pc:docChg>
  </pc:docChgLst>
  <pc:docChgLst>
    <pc:chgData name="Koomen, I.A.M." userId="c5985e77-6d87-4220-a0d8-ffc48774a15e" providerId="ADAL" clId="{1BC00D25-F848-4A12-902F-F41338C3D9FF}"/>
    <pc:docChg chg="addSld delSld modSld">
      <pc:chgData name="Koomen, I.A.M." userId="c5985e77-6d87-4220-a0d8-ffc48774a15e" providerId="ADAL" clId="{1BC00D25-F848-4A12-902F-F41338C3D9FF}" dt="2021-03-03T08:07:11.045" v="77" actId="20577"/>
      <pc:docMkLst>
        <pc:docMk/>
      </pc:docMkLst>
      <pc:sldChg chg="del">
        <pc:chgData name="Koomen, I.A.M." userId="c5985e77-6d87-4220-a0d8-ffc48774a15e" providerId="ADAL" clId="{1BC00D25-F848-4A12-902F-F41338C3D9FF}" dt="2021-03-03T08:06:43.400" v="43" actId="47"/>
        <pc:sldMkLst>
          <pc:docMk/>
          <pc:sldMk cId="2726673971" sldId="416"/>
        </pc:sldMkLst>
      </pc:sldChg>
      <pc:sldChg chg="modSp mod">
        <pc:chgData name="Koomen, I.A.M." userId="c5985e77-6d87-4220-a0d8-ffc48774a15e" providerId="ADAL" clId="{1BC00D25-F848-4A12-902F-F41338C3D9FF}" dt="2021-03-03T08:06:50.555" v="50" actId="6549"/>
        <pc:sldMkLst>
          <pc:docMk/>
          <pc:sldMk cId="379343207" sldId="417"/>
        </pc:sldMkLst>
        <pc:spChg chg="mod">
          <ac:chgData name="Koomen, I.A.M." userId="c5985e77-6d87-4220-a0d8-ffc48774a15e" providerId="ADAL" clId="{1BC00D25-F848-4A12-902F-F41338C3D9FF}" dt="2021-03-03T08:06:50.555" v="50" actId="6549"/>
          <ac:spMkLst>
            <pc:docMk/>
            <pc:sldMk cId="379343207" sldId="417"/>
            <ac:spMk id="5" creationId="{23F1F75E-B7B3-3741-B3F6-78D9D25200D4}"/>
          </ac:spMkLst>
        </pc:spChg>
      </pc:sldChg>
      <pc:sldChg chg="new">
        <pc:chgData name="Koomen, I.A.M." userId="c5985e77-6d87-4220-a0d8-ffc48774a15e" providerId="ADAL" clId="{1BC00D25-F848-4A12-902F-F41338C3D9FF}" dt="2021-03-03T08:06:57.090" v="51" actId="680"/>
        <pc:sldMkLst>
          <pc:docMk/>
          <pc:sldMk cId="3699919895" sldId="418"/>
        </pc:sldMkLst>
      </pc:sldChg>
      <pc:sldChg chg="modSp new mod">
        <pc:chgData name="Koomen, I.A.M." userId="c5985e77-6d87-4220-a0d8-ffc48774a15e" providerId="ADAL" clId="{1BC00D25-F848-4A12-902F-F41338C3D9FF}" dt="2021-03-03T08:07:11.045" v="77" actId="20577"/>
        <pc:sldMkLst>
          <pc:docMk/>
          <pc:sldMk cId="437616510" sldId="419"/>
        </pc:sldMkLst>
        <pc:spChg chg="mod">
          <ac:chgData name="Koomen, I.A.M." userId="c5985e77-6d87-4220-a0d8-ffc48774a15e" providerId="ADAL" clId="{1BC00D25-F848-4A12-902F-F41338C3D9FF}" dt="2021-03-03T08:07:11.045" v="77" actId="20577"/>
          <ac:spMkLst>
            <pc:docMk/>
            <pc:sldMk cId="437616510" sldId="419"/>
            <ac:spMk id="3" creationId="{E3CEDA3B-65D2-47EC-9F51-B3608310DD94}"/>
          </ac:spMkLst>
        </pc:spChg>
      </pc:sldChg>
      <pc:sldChg chg="del">
        <pc:chgData name="Koomen, I.A.M." userId="c5985e77-6d87-4220-a0d8-ffc48774a15e" providerId="ADAL" clId="{1BC00D25-F848-4A12-902F-F41338C3D9FF}" dt="2021-03-03T08:06:42.435" v="42" actId="47"/>
        <pc:sldMkLst>
          <pc:docMk/>
          <pc:sldMk cId="255698382" sldId="422"/>
        </pc:sldMkLst>
      </pc:sldChg>
      <pc:sldChg chg="del">
        <pc:chgData name="Koomen, I.A.M." userId="c5985e77-6d87-4220-a0d8-ffc48774a15e" providerId="ADAL" clId="{1BC00D25-F848-4A12-902F-F41338C3D9FF}" dt="2021-03-03T08:06:45.026" v="45" actId="47"/>
        <pc:sldMkLst>
          <pc:docMk/>
          <pc:sldMk cId="513668696" sldId="425"/>
        </pc:sldMkLst>
      </pc:sldChg>
      <pc:sldChg chg="del">
        <pc:chgData name="Koomen, I.A.M." userId="c5985e77-6d87-4220-a0d8-ffc48774a15e" providerId="ADAL" clId="{1BC00D25-F848-4A12-902F-F41338C3D9FF}" dt="2021-03-03T08:06:45.840" v="46" actId="47"/>
        <pc:sldMkLst>
          <pc:docMk/>
          <pc:sldMk cId="2556828174" sldId="426"/>
        </pc:sldMkLst>
      </pc:sldChg>
      <pc:sldChg chg="del">
        <pc:chgData name="Koomen, I.A.M." userId="c5985e77-6d87-4220-a0d8-ffc48774a15e" providerId="ADAL" clId="{1BC00D25-F848-4A12-902F-F41338C3D9FF}" dt="2021-03-03T08:06:44.200" v="44" actId="47"/>
        <pc:sldMkLst>
          <pc:docMk/>
          <pc:sldMk cId="840008063" sldId="547"/>
        </pc:sldMkLst>
      </pc:sldChg>
      <pc:sldChg chg="del">
        <pc:chgData name="Koomen, I.A.M." userId="c5985e77-6d87-4220-a0d8-ffc48774a15e" providerId="ADAL" clId="{1BC00D25-F848-4A12-902F-F41338C3D9FF}" dt="2021-03-03T08:06:41.264" v="41" actId="47"/>
        <pc:sldMkLst>
          <pc:docMk/>
          <pc:sldMk cId="3961661255" sldId="548"/>
        </pc:sldMkLst>
      </pc:sldChg>
    </pc:docChg>
  </pc:docChgLst>
  <pc:docChgLst>
    <pc:chgData name="Lesmana, A. (Arles)" userId="S::s3142272@vuw.leidenuniv.nl::ef3cd0f1-9447-4af9-a39b-94eff229f706" providerId="AD" clId="Web-{7AEF0D28-E104-433F-BB3E-7AC2BD6533AF}"/>
    <pc:docChg chg="addSld">
      <pc:chgData name="Lesmana, A. (Arles)" userId="S::s3142272@vuw.leidenuniv.nl::ef3cd0f1-9447-4af9-a39b-94eff229f706" providerId="AD" clId="Web-{7AEF0D28-E104-433F-BB3E-7AC2BD6533AF}" dt="2022-11-02T14:43:11.772" v="4"/>
      <pc:docMkLst>
        <pc:docMk/>
      </pc:docMkLst>
      <pc:sldChg chg="new">
        <pc:chgData name="Lesmana, A. (Arles)" userId="S::s3142272@vuw.leidenuniv.nl::ef3cd0f1-9447-4af9-a39b-94eff229f706" providerId="AD" clId="Web-{7AEF0D28-E104-433F-BB3E-7AC2BD6533AF}" dt="2022-11-02T14:43:08.522" v="0"/>
        <pc:sldMkLst>
          <pc:docMk/>
          <pc:sldMk cId="4205600046" sldId="420"/>
        </pc:sldMkLst>
      </pc:sldChg>
      <pc:sldChg chg="new">
        <pc:chgData name="Lesmana, A. (Arles)" userId="S::s3142272@vuw.leidenuniv.nl::ef3cd0f1-9447-4af9-a39b-94eff229f706" providerId="AD" clId="Web-{7AEF0D28-E104-433F-BB3E-7AC2BD6533AF}" dt="2022-11-02T14:43:09.428" v="1"/>
        <pc:sldMkLst>
          <pc:docMk/>
          <pc:sldMk cId="1263444275" sldId="421"/>
        </pc:sldMkLst>
      </pc:sldChg>
      <pc:sldChg chg="new">
        <pc:chgData name="Lesmana, A. (Arles)" userId="S::s3142272@vuw.leidenuniv.nl::ef3cd0f1-9447-4af9-a39b-94eff229f706" providerId="AD" clId="Web-{7AEF0D28-E104-433F-BB3E-7AC2BD6533AF}" dt="2022-11-02T14:43:10.178" v="2"/>
        <pc:sldMkLst>
          <pc:docMk/>
          <pc:sldMk cId="540482494" sldId="422"/>
        </pc:sldMkLst>
      </pc:sldChg>
      <pc:sldChg chg="new">
        <pc:chgData name="Lesmana, A. (Arles)" userId="S::s3142272@vuw.leidenuniv.nl::ef3cd0f1-9447-4af9-a39b-94eff229f706" providerId="AD" clId="Web-{7AEF0D28-E104-433F-BB3E-7AC2BD6533AF}" dt="2022-11-02T14:43:11.006" v="3"/>
        <pc:sldMkLst>
          <pc:docMk/>
          <pc:sldMk cId="1753798858" sldId="423"/>
        </pc:sldMkLst>
      </pc:sldChg>
      <pc:sldChg chg="new">
        <pc:chgData name="Lesmana, A. (Arles)" userId="S::s3142272@vuw.leidenuniv.nl::ef3cd0f1-9447-4af9-a39b-94eff229f706" providerId="AD" clId="Web-{7AEF0D28-E104-433F-BB3E-7AC2BD6533AF}" dt="2022-11-02T14:43:11.772" v="4"/>
        <pc:sldMkLst>
          <pc:docMk/>
          <pc:sldMk cId="2732465004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87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19621" y="0"/>
            <a:ext cx="2920887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54971-11B4-4AD3-B5A6-7BC1B7FCA71B}" type="datetimeFigureOut">
              <a:rPr lang="nl-NL" smtClean="0"/>
              <a:t>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0887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9621" y="9377363"/>
            <a:ext cx="2920887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0FCA-A581-4B75-B7E0-48CFFE54FE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44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6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Active compound: If pIC50 value is above 6.5 (as pointed out by literature)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92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compound is one of the inhibitors of MCL-1 currently on clinical trial (phase 2 If I'm not mistaken).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36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set up the threshold at 0.4 because it shows better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CBR teaching classifiers include </a:t>
            </a:r>
            <a:r>
              <a:rPr lang="en-US" err="1">
                <a:cs typeface="Calibri"/>
              </a:rPr>
              <a:t>NaN</a:t>
            </a:r>
            <a:r>
              <a:rPr lang="en-US">
                <a:cs typeface="Calibri"/>
              </a:rPr>
              <a:t> &amp; &gt;= whereas </a:t>
            </a:r>
            <a:r>
              <a:rPr lang="en-US" err="1">
                <a:cs typeface="Calibri"/>
              </a:rPr>
              <a:t>talktorial</a:t>
            </a:r>
            <a:r>
              <a:rPr lang="en-US">
                <a:cs typeface="Calibri"/>
              </a:rPr>
              <a:t> 7 was only = --&gt; increases specificity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2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0"/>
            <a:ext cx="12198349" cy="4521941"/>
          </a:xfrm>
          <a:solidFill>
            <a:srgbClr val="F46E3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/>
              <a:t>Titel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11300" y="3934610"/>
            <a:ext cx="5828311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Subtitel presentatie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99" y="5048861"/>
            <a:ext cx="2673350" cy="113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C9AF7-5AEE-DF4E-8CA5-D3BA61A8AB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31" y="5167791"/>
            <a:ext cx="2673350" cy="8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5">
            <a:extLst>
              <a:ext uri="{FF2B5EF4-FFF2-40B4-BE49-F238E27FC236}">
                <a16:creationId xmlns:a16="http://schemas.microsoft.com/office/drawing/2014/main" id="{63876220-64FF-1542-B612-D7D212A58F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86409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535" y="227481"/>
            <a:ext cx="11389024" cy="432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11DD-4D43-7042-8928-6B823CF92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063" y="1424236"/>
            <a:ext cx="11370752" cy="41650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5" name="Picture 71" descr="Logo-UniversiteitLeiden-CMYK_2">
            <a:extLst>
              <a:ext uri="{FF2B5EF4-FFF2-40B4-BE49-F238E27FC236}">
                <a16:creationId xmlns:a16="http://schemas.microsoft.com/office/drawing/2014/main" id="{0F88568B-0740-E54E-8D95-87C3C5AAF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1" y="6114808"/>
            <a:ext cx="1216326" cy="515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055BDB-513E-3A4D-B735-31EDA6C90D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85" y="6130532"/>
            <a:ext cx="1593230" cy="4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/>
              <a:t>Titel afsluiting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" y="4926605"/>
            <a:ext cx="2673350" cy="113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6543376"/>
            <a:ext cx="2846250" cy="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ABE23-CAF6-F44A-9D2F-FC37762FAD9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31" y="5167791"/>
            <a:ext cx="2673350" cy="8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goud</a:t>
            </a:r>
          </a:p>
        </p:txBody>
      </p:sp>
      <p:grpSp>
        <p:nvGrpSpPr>
          <p:cNvPr id="11" name="Grid" hidden="1"/>
          <p:cNvGrpSpPr/>
          <p:nvPr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70" r:id="rId3"/>
  </p:sldLayoutIdLst>
  <p:transition spd="med">
    <p:pull/>
  </p:transition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" charset="0"/>
        <a:buChar char="•"/>
        <a:defRPr sz="2400" b="0" i="0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2000" b="0" i="0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i="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600" b="1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600" b="1" kern="1200" baseline="0">
          <a:solidFill>
            <a:srgbClr val="AD8B1D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B9AEA-BBF0-3641-B04B-6DBE63C67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E9A4CF-7E76-674C-94B6-32A5D42A5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F1F75E-B7B3-3741-B3F6-78D9D252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>
                <a:ea typeface="+mj-lt"/>
                <a:cs typeface="+mj-lt"/>
              </a:rPr>
              <a:t>Discovery of Potent Myeloid Cell Leukemia 1 (Mcl-1) Inhibitors Using Fragment-Based Methods and Structure-Based Design </a:t>
            </a:r>
            <a:endParaRPr lang="x-none" sz="40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B6D908-93F5-6B4C-8F03-BC36BE65B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953" y="3893970"/>
            <a:ext cx="5726658" cy="444500"/>
          </a:xfrm>
        </p:spPr>
        <p:txBody>
          <a:bodyPr>
            <a:normAutofit/>
          </a:bodyPr>
          <a:lstStyle/>
          <a:p>
            <a:r>
              <a:rPr lang="x-none" sz="2000"/>
              <a:t>Arles Lesmana, Zhang Zhicheng, Kaj van Schie 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A01523D-3CD2-CB05-FF8D-63FA1688DE0F}"/>
              </a:ext>
            </a:extLst>
          </p:cNvPr>
          <p:cNvSpPr txBox="1">
            <a:spLocks/>
          </p:cNvSpPr>
          <p:nvPr/>
        </p:nvSpPr>
        <p:spPr>
          <a:xfrm>
            <a:off x="9196182" y="3893970"/>
            <a:ext cx="2524592" cy="4343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Arial" charset="0"/>
              <a:buNone/>
              <a:defRPr sz="24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20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 b="1" kern="1200" baseline="0">
                <a:solidFill>
                  <a:srgbClr val="AD8B1D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000"/>
              <a:t>ACMDD | 4 Nov 2022 </a:t>
            </a:r>
          </a:p>
        </p:txBody>
      </p:sp>
    </p:spTree>
    <p:extLst>
      <p:ext uri="{BB962C8B-B14F-4D97-AF65-F5344CB8AC3E}">
        <p14:creationId xmlns:p14="http://schemas.microsoft.com/office/powerpoint/2010/main" val="379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9C5721-7F6B-03FB-65FA-E852E12CE7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A376DC-E460-4D70-83A0-2009BAE4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Ligand-based screening: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CB25F7-BF5D-51DD-E0F9-464E4B8D1BC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9062" y="1424236"/>
                <a:ext cx="11897867" cy="4165004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Split data set into active &amp; inactive compounds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𝑃𝐼𝐶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/>
                  <a:t> cutoff= 5.92)</a:t>
                </a:r>
              </a:p>
              <a:p>
                <a:r>
                  <a:rPr lang="en-US"/>
                  <a:t>Train ML classifiers using random </a:t>
                </a:r>
                <a:r>
                  <a:rPr lang="en-US" err="1"/>
                  <a:t>forests,support</a:t>
                </a:r>
                <a:r>
                  <a:rPr lang="en-US"/>
                  <a:t> vector machines &amp; artificial neural networks</a:t>
                </a:r>
              </a:p>
              <a:p>
                <a:r>
                  <a:rPr lang="en-US"/>
                  <a:t>Apply k-fold cross validation (CV)</a:t>
                </a:r>
              </a:p>
              <a:p>
                <a:r>
                  <a:rPr lang="en-US"/>
                  <a:t>Evaluate models with ROC curves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CB25F7-BF5D-51DD-E0F9-464E4B8D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9062" y="1424236"/>
                <a:ext cx="11897867" cy="4165004"/>
              </a:xfrm>
              <a:blipFill>
                <a:blip r:embed="rId3"/>
                <a:stretch>
                  <a:fillRect l="-1434" t="-3221" r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A14A3B3-5E3B-EE4F-85DB-33B5C1717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46" y="3294573"/>
            <a:ext cx="3977431" cy="27949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BB1A204-A147-AC4C-9779-780AB60D0163}"/>
              </a:ext>
            </a:extLst>
          </p:cNvPr>
          <p:cNvSpPr/>
          <p:nvPr/>
        </p:nvSpPr>
        <p:spPr>
          <a:xfrm>
            <a:off x="7034266" y="6055321"/>
            <a:ext cx="193726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altLang="zh-CN" b="1">
                <a:solidFill>
                  <a:srgbClr val="000000"/>
                </a:solidFill>
                <a:latin typeface="Helvetica Neue"/>
              </a:rPr>
              <a:t>CBR Teaching 2</a:t>
            </a: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23EE04-1C49-AE4D-BAD5-F1B359ECAD43}"/>
              </a:ext>
            </a:extLst>
          </p:cNvPr>
          <p:cNvSpPr/>
          <p:nvPr/>
        </p:nvSpPr>
        <p:spPr>
          <a:xfrm>
            <a:off x="2531552" y="6085801"/>
            <a:ext cx="138582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altLang="zh-CN" b="1" err="1">
                <a:solidFill>
                  <a:srgbClr val="000000"/>
                </a:solidFill>
                <a:latin typeface="Helvetica Neue"/>
              </a:rPr>
              <a:t>Talktorial</a:t>
            </a:r>
            <a:r>
              <a:rPr lang="en-GB" altLang="zh-CN" b="1">
                <a:solidFill>
                  <a:srgbClr val="000000"/>
                </a:solidFill>
                <a:latin typeface="Helvetica Neue"/>
              </a:rPr>
              <a:t> 7</a:t>
            </a:r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B2F0F77-A88D-A225-AE27-2246A9F96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233" y="3290687"/>
            <a:ext cx="3923802" cy="27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55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10811E-5AB4-124F-9331-B162F4601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CEC7DE-1A6F-8E4A-906D-AA10100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7. Data Acquisition from PDB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CDC96-8D26-D548-85D0-10978D77F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GB" altLang="zh-CN"/>
              <a:t>Get PDB IDs from </a:t>
            </a:r>
            <a:r>
              <a:rPr kumimoji="1" lang="en-GB" altLang="zh-CN" err="1"/>
              <a:t>UniProt</a:t>
            </a:r>
            <a:r>
              <a:rPr kumimoji="1" lang="en-GB" altLang="zh-CN"/>
              <a:t> ID of query target</a:t>
            </a:r>
          </a:p>
          <a:p>
            <a:endParaRPr kumimoji="1" lang="en-GB" altLang="zh-CN"/>
          </a:p>
          <a:p>
            <a:endParaRPr kumimoji="1" lang="en-GB" altLang="zh-CN"/>
          </a:p>
          <a:p>
            <a:r>
              <a:rPr kumimoji="1" lang="en-GB" altLang="zh-CN"/>
              <a:t>Filter PDB structures: X-ray, resolution S 3Å </a:t>
            </a:r>
          </a:p>
          <a:p>
            <a:pPr marL="0" indent="0">
              <a:buNone/>
            </a:pPr>
            <a:r>
              <a:rPr kumimoji="1" lang="en-GB" altLang="zh-CN"/>
              <a:t>&amp; presence of ligand (ranking by resolution)</a:t>
            </a:r>
          </a:p>
          <a:p>
            <a:r>
              <a:rPr kumimoji="1" lang="en-GB" altLang="zh-CN"/>
              <a:t>Align top 6 protein-ligand structures</a:t>
            </a:r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8842F19-B809-5F41-B192-7A0CC7794F65}"/>
              </a:ext>
            </a:extLst>
          </p:cNvPr>
          <p:cNvSpPr/>
          <p:nvPr/>
        </p:nvSpPr>
        <p:spPr>
          <a:xfrm>
            <a:off x="489063" y="1839396"/>
            <a:ext cx="5610112" cy="8118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>
                <a:solidFill>
                  <a:sysClr val="windowText" lastClr="000000"/>
                </a:solidFill>
              </a:rPr>
              <a:t>PDB data set </a:t>
            </a:r>
            <a:endParaRPr lang="en-GB" altLang="zh-CN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>
                <a:solidFill>
                  <a:srgbClr val="FFC000"/>
                </a:solidFill>
              </a:rPr>
              <a:t>112 PDB structures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3DBC8C1-00E2-9B67-EE20-4C32E9363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0" b="-324"/>
          <a:stretch/>
        </p:blipFill>
        <p:spPr>
          <a:xfrm>
            <a:off x="7382921" y="2124492"/>
            <a:ext cx="4665240" cy="463193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E14400-869B-897C-DFE2-197D1FC59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7" b="49515"/>
          <a:stretch/>
        </p:blipFill>
        <p:spPr>
          <a:xfrm>
            <a:off x="2539145" y="4380011"/>
            <a:ext cx="4604257" cy="23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9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C916B0-48F6-AA48-B3B3-3AB8679287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746A31-26A7-A34F-ACCC-9F1D6D85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8. Ligand-based Ensemble Pharmacophores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BF2D4-B41F-D749-AD00-8615497E7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GB" altLang="zh-CN"/>
              <a:t>Extract pharmacophore features: H-bond donors/acceptors &amp; hydrophobic . </a:t>
            </a:r>
          </a:p>
          <a:p>
            <a:r>
              <a:rPr kumimoji="1" lang="en-GB" altLang="zh-CN"/>
              <a:t>Cluster each feature type (k-means)</a:t>
            </a:r>
          </a:p>
          <a:p>
            <a:r>
              <a:rPr kumimoji="1" lang="en-GB" altLang="zh-CN"/>
              <a:t>Generate ensemble pharmacophore</a:t>
            </a:r>
            <a:endParaRPr kumimoji="1"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7C40262-481C-CB48-B9BE-801F8AF9E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4" b="543"/>
          <a:stretch/>
        </p:blipFill>
        <p:spPr>
          <a:xfrm>
            <a:off x="489063" y="2980869"/>
            <a:ext cx="4574384" cy="2888441"/>
          </a:xfrm>
          <a:prstGeom prst="rect">
            <a:avLst/>
          </a:prstGeom>
        </p:spPr>
      </p:pic>
      <p:pic>
        <p:nvPicPr>
          <p:cNvPr id="8" name="Picture 6" descr="Shape, arrow&#10;&#10;Description automatically generated">
            <a:extLst>
              <a:ext uri="{FF2B5EF4-FFF2-40B4-BE49-F238E27FC236}">
                <a16:creationId xmlns:a16="http://schemas.microsoft.com/office/drawing/2014/main" id="{95C332A5-0ACD-CC4D-BD4A-3098BF36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47" y="1944255"/>
            <a:ext cx="4282859" cy="42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720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1572B-1D6A-5528-98EF-63215B8C3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13CB-DCCF-0C4D-D026-FA39624C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FCC54-DB45-2A05-1F9A-F07801409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Docking of ligand 1 (with strongest affinity)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C9CBE9-C2C3-E55A-6A4C-44846955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1" y="2392883"/>
            <a:ext cx="10437308" cy="32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71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49729A-830D-BB4A-8CEF-A28328DF08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4E5248-58EA-004D-B7D0-F882B264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 Docking</a:t>
            </a:r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FF846-FFBF-494C-83AA-F31CA74C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21911"/>
              </p:ext>
            </p:extLst>
          </p:nvPr>
        </p:nvGraphicFramePr>
        <p:xfrm>
          <a:off x="2033059" y="1972897"/>
          <a:ext cx="81322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1365481070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717934591"/>
                    </a:ext>
                  </a:extLst>
                </a:gridCol>
                <a:gridCol w="2456812">
                  <a:extLst>
                    <a:ext uri="{9D8B030D-6E8A-4147-A177-3AD203B41FA5}">
                      <a16:colId xmlns:a16="http://schemas.microsoft.com/office/drawing/2014/main" val="4233251011"/>
                    </a:ext>
                  </a:extLst>
                </a:gridCol>
                <a:gridCol w="2033058">
                  <a:extLst>
                    <a:ext uri="{9D8B030D-6E8A-4147-A177-3AD203B41FA5}">
                      <a16:colId xmlns:a16="http://schemas.microsoft.com/office/drawing/2014/main" val="379726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Ligand no</a:t>
                      </a:r>
                    </a:p>
                  </a:txBody>
                  <a:tcPr>
                    <a:solidFill>
                      <a:srgbClr val="0C25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Chemical ID</a:t>
                      </a:r>
                      <a:endParaRPr lang="zh-CN" altLang="en-US"/>
                    </a:p>
                  </a:txBody>
                  <a:tcPr>
                    <a:solidFill>
                      <a:srgbClr val="0C25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Affinity (kcal/mol)</a:t>
                      </a:r>
                      <a:endParaRPr lang="zh-CN" altLang="en-US"/>
                    </a:p>
                  </a:txBody>
                  <a:tcPr>
                    <a:solidFill>
                      <a:srgbClr val="0C25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err="1"/>
                        <a:t>pChEMBL</a:t>
                      </a:r>
                      <a:endParaRPr lang="zh-CN" altLang="en-US"/>
                    </a:p>
                  </a:txBody>
                  <a:tcPr>
                    <a:solidFill>
                      <a:srgbClr val="0C25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Q51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-11.974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8.78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N0M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-10.692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7.84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Q4V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/>
                        <a:t>-10.683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7.84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5WL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-8.751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6.42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19H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-8.591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6.30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2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N0J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-10.518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/>
                        <a:t>7.72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1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9360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29C0BD-E193-FDF1-D94E-93E49394C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A0760-F9B6-BC41-0004-F067C2B0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2A3A4-DB1C-2354-1B1A-4D91E91E0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Machine learning approach allow us to identify potential inhibitors of MCL-1</a:t>
            </a:r>
          </a:p>
          <a:p>
            <a:r>
              <a:rPr lang="en-US"/>
              <a:t>Cyclic peptides generally show better binding affinity</a:t>
            </a:r>
          </a:p>
          <a:p>
            <a:r>
              <a:rPr lang="en-US"/>
              <a:t>De novo generation would also allow us to "think out of the box" to create better ligand with better affinity value</a:t>
            </a:r>
          </a:p>
        </p:txBody>
      </p:sp>
    </p:spTree>
    <p:extLst>
      <p:ext uri="{BB962C8B-B14F-4D97-AF65-F5344CB8AC3E}">
        <p14:creationId xmlns:p14="http://schemas.microsoft.com/office/powerpoint/2010/main" val="137072915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6F3D8-B420-4FC8-84C2-8B5FBC4CFC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EDA3B-65D2-47EC-9F51-B3608310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6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C53EEA-4C82-297B-9BD5-3AB1267C3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B8977-4D06-64CA-C48D-1FFF5A2C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6 Compound identified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7DF12F9-0DF3-3756-6D94-7EFC87B7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55" y="971399"/>
            <a:ext cx="3232562" cy="295432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25351B9-D1DD-9CCF-DD2C-F1139BCA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83" y="1075970"/>
            <a:ext cx="2886943" cy="2846779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35A1FA-4448-77A3-41F9-E6F9F5F3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028" y="985058"/>
            <a:ext cx="2744629" cy="293716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8EA7CF1-6D62-3902-BB09-D0886761B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63" y="3807735"/>
            <a:ext cx="3008926" cy="2950929"/>
          </a:xfrm>
          <a:prstGeom prst="rect">
            <a:avLst/>
          </a:prstGeom>
        </p:spPr>
      </p:pic>
      <p:pic>
        <p:nvPicPr>
          <p:cNvPr id="9" name="Picture 9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5C172F09-28DC-4F8E-1695-6C0A2B188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21331" y="3486468"/>
            <a:ext cx="2525440" cy="3400425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3A6DB1E1-D6E7-B4EA-F225-3B732F191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176" y="3924085"/>
            <a:ext cx="3232563" cy="29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284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8636CB-4E83-1061-BDEA-D49BA9D12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5D35E-DADC-EC18-CBA3-FB246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CFBC-1D50-13E9-3214-34964DFE1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8815" y="1312476"/>
            <a:ext cx="4620999" cy="48558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Anti-apoptotic member of BCL-2</a:t>
            </a:r>
          </a:p>
          <a:p>
            <a:r>
              <a:rPr lang="en-US"/>
              <a:t>Various cancers show overexpression of MCL-1</a:t>
            </a:r>
          </a:p>
          <a:p>
            <a:r>
              <a:rPr lang="en-US"/>
              <a:t>Inhibition (or downregulation) of MCL-1 has been suggested for cancer treatment</a:t>
            </a:r>
          </a:p>
          <a:p>
            <a:r>
              <a:rPr lang="en-US"/>
              <a:t>Standard ligand (19G) was discovered by NMR-based fragment screening</a:t>
            </a:r>
          </a:p>
          <a:p>
            <a:r>
              <a:rPr lang="en-US"/>
              <a:t>Various MCL-1 inhibitors are on various stages of clinical trials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0271620-798B-A9A2-E934-D27751D7F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7" r="4752" b="174"/>
          <a:stretch/>
        </p:blipFill>
        <p:spPr>
          <a:xfrm>
            <a:off x="294572" y="931437"/>
            <a:ext cx="3830993" cy="5005293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272656-C5E4-7790-6CCD-06F16C142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0" r="-418" b="-347"/>
          <a:stretch/>
        </p:blipFill>
        <p:spPr>
          <a:xfrm>
            <a:off x="4282349" y="2149263"/>
            <a:ext cx="2572458" cy="28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287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86D4D-1A0A-7903-327E-412CFD020B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4A8CDB-4B3C-2909-E2CD-D03C9B4A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A21DBC4-B459-3AF2-EF21-0BAD45526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8" r="-112" b="-328"/>
          <a:stretch/>
        </p:blipFill>
        <p:spPr>
          <a:xfrm>
            <a:off x="521206" y="1059426"/>
            <a:ext cx="11020332" cy="50391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6961D-5B2F-B448-0F5E-857A16074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3828" y="6003119"/>
            <a:ext cx="8216560" cy="37565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Visualization of all existing chemical space for MCL-1 ligand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8EB868-ADB4-9A07-152A-716BF892E133}"/>
              </a:ext>
            </a:extLst>
          </p:cNvPr>
          <p:cNvSpPr txBox="1">
            <a:spLocks/>
          </p:cNvSpPr>
          <p:nvPr/>
        </p:nvSpPr>
        <p:spPr>
          <a:xfrm>
            <a:off x="1783749" y="6379039"/>
            <a:ext cx="8216560" cy="3756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Arial" charset="0"/>
              <a:buChar char="•"/>
              <a:defRPr sz="24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20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 b="1" kern="1200" baseline="0">
                <a:solidFill>
                  <a:srgbClr val="AD8B1D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has to be better ligand out there, right?</a:t>
            </a:r>
          </a:p>
        </p:txBody>
      </p:sp>
    </p:spTree>
    <p:extLst>
      <p:ext uri="{BB962C8B-B14F-4D97-AF65-F5344CB8AC3E}">
        <p14:creationId xmlns:p14="http://schemas.microsoft.com/office/powerpoint/2010/main" val="558453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B53984-C44C-4DD6-A340-58C9C4EE3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nl-NL" sz="2400">
              <a:latin typeface="Consola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25FB9-6C31-42C5-9800-A39C564C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1. Data </a:t>
            </a:r>
            <a:r>
              <a:rPr lang="nl-NL" err="1"/>
              <a:t>Acquisition</a:t>
            </a:r>
            <a:endParaRPr lang="nl-NL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EFFD6A0-2731-DA45-ABBD-64DB41A1E20E}"/>
              </a:ext>
            </a:extLst>
          </p:cNvPr>
          <p:cNvSpPr/>
          <p:nvPr/>
        </p:nvSpPr>
        <p:spPr>
          <a:xfrm>
            <a:off x="489063" y="1900843"/>
            <a:ext cx="5610112" cy="8118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err="1">
                <a:solidFill>
                  <a:sysClr val="windowText" lastClr="000000"/>
                </a:solidFill>
              </a:rPr>
              <a:t>ChEMBL</a:t>
            </a:r>
            <a:r>
              <a:rPr kumimoji="1" lang="en-GB" altLang="zh-CN">
                <a:solidFill>
                  <a:sysClr val="windowText" lastClr="000000"/>
                </a:solidFill>
              </a:rPr>
              <a:t> data set for </a:t>
            </a:r>
            <a:r>
              <a:rPr lang="en-GB" altLang="zh-CN">
                <a:solidFill>
                  <a:sysClr val="windowText" lastClr="000000"/>
                </a:solidFill>
              </a:rPr>
              <a:t>Mcl-1</a:t>
            </a:r>
          </a:p>
          <a:p>
            <a:pPr algn="ctr"/>
            <a:r>
              <a:rPr lang="en-US" altLang="zh-CN">
                <a:solidFill>
                  <a:srgbClr val="FFC000"/>
                </a:solidFill>
              </a:rPr>
              <a:t>1825 compounds</a:t>
            </a:r>
            <a:endParaRPr kumimoji="1" lang="zh-CN" altLang="en-US">
              <a:solidFill>
                <a:srgbClr val="FFC000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FB71A22-198B-2D40-A869-6E35C4774C46}"/>
              </a:ext>
            </a:extLst>
          </p:cNvPr>
          <p:cNvSpPr/>
          <p:nvPr/>
        </p:nvSpPr>
        <p:spPr>
          <a:xfrm>
            <a:off x="489063" y="4353217"/>
            <a:ext cx="5610112" cy="8118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>
                <a:solidFill>
                  <a:sysClr val="windowText" lastClr="000000"/>
                </a:solidFill>
              </a:rPr>
              <a:t>Data set filtered &amp; formatted by bioactivity &amp; SMILES</a:t>
            </a:r>
            <a:endParaRPr lang="en-GB" altLang="zh-CN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>
                <a:solidFill>
                  <a:srgbClr val="FFC000"/>
                </a:solidFill>
              </a:rPr>
              <a:t>553 compounds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ACCE-42B2-4540-A6B1-4560FA4A3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altLang="zh-CN"/>
              <a:t>Mcl-1 </a:t>
            </a:r>
            <a:r>
              <a:rPr lang="nl-NL" err="1"/>
              <a:t>uniprot_id</a:t>
            </a:r>
            <a:r>
              <a:rPr lang="nl-NL"/>
              <a:t>: "Q07820”</a:t>
            </a:r>
          </a:p>
          <a:p>
            <a:endParaRPr lang="nl-NL"/>
          </a:p>
          <a:p>
            <a:endParaRPr lang="nl-NL"/>
          </a:p>
          <a:p>
            <a:r>
              <a:rPr lang="nl-NL"/>
              <a:t>Filter entries </a:t>
            </a:r>
            <a:r>
              <a:rPr lang="nl-NL" err="1"/>
              <a:t>with</a:t>
            </a:r>
            <a:r>
              <a:rPr lang="nl-NL"/>
              <a:t> binding ‘B’ sites</a:t>
            </a:r>
            <a:r>
              <a:rPr lang="nl-NL">
                <a:solidFill>
                  <a:srgbClr val="FFC000"/>
                </a:solidFill>
              </a:rPr>
              <a:t> (-</a:t>
            </a:r>
            <a:r>
              <a:rPr lang="en-US" altLang="zh-CN">
                <a:solidFill>
                  <a:srgbClr val="FFC000"/>
                </a:solidFill>
              </a:rPr>
              <a:t>1106</a:t>
            </a:r>
            <a:r>
              <a:rPr lang="nl-NL">
                <a:solidFill>
                  <a:srgbClr val="FFC000"/>
                </a:solidFill>
              </a:rPr>
              <a:t>)</a:t>
            </a:r>
          </a:p>
          <a:p>
            <a:r>
              <a:rPr lang="nl-NL"/>
              <a:t>Filter </a:t>
            </a:r>
            <a:r>
              <a:rPr lang="nl-NL" altLang="zh-CN"/>
              <a:t>entries </a:t>
            </a:r>
            <a:r>
              <a:rPr lang="nl-NL" altLang="zh-CN" err="1"/>
              <a:t>with</a:t>
            </a:r>
            <a:r>
              <a:rPr lang="nl-NL" altLang="zh-CN"/>
              <a:t> IC50 in </a:t>
            </a:r>
            <a:r>
              <a:rPr lang="nl-NL" altLang="zh-CN" err="1"/>
              <a:t>molar</a:t>
            </a:r>
            <a:r>
              <a:rPr lang="nl-NL" altLang="zh-CN"/>
              <a:t> units </a:t>
            </a:r>
            <a:r>
              <a:rPr lang="nl-NL" altLang="zh-CN">
                <a:solidFill>
                  <a:srgbClr val="FFC000"/>
                </a:solidFill>
              </a:rPr>
              <a:t>(-116)</a:t>
            </a:r>
            <a:endParaRPr lang="nl-NL">
              <a:solidFill>
                <a:srgbClr val="FFC000"/>
              </a:solidFill>
            </a:endParaRPr>
          </a:p>
          <a:p>
            <a:r>
              <a:rPr lang="nl-NL" err="1"/>
              <a:t>Convert</a:t>
            </a:r>
            <a:r>
              <a:rPr lang="nl-NL"/>
              <a:t> </a:t>
            </a:r>
            <a:r>
              <a:rPr lang="nl-NL" err="1"/>
              <a:t>bioactivity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unit </a:t>
            </a:r>
            <a:r>
              <a:rPr lang="nl-NL" err="1"/>
              <a:t>nM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pIC50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857B9-B54E-4C45-8ACE-0165658F964A}"/>
              </a:ext>
            </a:extLst>
          </p:cNvPr>
          <p:cNvSpPr/>
          <p:nvPr/>
        </p:nvSpPr>
        <p:spPr>
          <a:xfrm>
            <a:off x="8797284" y="4683997"/>
            <a:ext cx="2754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i="1"/>
              <a:t>compound data:</a:t>
            </a:r>
          </a:p>
          <a:p>
            <a:r>
              <a:rPr lang="en-GB" altLang="zh-CN" i="1"/>
              <a:t>the pIC50 value distribution</a:t>
            </a:r>
            <a:endParaRPr lang="zh-CN" altLang="en-US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99E8CC3-131A-8772-BCA7-E553BDF3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28" y="1905777"/>
            <a:ext cx="3933968" cy="27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E847B9-56FD-596C-487F-BF5860873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0DBD6-258D-E089-B1CB-FD8BBCAB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Molecular Filtration: ADME criteria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3EEF1-0484-4B4D-8184-9732765A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9" y="1709774"/>
            <a:ext cx="5363984" cy="34384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EA6A69-8E9A-414F-BC6D-82D6EE602B1D}"/>
              </a:ext>
            </a:extLst>
          </p:cNvPr>
          <p:cNvSpPr/>
          <p:nvPr/>
        </p:nvSpPr>
        <p:spPr>
          <a:xfrm>
            <a:off x="1124035" y="5148225"/>
            <a:ext cx="385496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altLang="zh-CN" i="1"/>
              <a:t>the </a:t>
            </a:r>
            <a:r>
              <a:rPr lang="en-GB" altLang="zh-CN" i="1" err="1"/>
              <a:t>radarplot</a:t>
            </a:r>
            <a:r>
              <a:rPr lang="en-GB" altLang="zh-CN" i="1"/>
              <a:t> for the dataset of </a:t>
            </a:r>
            <a:endParaRPr lang="zh-CN" altLang="en-US"/>
          </a:p>
          <a:p>
            <a:r>
              <a:rPr lang="en-GB" altLang="zh-CN" i="1"/>
              <a:t>compounds that </a:t>
            </a:r>
            <a:r>
              <a:rPr lang="en-GB" altLang="zh-CN" i="1" err="1"/>
              <a:t>fulfill</a:t>
            </a:r>
            <a:r>
              <a:rPr lang="en-GB" altLang="zh-CN" i="1"/>
              <a:t> the Ro5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A6AF1B-2B5A-7E47-B483-467D24E3A1CA}"/>
              </a:ext>
            </a:extLst>
          </p:cNvPr>
          <p:cNvSpPr/>
          <p:nvPr/>
        </p:nvSpPr>
        <p:spPr>
          <a:xfrm>
            <a:off x="7080531" y="5171316"/>
            <a:ext cx="4522627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altLang="zh-CN" i="1"/>
              <a:t>the </a:t>
            </a:r>
            <a:r>
              <a:rPr lang="en-GB" altLang="zh-CN" i="1" err="1"/>
              <a:t>radarplot</a:t>
            </a:r>
            <a:r>
              <a:rPr lang="en-GB" altLang="zh-CN" i="1"/>
              <a:t> for the dataset of </a:t>
            </a:r>
            <a:endParaRPr lang="zh-CN" altLang="en-US"/>
          </a:p>
          <a:p>
            <a:r>
              <a:rPr lang="en-GB" altLang="zh-CN" i="1"/>
              <a:t>compounds that violate the Ro5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1BEBE3-4E73-6B42-A4D7-FE95DA6451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77" y="1709774"/>
            <a:ext cx="5367600" cy="343800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2CDBB-B6AB-AB41-A2DE-3A4CE0A854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199" y="982996"/>
            <a:ext cx="11370752" cy="416500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Filter data set by Lipinski’s rule of five </a:t>
            </a:r>
            <a:r>
              <a:rPr lang="en-US">
                <a:solidFill>
                  <a:srgbClr val="FFC000"/>
                </a:solidFill>
              </a:rPr>
              <a:t>(-</a:t>
            </a:r>
            <a:r>
              <a:rPr lang="en-US" altLang="zh-CN">
                <a:solidFill>
                  <a:srgbClr val="FFC000"/>
                </a:solidFill>
              </a:rPr>
              <a:t>137</a:t>
            </a:r>
            <a:r>
              <a:rPr lang="en-US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6000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B7D5D-9EC1-03FC-F7CF-F1127DC11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8B5CE-3DC9-28D7-1A1F-2B2ACD2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Molecular </a:t>
            </a:r>
            <a:r>
              <a:rPr lang="en-US" altLang="zh-CN"/>
              <a:t>Filtration: Unwanted Structures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4581-D6F2-92EB-4B5A-5D96449A7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Filter out PAINS </a:t>
            </a:r>
            <a:r>
              <a:rPr lang="en-US">
                <a:solidFill>
                  <a:srgbClr val="FFC000"/>
                </a:solidFill>
              </a:rPr>
              <a:t>(-119)</a:t>
            </a:r>
          </a:p>
          <a:p>
            <a:r>
              <a:rPr lang="en-US" altLang="zh-CN"/>
              <a:t>Filter out unwanted structures </a:t>
            </a:r>
            <a:r>
              <a:rPr lang="en-US" altLang="zh-CN">
                <a:solidFill>
                  <a:srgbClr val="FFC000"/>
                </a:solidFill>
              </a:rPr>
              <a:t>(-146)</a:t>
            </a:r>
          </a:p>
          <a:p>
            <a:r>
              <a:rPr lang="en-US"/>
              <a:t>Highlight substructures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CF850-8DBC-484D-9E8D-4B5C3917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3" y="2794447"/>
            <a:ext cx="7273925" cy="2501094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F57E911-C53F-1944-A183-063B291E4BAD}"/>
              </a:ext>
            </a:extLst>
          </p:cNvPr>
          <p:cNvSpPr/>
          <p:nvPr/>
        </p:nvSpPr>
        <p:spPr>
          <a:xfrm>
            <a:off x="3227991" y="5337508"/>
            <a:ext cx="5610112" cy="8118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>
                <a:solidFill>
                  <a:sysClr val="windowText" lastClr="000000"/>
                </a:solidFill>
              </a:rPr>
              <a:t>Data set filtered &amp; formatted by unwanted structures</a:t>
            </a:r>
            <a:endParaRPr lang="en-GB" altLang="zh-CN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>
                <a:solidFill>
                  <a:srgbClr val="FFC000"/>
                </a:solidFill>
              </a:rPr>
              <a:t>297 compounds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442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7282B8-86BF-D962-E2F1-999341E0F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71855-6B97-7C46-E724-FFF35C5E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3. Ligand-based Screening: Compound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9A975FB-019D-380C-0BA1-CCB5E6E99A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Calculate MACCS/Morgan fingerprints and </a:t>
                </a:r>
              </a:p>
              <a:p>
                <a:pPr marL="0" indent="0">
                  <a:buNone/>
                </a:pPr>
                <a:r>
                  <a:rPr lang="en-US" err="1"/>
                  <a:t>Tanimoto</a:t>
                </a:r>
                <a:r>
                  <a:rPr lang="en-US"/>
                  <a:t>/Dice similarity for data set</a:t>
                </a:r>
              </a:p>
              <a:p>
                <a:r>
                  <a:rPr lang="en-US"/>
                  <a:t>Split data set into active &amp; inactive </a:t>
                </a:r>
              </a:p>
              <a:p>
                <a:pPr marL="0" indent="0">
                  <a:buNone/>
                </a:pPr>
                <a:r>
                  <a:rPr lang="en-US"/>
                  <a:t>compounds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</a:rPr>
                          <m:t>𝑃𝐼𝐶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/>
                  <a:t> cutoff = </a:t>
                </a:r>
                <a:r>
                  <a:rPr lang="en-US" altLang="zh-CN"/>
                  <a:t>5.92</a:t>
                </a:r>
                <a:r>
                  <a:rPr lang="en-US"/>
                  <a:t>)</a:t>
                </a:r>
              </a:p>
              <a:p>
                <a:r>
                  <a:rPr lang="en-US"/>
                  <a:t>VS of query </a:t>
                </a:r>
                <a:r>
                  <a:rPr lang="en-GB" altLang="zh-CN"/>
                  <a:t>AZD5991</a:t>
                </a:r>
                <a:r>
                  <a:rPr lang="en-US"/>
                  <a:t> against data set</a:t>
                </a:r>
              </a:p>
              <a:p>
                <a:pPr marL="0" indent="0">
                  <a:buNone/>
                </a:pPr>
                <a:r>
                  <a:rPr lang="en-US"/>
                  <a:t>based on a similarity search</a:t>
                </a:r>
              </a:p>
              <a:p>
                <a:r>
                  <a:rPr lang="en-US"/>
                  <a:t>Evaluate screening with enrichment plots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9A975FB-019D-380C-0BA1-CCB5E6E9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60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26416901-9CD3-3748-93E3-C270FC172465}"/>
              </a:ext>
            </a:extLst>
          </p:cNvPr>
          <p:cNvSpPr/>
          <p:nvPr/>
        </p:nvSpPr>
        <p:spPr>
          <a:xfrm>
            <a:off x="3227991" y="5337508"/>
            <a:ext cx="5610112" cy="8118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>
                <a:solidFill>
                  <a:sysClr val="windowText" lastClr="000000"/>
                </a:solidFill>
              </a:rPr>
              <a:t>Data set ranked by similarity to query compound</a:t>
            </a:r>
            <a:endParaRPr lang="en-GB" altLang="zh-CN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>
                <a:solidFill>
                  <a:srgbClr val="FFC000"/>
                </a:solidFill>
              </a:rPr>
              <a:t>Query: </a:t>
            </a:r>
            <a:r>
              <a:rPr lang="en-GB" altLang="zh-CN">
                <a:solidFill>
                  <a:srgbClr val="FFC000"/>
                </a:solidFill>
              </a:rPr>
              <a:t>AZD5991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678C1-DC82-4A45-84DC-F1215018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28" y="1082525"/>
            <a:ext cx="4359349" cy="41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24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BC691-99EF-76DF-3432-A43CADC2D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4E88A4-BA7C-9738-BDF8-B062CB19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Compound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9A926-9F39-FD45-0BE3-76002521D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Cluster data set with the </a:t>
            </a:r>
            <a:r>
              <a:rPr lang="en-US" err="1"/>
              <a:t>Butina</a:t>
            </a:r>
            <a:r>
              <a:rPr lang="en-US"/>
              <a:t> algorithm </a:t>
            </a:r>
          </a:p>
          <a:p>
            <a:r>
              <a:rPr lang="en-US"/>
              <a:t>Pick diverse subset based on clusters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3951E-E3A5-554C-B63A-0FA911B9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263258"/>
            <a:ext cx="11417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88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9C5721-7F6B-03FB-65FA-E852E12CE7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A376DC-E460-4D70-83A0-2009BAE4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Maximum Common Substructures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25F7-BF5D-51DD-E0F9-464E4B8D1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Show MCS for largest cluster using FMCS algorithm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8E5AB-9041-654D-BB56-871FB2A2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978" y="2198617"/>
            <a:ext cx="11799372" cy="24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500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eb7d687f18d1b9920e6da61b690a6528afd9b46"/>
</p:tagLst>
</file>

<file path=ppt/theme/theme1.xml><?xml version="1.0" encoding="utf-8"?>
<a:theme xmlns:a="http://schemas.openxmlformats.org/drawingml/2006/main" name="Corporate template-set Universiteit Leiden">
  <a:themeElements>
    <a:clrScheme name="Aangepast 37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B27F2A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Custom 2">
      <a:majorFont>
        <a:latin typeface="Minion Pro"/>
        <a:ea typeface=""/>
        <a:cs typeface=""/>
      </a:majorFont>
      <a:minorFont>
        <a:latin typeface="Minion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a16aaa-9018-407a-8466-41d10d62627a">
      <Terms xmlns="http://schemas.microsoft.com/office/infopath/2007/PartnerControls"/>
    </lcf76f155ced4ddcb4097134ff3c332f>
    <TaxCatchAll xmlns="7147d87b-5111-4e0d-b608-cd334cb6dab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4D7BAD953BC47AFB1A24F3509742F" ma:contentTypeVersion="8" ma:contentTypeDescription="Create a new document." ma:contentTypeScope="" ma:versionID="7ec0f887e89181b80b8ac95f1578b46d">
  <xsd:schema xmlns:xsd="http://www.w3.org/2001/XMLSchema" xmlns:xs="http://www.w3.org/2001/XMLSchema" xmlns:p="http://schemas.microsoft.com/office/2006/metadata/properties" xmlns:ns2="13a16aaa-9018-407a-8466-41d10d62627a" xmlns:ns3="7147d87b-5111-4e0d-b608-cd334cb6dab4" targetNamespace="http://schemas.microsoft.com/office/2006/metadata/properties" ma:root="true" ma:fieldsID="ee4c98b7868851b052e89fc03c948f5e" ns2:_="" ns3:_="">
    <xsd:import namespace="13a16aaa-9018-407a-8466-41d10d62627a"/>
    <xsd:import namespace="7147d87b-5111-4e0d-b608-cd334cb6dab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16aaa-9018-407a-8466-41d10d62627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631252e-6fa5-4b2b-9987-d0b6e83c6b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7d87b-5111-4e0d-b608-cd334cb6da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6cf941-15e0-416b-a7d2-6ac348c3a53d}" ma:internalName="TaxCatchAll" ma:showField="CatchAllData" ma:web="7147d87b-5111-4e0d-b608-cd334cb6da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1AD14-C939-499F-93EE-317E5F8307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A7048-11FB-40F2-8060-BF829F3879AA}">
  <ds:schemaRefs>
    <ds:schemaRef ds:uri="13a16aaa-9018-407a-8466-41d10d62627a"/>
    <ds:schemaRef ds:uri="7147d87b-5111-4e0d-b608-cd334cb6dab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F13B14-7917-47DB-90C8-0181401E50AF}">
  <ds:schemaRefs>
    <ds:schemaRef ds:uri="13a16aaa-9018-407a-8466-41d10d62627a"/>
    <ds:schemaRef ds:uri="7147d87b-5111-4e0d-b608-cd334cb6d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Corporate template-set Universiteit Leiden</vt:lpstr>
      <vt:lpstr>Discovery of Potent Myeloid Cell Leukemia 1 (Mcl-1) Inhibitors Using Fragment-Based Methods and Structure-Based Design </vt:lpstr>
      <vt:lpstr>Background</vt:lpstr>
      <vt:lpstr>Background</vt:lpstr>
      <vt:lpstr>1. Data Acquisition</vt:lpstr>
      <vt:lpstr>2. Molecular Filtration: ADME criteria</vt:lpstr>
      <vt:lpstr>2. Molecular Filtration: Unwanted Structures</vt:lpstr>
      <vt:lpstr>3. Ligand-based Screening: Compound Similarity</vt:lpstr>
      <vt:lpstr>4. Compound Clustering</vt:lpstr>
      <vt:lpstr>5. Maximum Common Substructures</vt:lpstr>
      <vt:lpstr>6. Ligand-based screening: Machine learning</vt:lpstr>
      <vt:lpstr>7. Data Acquisition from PDB</vt:lpstr>
      <vt:lpstr>8. Ligand-based Ensemble Pharmacophores</vt:lpstr>
      <vt:lpstr>9. Docking</vt:lpstr>
      <vt:lpstr>9. Docking</vt:lpstr>
      <vt:lpstr>Conclusion</vt:lpstr>
      <vt:lpstr>Thank you</vt:lpstr>
      <vt:lpstr>Top 6 Compound identified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template-set Universiteit Leiden</dc:title>
  <dc:creator>PPTsolutions</dc:creator>
  <cp:revision>8</cp:revision>
  <cp:lastPrinted>2018-10-17T14:03:38Z</cp:lastPrinted>
  <dcterms:created xsi:type="dcterms:W3CDTF">2015-03-10T08:05:39Z</dcterms:created>
  <dcterms:modified xsi:type="dcterms:W3CDTF">2022-11-04T08:08:09Z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0x010100E084D7BAD953BC47AFB1A24F3509742F</vt:lpwstr>
  </property>
  <property fmtid="{D5CDD505-2E9C-101B-9397-08002B2CF9AE}" pid="3" name="MediaServiceImageTags">
    <vt:lpwstr/>
  </property>
</Properties>
</file>