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314" r:id="rId2"/>
    <p:sldId id="313" r:id="rId3"/>
    <p:sldId id="259" r:id="rId4"/>
    <p:sldId id="310" r:id="rId5"/>
    <p:sldId id="312" r:id="rId6"/>
    <p:sldId id="311" r:id="rId7"/>
    <p:sldId id="315" r:id="rId8"/>
    <p:sldId id="316" r:id="rId9"/>
    <p:sldId id="257" r:id="rId10"/>
    <p:sldId id="317" r:id="rId11"/>
    <p:sldId id="318" r:id="rId12"/>
    <p:sldId id="320" r:id="rId13"/>
    <p:sldId id="321" r:id="rId14"/>
    <p:sldId id="261" r:id="rId15"/>
    <p:sldId id="322" r:id="rId16"/>
    <p:sldId id="319" r:id="rId17"/>
    <p:sldId id="306" r:id="rId18"/>
    <p:sldId id="258" r:id="rId19"/>
    <p:sldId id="323" r:id="rId20"/>
    <p:sldId id="260" r:id="rId21"/>
    <p:sldId id="324" r:id="rId22"/>
    <p:sldId id="325" r:id="rId23"/>
    <p:sldId id="273" r:id="rId24"/>
    <p:sldId id="309" r:id="rId25"/>
    <p:sldId id="304" r:id="rId26"/>
    <p:sldId id="326" r:id="rId27"/>
  </p:sldIdLst>
  <p:sldSz cx="9144000" cy="5143500" type="screen16x9"/>
  <p:notesSz cx="6858000" cy="9144000"/>
  <p:embeddedFontLst>
    <p:embeddedFont>
      <p:font typeface="Anaheim" panose="020B0604020202020204" charset="0"/>
      <p:regular r:id="rId29"/>
    </p:embeddedFont>
    <p:embeddedFont>
      <p:font typeface="Nunito Light" pitchFamily="2" charset="0"/>
      <p:regular r:id="rId30"/>
      <p:italic r:id="rId31"/>
    </p:embeddedFont>
    <p:embeddedFont>
      <p:font typeface="Overpass Mono" panose="020B0604020202020204" charset="0"/>
      <p:regular r:id="rId32"/>
      <p:bold r:id="rId33"/>
    </p:embeddedFont>
    <p:embeddedFont>
      <p:font typeface="Raleway Thin" pitchFamily="2" charset="0"/>
      <p:regular r:id="rId34"/>
      <p:italic r:id="rId35"/>
    </p:embeddedFont>
    <p:embeddedFont>
      <p:font typeface="Roboto" panose="02000000000000000000" pitchFamily="2" charset="0"/>
      <p:regular r:id="rId36"/>
      <p:bold r:id="rId37"/>
      <p:italic r:id="rId38"/>
      <p:boldItalic r:id="rId39"/>
    </p:embeddedFont>
    <p:embeddedFont>
      <p:font typeface="Roboto Condensed Light" panose="02000000000000000000" pitchFamily="2"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5"/>
    <a:srgbClr val="EC008C"/>
    <a:srgbClr val="635E9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C4215C-9F1E-4CDB-839C-7B8FAF37ED62}">
  <a:tblStyle styleId="{25C4215C-9F1E-4CDB-839C-7B8FAF37ED6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E351C1-D64E-4E06-B6CC-1127CD9872B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914"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1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Alves" userId="eff381c9ff166f0a" providerId="LiveId" clId="{696708BE-8C84-47C1-AD0F-B0E46B0658C2}"/>
    <pc:docChg chg="undo custSel addSld delSld modSld sldOrd">
      <pc:chgData name="Leonardo Alves" userId="eff381c9ff166f0a" providerId="LiveId" clId="{696708BE-8C84-47C1-AD0F-B0E46B0658C2}" dt="2023-10-12T20:30:54.040" v="2054"/>
      <pc:docMkLst>
        <pc:docMk/>
      </pc:docMkLst>
      <pc:sldChg chg="delSp modSp del mod">
        <pc:chgData name="Leonardo Alves" userId="eff381c9ff166f0a" providerId="LiveId" clId="{696708BE-8C84-47C1-AD0F-B0E46B0658C2}" dt="2023-10-12T19:14:01.341" v="287" actId="47"/>
        <pc:sldMkLst>
          <pc:docMk/>
          <pc:sldMk cId="0" sldId="256"/>
        </pc:sldMkLst>
        <pc:spChg chg="del mod">
          <ac:chgData name="Leonardo Alves" userId="eff381c9ff166f0a" providerId="LiveId" clId="{696708BE-8C84-47C1-AD0F-B0E46B0658C2}" dt="2023-10-12T19:11:43.598" v="267" actId="478"/>
          <ac:spMkLst>
            <pc:docMk/>
            <pc:sldMk cId="0" sldId="256"/>
            <ac:spMk id="4" creationId="{E43AB6BB-B388-794D-B35A-2B750250CA17}"/>
          </ac:spMkLst>
        </pc:spChg>
        <pc:spChg chg="mod">
          <ac:chgData name="Leonardo Alves" userId="eff381c9ff166f0a" providerId="LiveId" clId="{696708BE-8C84-47C1-AD0F-B0E46B0658C2}" dt="2023-10-12T19:11:35.516" v="264" actId="6549"/>
          <ac:spMkLst>
            <pc:docMk/>
            <pc:sldMk cId="0" sldId="256"/>
            <ac:spMk id="6" creationId="{1ADDB0E3-CD49-D438-D37B-2DC4AF418BC1}"/>
          </ac:spMkLst>
        </pc:spChg>
        <pc:spChg chg="mod">
          <ac:chgData name="Leonardo Alves" userId="eff381c9ff166f0a" providerId="LiveId" clId="{696708BE-8C84-47C1-AD0F-B0E46B0658C2}" dt="2023-10-12T19:12:44.690" v="276" actId="1076"/>
          <ac:spMkLst>
            <pc:docMk/>
            <pc:sldMk cId="0" sldId="256"/>
            <ac:spMk id="334" creationId="{00000000-0000-0000-0000-000000000000}"/>
          </ac:spMkLst>
        </pc:spChg>
      </pc:sldChg>
      <pc:sldChg chg="addSp delSp modSp mod modTransition">
        <pc:chgData name="Leonardo Alves" userId="eff381c9ff166f0a" providerId="LiveId" clId="{696708BE-8C84-47C1-AD0F-B0E46B0658C2}" dt="2023-10-12T20:28:44.162" v="2038"/>
        <pc:sldMkLst>
          <pc:docMk/>
          <pc:sldMk cId="0" sldId="257"/>
        </pc:sldMkLst>
        <pc:spChg chg="del mod">
          <ac:chgData name="Leonardo Alves" userId="eff381c9ff166f0a" providerId="LiveId" clId="{696708BE-8C84-47C1-AD0F-B0E46B0658C2}" dt="2023-10-12T19:37:18.919" v="730" actId="478"/>
          <ac:spMkLst>
            <pc:docMk/>
            <pc:sldMk cId="0" sldId="257"/>
            <ac:spMk id="3" creationId="{DDBEB8AA-75C1-46E7-8C73-0A34D6EFC7DD}"/>
          </ac:spMkLst>
        </pc:spChg>
        <pc:spChg chg="add del mod">
          <ac:chgData name="Leonardo Alves" userId="eff381c9ff166f0a" providerId="LiveId" clId="{696708BE-8C84-47C1-AD0F-B0E46B0658C2}" dt="2023-10-12T19:37:21.132" v="731" actId="478"/>
          <ac:spMkLst>
            <pc:docMk/>
            <pc:sldMk cId="0" sldId="257"/>
            <ac:spMk id="4" creationId="{CC5EB814-E5FB-E89C-B9D8-423AEBF7AEBE}"/>
          </ac:spMkLst>
        </pc:spChg>
        <pc:spChg chg="add del mod">
          <ac:chgData name="Leonardo Alves" userId="eff381c9ff166f0a" providerId="LiveId" clId="{696708BE-8C84-47C1-AD0F-B0E46B0658C2}" dt="2023-10-12T19:37:25.437" v="735" actId="478"/>
          <ac:spMkLst>
            <pc:docMk/>
            <pc:sldMk cId="0" sldId="257"/>
            <ac:spMk id="7" creationId="{3DA294C6-4E71-D22B-B2FA-A7BA6BE9CBD2}"/>
          </ac:spMkLst>
        </pc:spChg>
        <pc:spChg chg="add mod">
          <ac:chgData name="Leonardo Alves" userId="eff381c9ff166f0a" providerId="LiveId" clId="{696708BE-8C84-47C1-AD0F-B0E46B0658C2}" dt="2023-10-12T19:41:51.275" v="924" actId="1076"/>
          <ac:spMkLst>
            <pc:docMk/>
            <pc:sldMk cId="0" sldId="257"/>
            <ac:spMk id="11" creationId="{62E6F1DC-B752-3349-E702-AE991C328220}"/>
          </ac:spMkLst>
        </pc:spChg>
        <pc:spChg chg="add mod">
          <ac:chgData name="Leonardo Alves" userId="eff381c9ff166f0a" providerId="LiveId" clId="{696708BE-8C84-47C1-AD0F-B0E46B0658C2}" dt="2023-10-12T19:42:23.778" v="931" actId="14100"/>
          <ac:spMkLst>
            <pc:docMk/>
            <pc:sldMk cId="0" sldId="257"/>
            <ac:spMk id="12" creationId="{85AEFE0F-131E-8135-A20F-B6A10A844584}"/>
          </ac:spMkLst>
        </pc:spChg>
        <pc:spChg chg="del mod">
          <ac:chgData name="Leonardo Alves" userId="eff381c9ff166f0a" providerId="LiveId" clId="{696708BE-8C84-47C1-AD0F-B0E46B0658C2}" dt="2023-10-12T19:37:22.938" v="733" actId="478"/>
          <ac:spMkLst>
            <pc:docMk/>
            <pc:sldMk cId="0" sldId="257"/>
            <ac:spMk id="340" creationId="{00000000-0000-0000-0000-000000000000}"/>
          </ac:spMkLst>
        </pc:spChg>
        <pc:picChg chg="del">
          <ac:chgData name="Leonardo Alves" userId="eff381c9ff166f0a" providerId="LiveId" clId="{696708BE-8C84-47C1-AD0F-B0E46B0658C2}" dt="2023-10-12T19:37:16.204" v="727" actId="478"/>
          <ac:picMkLst>
            <pc:docMk/>
            <pc:sldMk cId="0" sldId="257"/>
            <ac:picMk id="6" creationId="{A21927A9-C4A4-4DAC-9BA3-252CA9807127}"/>
          </ac:picMkLst>
        </pc:picChg>
        <pc:picChg chg="del">
          <ac:chgData name="Leonardo Alves" userId="eff381c9ff166f0a" providerId="LiveId" clId="{696708BE-8C84-47C1-AD0F-B0E46B0658C2}" dt="2023-10-12T19:37:15.539" v="726" actId="478"/>
          <ac:picMkLst>
            <pc:docMk/>
            <pc:sldMk cId="0" sldId="257"/>
            <ac:picMk id="8" creationId="{C1008EF3-C49C-4229-8E1F-F1F4DE55BEE2}"/>
          </ac:picMkLst>
        </pc:picChg>
        <pc:picChg chg="add mod">
          <ac:chgData name="Leonardo Alves" userId="eff381c9ff166f0a" providerId="LiveId" clId="{696708BE-8C84-47C1-AD0F-B0E46B0658C2}" dt="2023-10-12T19:43:06.434" v="938" actId="14100"/>
          <ac:picMkLst>
            <pc:docMk/>
            <pc:sldMk cId="0" sldId="257"/>
            <ac:picMk id="10" creationId="{947D1C1B-74DF-A6D5-2717-547522368A4B}"/>
          </ac:picMkLst>
        </pc:picChg>
      </pc:sldChg>
      <pc:sldChg chg="addSp delSp modSp add del mod modTransition">
        <pc:chgData name="Leonardo Alves" userId="eff381c9ff166f0a" providerId="LiveId" clId="{696708BE-8C84-47C1-AD0F-B0E46B0658C2}" dt="2023-10-12T20:29:32.841" v="2047"/>
        <pc:sldMkLst>
          <pc:docMk/>
          <pc:sldMk cId="0" sldId="258"/>
        </pc:sldMkLst>
        <pc:spChg chg="add del mod">
          <ac:chgData name="Leonardo Alves" userId="eff381c9ff166f0a" providerId="LiveId" clId="{696708BE-8C84-47C1-AD0F-B0E46B0658C2}" dt="2023-10-12T20:04:44.661" v="1284" actId="478"/>
          <ac:spMkLst>
            <pc:docMk/>
            <pc:sldMk cId="0" sldId="258"/>
            <ac:spMk id="3" creationId="{E777DC27-0F53-7957-0EAF-7B49C01C903F}"/>
          </ac:spMkLst>
        </pc:spChg>
        <pc:spChg chg="add del mod">
          <ac:chgData name="Leonardo Alves" userId="eff381c9ff166f0a" providerId="LiveId" clId="{696708BE-8C84-47C1-AD0F-B0E46B0658C2}" dt="2023-10-12T20:04:51.335" v="1289" actId="478"/>
          <ac:spMkLst>
            <pc:docMk/>
            <pc:sldMk cId="0" sldId="258"/>
            <ac:spMk id="5" creationId="{A6208BB5-B3CE-3D53-FED6-BA87197E2BCD}"/>
          </ac:spMkLst>
        </pc:spChg>
        <pc:spChg chg="del mod">
          <ac:chgData name="Leonardo Alves" userId="eff381c9ff166f0a" providerId="LiveId" clId="{696708BE-8C84-47C1-AD0F-B0E46B0658C2}" dt="2023-10-12T20:04:48.229" v="1286" actId="478"/>
          <ac:spMkLst>
            <pc:docMk/>
            <pc:sldMk cId="0" sldId="258"/>
            <ac:spMk id="25" creationId="{0B377677-F30A-43E3-9305-17A4ACFFAC49}"/>
          </ac:spMkLst>
        </pc:spChg>
        <pc:spChg chg="add del mod">
          <ac:chgData name="Leonardo Alves" userId="eff381c9ff166f0a" providerId="LiveId" clId="{696708BE-8C84-47C1-AD0F-B0E46B0658C2}" dt="2023-10-12T20:05:17.163" v="1312" actId="1076"/>
          <ac:spMkLst>
            <pc:docMk/>
            <pc:sldMk cId="0" sldId="258"/>
            <ac:spMk id="348" creationId="{00000000-0000-0000-0000-000000000000}"/>
          </ac:spMkLst>
        </pc:spChg>
        <pc:spChg chg="del mod">
          <ac:chgData name="Leonardo Alves" userId="eff381c9ff166f0a" providerId="LiveId" clId="{696708BE-8C84-47C1-AD0F-B0E46B0658C2}" dt="2023-10-12T20:04:39.437" v="1282" actId="478"/>
          <ac:spMkLst>
            <pc:docMk/>
            <pc:sldMk cId="0" sldId="258"/>
            <ac:spMk id="354" creationId="{00000000-0000-0000-0000-000000000000}"/>
          </ac:spMkLst>
        </pc:spChg>
      </pc:sldChg>
      <pc:sldChg chg="modTransition">
        <pc:chgData name="Leonardo Alves" userId="eff381c9ff166f0a" providerId="LiveId" clId="{696708BE-8C84-47C1-AD0F-B0E46B0658C2}" dt="2023-10-12T20:27:43.968" v="2030"/>
        <pc:sldMkLst>
          <pc:docMk/>
          <pc:sldMk cId="0" sldId="259"/>
        </pc:sldMkLst>
      </pc:sldChg>
      <pc:sldChg chg="modSp add del mod modTransition">
        <pc:chgData name="Leonardo Alves" userId="eff381c9ff166f0a" providerId="LiveId" clId="{696708BE-8C84-47C1-AD0F-B0E46B0658C2}" dt="2023-10-12T20:29:38" v="2049"/>
        <pc:sldMkLst>
          <pc:docMk/>
          <pc:sldMk cId="0" sldId="260"/>
        </pc:sldMkLst>
        <pc:spChg chg="mod">
          <ac:chgData name="Leonardo Alves" userId="eff381c9ff166f0a" providerId="LiveId" clId="{696708BE-8C84-47C1-AD0F-B0E46B0658C2}" dt="2023-10-12T20:06:56.801" v="1367" actId="1076"/>
          <ac:spMkLst>
            <pc:docMk/>
            <pc:sldMk cId="0" sldId="260"/>
            <ac:spMk id="3" creationId="{611FC8D1-2A9C-47B9-958B-0AF2E031C896}"/>
          </ac:spMkLst>
        </pc:spChg>
      </pc:sldChg>
      <pc:sldChg chg="addSp delSp modSp mod modTransition">
        <pc:chgData name="Leonardo Alves" userId="eff381c9ff166f0a" providerId="LiveId" clId="{696708BE-8C84-47C1-AD0F-B0E46B0658C2}" dt="2023-10-12T20:29:06.010" v="2043"/>
        <pc:sldMkLst>
          <pc:docMk/>
          <pc:sldMk cId="0" sldId="261"/>
        </pc:sldMkLst>
        <pc:spChg chg="mod">
          <ac:chgData name="Leonardo Alves" userId="eff381c9ff166f0a" providerId="LiveId" clId="{696708BE-8C84-47C1-AD0F-B0E46B0658C2}" dt="2023-10-12T19:52:35.189" v="1017" actId="20577"/>
          <ac:spMkLst>
            <pc:docMk/>
            <pc:sldMk cId="0" sldId="261"/>
            <ac:spMk id="374" creationId="{00000000-0000-0000-0000-000000000000}"/>
          </ac:spMkLst>
        </pc:spChg>
        <pc:grpChg chg="del mod">
          <ac:chgData name="Leonardo Alves" userId="eff381c9ff166f0a" providerId="LiveId" clId="{696708BE-8C84-47C1-AD0F-B0E46B0658C2}" dt="2023-10-12T19:52:37.213" v="1018" actId="478"/>
          <ac:grpSpMkLst>
            <pc:docMk/>
            <pc:sldMk cId="0" sldId="261"/>
            <ac:grpSpMk id="7" creationId="{264A8B6C-7E42-47B4-BF87-CC6AD6DB898B}"/>
          </ac:grpSpMkLst>
        </pc:grpChg>
        <pc:picChg chg="add mod">
          <ac:chgData name="Leonardo Alves" userId="eff381c9ff166f0a" providerId="LiveId" clId="{696708BE-8C84-47C1-AD0F-B0E46B0658C2}" dt="2023-10-12T19:52:44.666" v="1021" actId="1076"/>
          <ac:picMkLst>
            <pc:docMk/>
            <pc:sldMk cId="0" sldId="261"/>
            <ac:picMk id="3" creationId="{CF0BB8F6-0F77-5C06-B231-06E890AD1EF4}"/>
          </ac:picMkLst>
        </pc:picChg>
      </pc:sldChg>
      <pc:sldChg chg="add del">
        <pc:chgData name="Leonardo Alves" userId="eff381c9ff166f0a" providerId="LiveId" clId="{696708BE-8C84-47C1-AD0F-B0E46B0658C2}" dt="2023-10-12T20:13:14.976" v="1649" actId="47"/>
        <pc:sldMkLst>
          <pc:docMk/>
          <pc:sldMk cId="0" sldId="262"/>
        </pc:sldMkLst>
      </pc:sldChg>
      <pc:sldChg chg="add del">
        <pc:chgData name="Leonardo Alves" userId="eff381c9ff166f0a" providerId="LiveId" clId="{696708BE-8C84-47C1-AD0F-B0E46B0658C2}" dt="2023-10-12T20:17:00.334" v="1919" actId="47"/>
        <pc:sldMkLst>
          <pc:docMk/>
          <pc:sldMk cId="0" sldId="266"/>
        </pc:sldMkLst>
      </pc:sldChg>
      <pc:sldChg chg="add del">
        <pc:chgData name="Leonardo Alves" userId="eff381c9ff166f0a" providerId="LiveId" clId="{696708BE-8C84-47C1-AD0F-B0E46B0658C2}" dt="2023-10-12T20:06:17.056" v="1326" actId="47"/>
        <pc:sldMkLst>
          <pc:docMk/>
          <pc:sldMk cId="0" sldId="270"/>
        </pc:sldMkLst>
      </pc:sldChg>
      <pc:sldChg chg="addSp modSp add del mod modTransition">
        <pc:chgData name="Leonardo Alves" userId="eff381c9ff166f0a" providerId="LiveId" clId="{696708BE-8C84-47C1-AD0F-B0E46B0658C2}" dt="2023-10-12T20:29:47.095" v="2052"/>
        <pc:sldMkLst>
          <pc:docMk/>
          <pc:sldMk cId="0" sldId="273"/>
        </pc:sldMkLst>
        <pc:spChg chg="add mod">
          <ac:chgData name="Leonardo Alves" userId="eff381c9ff166f0a" providerId="LiveId" clId="{696708BE-8C84-47C1-AD0F-B0E46B0658C2}" dt="2023-10-12T20:14:55.898" v="1693" actId="1076"/>
          <ac:spMkLst>
            <pc:docMk/>
            <pc:sldMk cId="0" sldId="273"/>
            <ac:spMk id="2" creationId="{8CCFE827-4AF1-881D-F53F-BB733CE6EC84}"/>
          </ac:spMkLst>
        </pc:spChg>
        <pc:spChg chg="mod">
          <ac:chgData name="Leonardo Alves" userId="eff381c9ff166f0a" providerId="LiveId" clId="{696708BE-8C84-47C1-AD0F-B0E46B0658C2}" dt="2023-10-12T20:14:59.114" v="1694" actId="1076"/>
          <ac:spMkLst>
            <pc:docMk/>
            <pc:sldMk cId="0" sldId="273"/>
            <ac:spMk id="677" creationId="{00000000-0000-0000-0000-000000000000}"/>
          </ac:spMkLst>
        </pc:spChg>
      </pc:sldChg>
      <pc:sldChg chg="add del">
        <pc:chgData name="Leonardo Alves" userId="eff381c9ff166f0a" providerId="LiveId" clId="{696708BE-8C84-47C1-AD0F-B0E46B0658C2}" dt="2023-10-12T20:06:13.435" v="1324" actId="47"/>
        <pc:sldMkLst>
          <pc:docMk/>
          <pc:sldMk cId="0" sldId="275"/>
        </pc:sldMkLst>
      </pc:sldChg>
      <pc:sldChg chg="add del">
        <pc:chgData name="Leonardo Alves" userId="eff381c9ff166f0a" providerId="LiveId" clId="{696708BE-8C84-47C1-AD0F-B0E46B0658C2}" dt="2023-10-12T20:17:02.730" v="1920" actId="47"/>
        <pc:sldMkLst>
          <pc:docMk/>
          <pc:sldMk cId="0" sldId="276"/>
        </pc:sldMkLst>
      </pc:sldChg>
      <pc:sldChg chg="add del">
        <pc:chgData name="Leonardo Alves" userId="eff381c9ff166f0a" providerId="LiveId" clId="{696708BE-8C84-47C1-AD0F-B0E46B0658C2}" dt="2023-10-12T20:17:06.154" v="1921" actId="47"/>
        <pc:sldMkLst>
          <pc:docMk/>
          <pc:sldMk cId="0" sldId="280"/>
        </pc:sldMkLst>
      </pc:sldChg>
      <pc:sldChg chg="addSp delSp modSp add del mod">
        <pc:chgData name="Leonardo Alves" userId="eff381c9ff166f0a" providerId="LiveId" clId="{696708BE-8C84-47C1-AD0F-B0E46B0658C2}" dt="2023-10-12T20:18:54.403" v="1986" actId="1076"/>
        <pc:sldMkLst>
          <pc:docMk/>
          <pc:sldMk cId="2176957582" sldId="304"/>
        </pc:sldMkLst>
        <pc:spChg chg="add mod">
          <ac:chgData name="Leonardo Alves" userId="eff381c9ff166f0a" providerId="LiveId" clId="{696708BE-8C84-47C1-AD0F-B0E46B0658C2}" dt="2023-10-12T20:18:45.499" v="1984" actId="1076"/>
          <ac:spMkLst>
            <pc:docMk/>
            <pc:sldMk cId="2176957582" sldId="304"/>
            <ac:spMk id="2" creationId="{0CC524F9-2A25-5B00-C68B-1D75C9838928}"/>
          </ac:spMkLst>
        </pc:spChg>
        <pc:spChg chg="add mod">
          <ac:chgData name="Leonardo Alves" userId="eff381c9ff166f0a" providerId="LiveId" clId="{696708BE-8C84-47C1-AD0F-B0E46B0658C2}" dt="2023-10-12T20:18:54.403" v="1986" actId="1076"/>
          <ac:spMkLst>
            <pc:docMk/>
            <pc:sldMk cId="2176957582" sldId="304"/>
            <ac:spMk id="3" creationId="{DBE2071F-3320-DB9C-A252-2381A8CA1275}"/>
          </ac:spMkLst>
        </pc:spChg>
        <pc:picChg chg="del">
          <ac:chgData name="Leonardo Alves" userId="eff381c9ff166f0a" providerId="LiveId" clId="{696708BE-8C84-47C1-AD0F-B0E46B0658C2}" dt="2023-10-12T19:12:18.572" v="268" actId="478"/>
          <ac:picMkLst>
            <pc:docMk/>
            <pc:sldMk cId="2176957582" sldId="304"/>
            <ac:picMk id="20" creationId="{16C6D75F-8A5C-400C-9683-5E6CF13AC7F6}"/>
          </ac:picMkLst>
        </pc:picChg>
      </pc:sldChg>
      <pc:sldChg chg="addSp delSp modSp add del mod modTransition">
        <pc:chgData name="Leonardo Alves" userId="eff381c9ff166f0a" providerId="LiveId" clId="{696708BE-8C84-47C1-AD0F-B0E46B0658C2}" dt="2023-10-12T20:29:29.842" v="2046"/>
        <pc:sldMkLst>
          <pc:docMk/>
          <pc:sldMk cId="892793790" sldId="306"/>
        </pc:sldMkLst>
        <pc:spChg chg="add del mod">
          <ac:chgData name="Leonardo Alves" userId="eff381c9ff166f0a" providerId="LiveId" clId="{696708BE-8C84-47C1-AD0F-B0E46B0658C2}" dt="2023-10-12T19:58:59.805" v="1091" actId="478"/>
          <ac:spMkLst>
            <pc:docMk/>
            <pc:sldMk cId="892793790" sldId="306"/>
            <ac:spMk id="3" creationId="{2004621C-D180-6426-834E-06B743F86913}"/>
          </ac:spMkLst>
        </pc:spChg>
        <pc:spChg chg="add mod">
          <ac:chgData name="Leonardo Alves" userId="eff381c9ff166f0a" providerId="LiveId" clId="{696708BE-8C84-47C1-AD0F-B0E46B0658C2}" dt="2023-10-12T19:59:24.553" v="1123" actId="207"/>
          <ac:spMkLst>
            <pc:docMk/>
            <pc:sldMk cId="892793790" sldId="306"/>
            <ac:spMk id="4" creationId="{9315B767-D2FE-2C73-E929-CB1335B36574}"/>
          </ac:spMkLst>
        </pc:spChg>
        <pc:spChg chg="add mod">
          <ac:chgData name="Leonardo Alves" userId="eff381c9ff166f0a" providerId="LiveId" clId="{696708BE-8C84-47C1-AD0F-B0E46B0658C2}" dt="2023-10-12T20:03:21.202" v="1280" actId="1076"/>
          <ac:spMkLst>
            <pc:docMk/>
            <pc:sldMk cId="892793790" sldId="306"/>
            <ac:spMk id="5" creationId="{6DFC2165-2EDC-BDC9-6CED-45B6F0742FDD}"/>
          </ac:spMkLst>
        </pc:spChg>
        <pc:spChg chg="del mod">
          <ac:chgData name="Leonardo Alves" userId="eff381c9ff166f0a" providerId="LiveId" clId="{696708BE-8C84-47C1-AD0F-B0E46B0658C2}" dt="2023-10-12T19:58:57.282" v="1089" actId="478"/>
          <ac:spMkLst>
            <pc:docMk/>
            <pc:sldMk cId="892793790" sldId="306"/>
            <ac:spMk id="380" creationId="{00000000-0000-0000-0000-000000000000}"/>
          </ac:spMkLst>
        </pc:spChg>
      </pc:sldChg>
      <pc:sldChg chg="add del">
        <pc:chgData name="Leonardo Alves" userId="eff381c9ff166f0a" providerId="LiveId" clId="{696708BE-8C84-47C1-AD0F-B0E46B0658C2}" dt="2023-10-12T20:06:14.806" v="1325" actId="47"/>
        <pc:sldMkLst>
          <pc:docMk/>
          <pc:sldMk cId="3094834075" sldId="308"/>
        </pc:sldMkLst>
      </pc:sldChg>
      <pc:sldChg chg="modSp add del mod">
        <pc:chgData name="Leonardo Alves" userId="eff381c9ff166f0a" providerId="LiveId" clId="{696708BE-8C84-47C1-AD0F-B0E46B0658C2}" dt="2023-10-12T20:16:49.563" v="1918"/>
        <pc:sldMkLst>
          <pc:docMk/>
          <pc:sldMk cId="2463969401" sldId="309"/>
        </pc:sldMkLst>
        <pc:spChg chg="mod">
          <ac:chgData name="Leonardo Alves" userId="eff381c9ff166f0a" providerId="LiveId" clId="{696708BE-8C84-47C1-AD0F-B0E46B0658C2}" dt="2023-10-12T20:16:49.563" v="1918"/>
          <ac:spMkLst>
            <pc:docMk/>
            <pc:sldMk cId="2463969401" sldId="309"/>
            <ac:spMk id="3" creationId="{DDBEB8AA-75C1-46E7-8C73-0A34D6EFC7DD}"/>
          </ac:spMkLst>
        </pc:spChg>
        <pc:spChg chg="mod">
          <ac:chgData name="Leonardo Alves" userId="eff381c9ff166f0a" providerId="LiveId" clId="{696708BE-8C84-47C1-AD0F-B0E46B0658C2}" dt="2023-10-12T20:16:02.714" v="1809" actId="1076"/>
          <ac:spMkLst>
            <pc:docMk/>
            <pc:sldMk cId="2463969401" sldId="309"/>
            <ac:spMk id="340" creationId="{00000000-0000-0000-0000-000000000000}"/>
          </ac:spMkLst>
        </pc:spChg>
      </pc:sldChg>
      <pc:sldChg chg="modTransition">
        <pc:chgData name="Leonardo Alves" userId="eff381c9ff166f0a" providerId="LiveId" clId="{696708BE-8C84-47C1-AD0F-B0E46B0658C2}" dt="2023-10-12T20:27:51.310" v="2031"/>
        <pc:sldMkLst>
          <pc:docMk/>
          <pc:sldMk cId="2106953579" sldId="310"/>
        </pc:sldMkLst>
      </pc:sldChg>
      <pc:sldChg chg="addSp delSp modSp mod modTransition">
        <pc:chgData name="Leonardo Alves" userId="eff381c9ff166f0a" providerId="LiveId" clId="{696708BE-8C84-47C1-AD0F-B0E46B0658C2}" dt="2023-10-12T20:30:54.040" v="2054"/>
        <pc:sldMkLst>
          <pc:docMk/>
          <pc:sldMk cId="2065505963" sldId="311"/>
        </pc:sldMkLst>
        <pc:spChg chg="mod">
          <ac:chgData name="Leonardo Alves" userId="eff381c9ff166f0a" providerId="LiveId" clId="{696708BE-8C84-47C1-AD0F-B0E46B0658C2}" dt="2023-10-11T23:50:56.795" v="251" actId="14100"/>
          <ac:spMkLst>
            <pc:docMk/>
            <pc:sldMk cId="2065505963" sldId="311"/>
            <ac:spMk id="5" creationId="{8F6E438D-9874-7472-A777-73CC526E2EEE}"/>
          </ac:spMkLst>
        </pc:spChg>
        <pc:spChg chg="mod">
          <ac:chgData name="Leonardo Alves" userId="eff381c9ff166f0a" providerId="LiveId" clId="{696708BE-8C84-47C1-AD0F-B0E46B0658C2}" dt="2023-10-11T23:48:36.798" v="58" actId="14100"/>
          <ac:spMkLst>
            <pc:docMk/>
            <pc:sldMk cId="2065505963" sldId="311"/>
            <ac:spMk id="362" creationId="{00000000-0000-0000-0000-000000000000}"/>
          </ac:spMkLst>
        </pc:spChg>
        <pc:spChg chg="mod">
          <ac:chgData name="Leonardo Alves" userId="eff381c9ff166f0a" providerId="LiveId" clId="{696708BE-8C84-47C1-AD0F-B0E46B0658C2}" dt="2023-10-11T23:52:20.886" v="259" actId="14100"/>
          <ac:spMkLst>
            <pc:docMk/>
            <pc:sldMk cId="2065505963" sldId="311"/>
            <ac:spMk id="363" creationId="{00000000-0000-0000-0000-000000000000}"/>
          </ac:spMkLst>
        </pc:spChg>
        <pc:picChg chg="del">
          <ac:chgData name="Leonardo Alves" userId="eff381c9ff166f0a" providerId="LiveId" clId="{696708BE-8C84-47C1-AD0F-B0E46B0658C2}" dt="2023-10-11T23:48:06.430" v="50" actId="478"/>
          <ac:picMkLst>
            <pc:docMk/>
            <pc:sldMk cId="2065505963" sldId="311"/>
            <ac:picMk id="3" creationId="{19290D8A-5D71-8C52-B0B3-93C9D9E6C930}"/>
          </ac:picMkLst>
        </pc:picChg>
        <pc:picChg chg="add mod">
          <ac:chgData name="Leonardo Alves" userId="eff381c9ff166f0a" providerId="LiveId" clId="{696708BE-8C84-47C1-AD0F-B0E46B0658C2}" dt="2023-10-12T19:17:53.985" v="310" actId="14100"/>
          <ac:picMkLst>
            <pc:docMk/>
            <pc:sldMk cId="2065505963" sldId="311"/>
            <ac:picMk id="3" creationId="{B99B667E-E922-EEAB-B692-F01EC80B917A}"/>
          </ac:picMkLst>
        </pc:picChg>
        <pc:picChg chg="add mod">
          <ac:chgData name="Leonardo Alves" userId="eff381c9ff166f0a" providerId="LiveId" clId="{696708BE-8C84-47C1-AD0F-B0E46B0658C2}" dt="2023-10-11T23:52:24.382" v="261" actId="1076"/>
          <ac:picMkLst>
            <pc:docMk/>
            <pc:sldMk cId="2065505963" sldId="311"/>
            <ac:picMk id="7" creationId="{4C7C1C61-E1A4-4D0C-CCE8-901572F20E3C}"/>
          </ac:picMkLst>
        </pc:picChg>
        <pc:picChg chg="add mod">
          <ac:chgData name="Leonardo Alves" userId="eff381c9ff166f0a" providerId="LiveId" clId="{696708BE-8C84-47C1-AD0F-B0E46B0658C2}" dt="2023-10-12T19:17:38.706" v="307" actId="1076"/>
          <ac:picMkLst>
            <pc:docMk/>
            <pc:sldMk cId="2065505963" sldId="311"/>
            <ac:picMk id="9" creationId="{AB9E6A71-057E-D1C1-08AD-0D7BDD5A6580}"/>
          </ac:picMkLst>
        </pc:picChg>
      </pc:sldChg>
      <pc:sldChg chg="modTransition">
        <pc:chgData name="Leonardo Alves" userId="eff381c9ff166f0a" providerId="LiveId" clId="{696708BE-8C84-47C1-AD0F-B0E46B0658C2}" dt="2023-10-12T20:28:24.033" v="2034"/>
        <pc:sldMkLst>
          <pc:docMk/>
          <pc:sldMk cId="314430449" sldId="312"/>
        </pc:sldMkLst>
      </pc:sldChg>
      <pc:sldChg chg="delSp modSp add mod modTransition">
        <pc:chgData name="Leonardo Alves" userId="eff381c9ff166f0a" providerId="LiveId" clId="{696708BE-8C84-47C1-AD0F-B0E46B0658C2}" dt="2023-10-12T20:27:34.519" v="2029"/>
        <pc:sldMkLst>
          <pc:docMk/>
          <pc:sldMk cId="2636903860" sldId="313"/>
        </pc:sldMkLst>
        <pc:spChg chg="mod">
          <ac:chgData name="Leonardo Alves" userId="eff381c9ff166f0a" providerId="LiveId" clId="{696708BE-8C84-47C1-AD0F-B0E46B0658C2}" dt="2023-10-12T20:22:42.498" v="2024" actId="1076"/>
          <ac:spMkLst>
            <pc:docMk/>
            <pc:sldMk cId="2636903860" sldId="313"/>
            <ac:spMk id="4" creationId="{E43AB6BB-B388-794D-B35A-2B750250CA17}"/>
          </ac:spMkLst>
        </pc:spChg>
        <pc:spChg chg="mod">
          <ac:chgData name="Leonardo Alves" userId="eff381c9ff166f0a" providerId="LiveId" clId="{696708BE-8C84-47C1-AD0F-B0E46B0658C2}" dt="2023-10-12T20:22:46.298" v="2025" actId="1076"/>
          <ac:spMkLst>
            <pc:docMk/>
            <pc:sldMk cId="2636903860" sldId="313"/>
            <ac:spMk id="6" creationId="{1ADDB0E3-CD49-D438-D37B-2DC4AF418BC1}"/>
          </ac:spMkLst>
        </pc:spChg>
        <pc:spChg chg="mod">
          <ac:chgData name="Leonardo Alves" userId="eff381c9ff166f0a" providerId="LiveId" clId="{696708BE-8C84-47C1-AD0F-B0E46B0658C2}" dt="2023-10-12T19:14:21.063" v="300" actId="20577"/>
          <ac:spMkLst>
            <pc:docMk/>
            <pc:sldMk cId="2636903860" sldId="313"/>
            <ac:spMk id="334" creationId="{00000000-0000-0000-0000-000000000000}"/>
          </ac:spMkLst>
        </pc:spChg>
        <pc:spChg chg="del mod">
          <ac:chgData name="Leonardo Alves" userId="eff381c9ff166f0a" providerId="LiveId" clId="{696708BE-8C84-47C1-AD0F-B0E46B0658C2}" dt="2023-10-12T20:22:38.252" v="2023" actId="478"/>
          <ac:spMkLst>
            <pc:docMk/>
            <pc:sldMk cId="2636903860" sldId="313"/>
            <ac:spMk id="335" creationId="{00000000-0000-0000-0000-000000000000}"/>
          </ac:spMkLst>
        </pc:spChg>
      </pc:sldChg>
      <pc:sldChg chg="addSp delSp modSp add mod ord modTransition">
        <pc:chgData name="Leonardo Alves" userId="eff381c9ff166f0a" providerId="LiveId" clId="{696708BE-8C84-47C1-AD0F-B0E46B0658C2}" dt="2023-10-12T20:27:23.466" v="2028"/>
        <pc:sldMkLst>
          <pc:docMk/>
          <pc:sldMk cId="461258201" sldId="314"/>
        </pc:sldMkLst>
        <pc:spChg chg="add del">
          <ac:chgData name="Leonardo Alves" userId="eff381c9ff166f0a" providerId="LiveId" clId="{696708BE-8C84-47C1-AD0F-B0E46B0658C2}" dt="2023-10-12T19:12:39.900" v="275" actId="22"/>
          <ac:spMkLst>
            <pc:docMk/>
            <pc:sldMk cId="461258201" sldId="314"/>
            <ac:spMk id="3" creationId="{C4AEDF60-22E4-8C7C-54DD-5FD43286A882}"/>
          </ac:spMkLst>
        </pc:spChg>
        <pc:spChg chg="add mod">
          <ac:chgData name="Leonardo Alves" userId="eff381c9ff166f0a" providerId="LiveId" clId="{696708BE-8C84-47C1-AD0F-B0E46B0658C2}" dt="2023-10-12T19:13:49.025" v="286" actId="1076"/>
          <ac:spMkLst>
            <pc:docMk/>
            <pc:sldMk cId="461258201" sldId="314"/>
            <ac:spMk id="4" creationId="{C6259C33-4998-13E5-C22B-6C78BCBC153C}"/>
          </ac:spMkLst>
        </pc:spChg>
        <pc:spChg chg="add mod">
          <ac:chgData name="Leonardo Alves" userId="eff381c9ff166f0a" providerId="LiveId" clId="{696708BE-8C84-47C1-AD0F-B0E46B0658C2}" dt="2023-10-12T19:13:44.322" v="285" actId="1076"/>
          <ac:spMkLst>
            <pc:docMk/>
            <pc:sldMk cId="461258201" sldId="314"/>
            <ac:spMk id="6" creationId="{48B6EB00-AC82-6972-BF37-B878F4AA190E}"/>
          </ac:spMkLst>
        </pc:spChg>
      </pc:sldChg>
      <pc:sldChg chg="add del">
        <pc:chgData name="Leonardo Alves" userId="eff381c9ff166f0a" providerId="LiveId" clId="{696708BE-8C84-47C1-AD0F-B0E46B0658C2}" dt="2023-10-12T19:12:23.096" v="270"/>
        <pc:sldMkLst>
          <pc:docMk/>
          <pc:sldMk cId="2210067235" sldId="314"/>
        </pc:sldMkLst>
      </pc:sldChg>
      <pc:sldChg chg="addSp delSp modSp add mod modTransition">
        <pc:chgData name="Leonardo Alves" userId="eff381c9ff166f0a" providerId="LiveId" clId="{696708BE-8C84-47C1-AD0F-B0E46B0658C2}" dt="2023-10-12T20:28:27.954" v="2035"/>
        <pc:sldMkLst>
          <pc:docMk/>
          <pc:sldMk cId="3527479354" sldId="315"/>
        </pc:sldMkLst>
        <pc:spChg chg="del mod">
          <ac:chgData name="Leonardo Alves" userId="eff381c9ff166f0a" providerId="LiveId" clId="{696708BE-8C84-47C1-AD0F-B0E46B0658C2}" dt="2023-10-12T19:19:25.371" v="333"/>
          <ac:spMkLst>
            <pc:docMk/>
            <pc:sldMk cId="3527479354" sldId="315"/>
            <ac:spMk id="5" creationId="{8F6E438D-9874-7472-A777-73CC526E2EEE}"/>
          </ac:spMkLst>
        </pc:spChg>
        <pc:spChg chg="mod">
          <ac:chgData name="Leonardo Alves" userId="eff381c9ff166f0a" providerId="LiveId" clId="{696708BE-8C84-47C1-AD0F-B0E46B0658C2}" dt="2023-10-12T19:22:52.218" v="359" actId="1076"/>
          <ac:spMkLst>
            <pc:docMk/>
            <pc:sldMk cId="3527479354" sldId="315"/>
            <ac:spMk id="362" creationId="{00000000-0000-0000-0000-000000000000}"/>
          </ac:spMkLst>
        </pc:spChg>
        <pc:spChg chg="mod">
          <ac:chgData name="Leonardo Alves" userId="eff381c9ff166f0a" providerId="LiveId" clId="{696708BE-8C84-47C1-AD0F-B0E46B0658C2}" dt="2023-10-12T19:23:32.635" v="366" actId="14100"/>
          <ac:spMkLst>
            <pc:docMk/>
            <pc:sldMk cId="3527479354" sldId="315"/>
            <ac:spMk id="363" creationId="{00000000-0000-0000-0000-000000000000}"/>
          </ac:spMkLst>
        </pc:spChg>
        <pc:picChg chg="del">
          <ac:chgData name="Leonardo Alves" userId="eff381c9ff166f0a" providerId="LiveId" clId="{696708BE-8C84-47C1-AD0F-B0E46B0658C2}" dt="2023-10-12T19:19:36.699" v="336" actId="478"/>
          <ac:picMkLst>
            <pc:docMk/>
            <pc:sldMk cId="3527479354" sldId="315"/>
            <ac:picMk id="3" creationId="{B99B667E-E922-EEAB-B692-F01EC80B917A}"/>
          </ac:picMkLst>
        </pc:picChg>
        <pc:picChg chg="add mod modCrop">
          <ac:chgData name="Leonardo Alves" userId="eff381c9ff166f0a" providerId="LiveId" clId="{696708BE-8C84-47C1-AD0F-B0E46B0658C2}" dt="2023-10-12T19:27:45.427" v="425" actId="1076"/>
          <ac:picMkLst>
            <pc:docMk/>
            <pc:sldMk cId="3527479354" sldId="315"/>
            <ac:picMk id="4" creationId="{D070716D-3D99-E049-84E7-888E590A202F}"/>
          </ac:picMkLst>
        </pc:picChg>
        <pc:picChg chg="del">
          <ac:chgData name="Leonardo Alves" userId="eff381c9ff166f0a" providerId="LiveId" clId="{696708BE-8C84-47C1-AD0F-B0E46B0658C2}" dt="2023-10-12T19:19:35.012" v="334" actId="478"/>
          <ac:picMkLst>
            <pc:docMk/>
            <pc:sldMk cId="3527479354" sldId="315"/>
            <ac:picMk id="7" creationId="{4C7C1C61-E1A4-4D0C-CCE8-901572F20E3C}"/>
          </ac:picMkLst>
        </pc:picChg>
        <pc:picChg chg="add del mod modCrop">
          <ac:chgData name="Leonardo Alves" userId="eff381c9ff166f0a" providerId="LiveId" clId="{696708BE-8C84-47C1-AD0F-B0E46B0658C2}" dt="2023-10-12T19:24:55.932" v="386" actId="478"/>
          <ac:picMkLst>
            <pc:docMk/>
            <pc:sldMk cId="3527479354" sldId="315"/>
            <ac:picMk id="8" creationId="{7B87DB96-5EFC-4EF9-A3CC-E5CA16840704}"/>
          </ac:picMkLst>
        </pc:picChg>
        <pc:picChg chg="del">
          <ac:chgData name="Leonardo Alves" userId="eff381c9ff166f0a" providerId="LiveId" clId="{696708BE-8C84-47C1-AD0F-B0E46B0658C2}" dt="2023-10-12T19:19:35.835" v="335" actId="478"/>
          <ac:picMkLst>
            <pc:docMk/>
            <pc:sldMk cId="3527479354" sldId="315"/>
            <ac:picMk id="9" creationId="{AB9E6A71-057E-D1C1-08AD-0D7BDD5A6580}"/>
          </ac:picMkLst>
        </pc:picChg>
        <pc:picChg chg="add del mod modCrop">
          <ac:chgData name="Leonardo Alves" userId="eff381c9ff166f0a" providerId="LiveId" clId="{696708BE-8C84-47C1-AD0F-B0E46B0658C2}" dt="2023-10-12T19:27:14.884" v="419" actId="478"/>
          <ac:picMkLst>
            <pc:docMk/>
            <pc:sldMk cId="3527479354" sldId="315"/>
            <ac:picMk id="11" creationId="{A6230116-3DF9-623A-98F5-0B4E53C41BF0}"/>
          </ac:picMkLst>
        </pc:picChg>
        <pc:picChg chg="add del mod">
          <ac:chgData name="Leonardo Alves" userId="eff381c9ff166f0a" providerId="LiveId" clId="{696708BE-8C84-47C1-AD0F-B0E46B0658C2}" dt="2023-10-12T19:25:07.668" v="388" actId="478"/>
          <ac:picMkLst>
            <pc:docMk/>
            <pc:sldMk cId="3527479354" sldId="315"/>
            <ac:picMk id="13" creationId="{E2F0E97B-6245-A452-3653-5D897419E16E}"/>
          </ac:picMkLst>
        </pc:picChg>
        <pc:picChg chg="add mod modCrop">
          <ac:chgData name="Leonardo Alves" userId="eff381c9ff166f0a" providerId="LiveId" clId="{696708BE-8C84-47C1-AD0F-B0E46B0658C2}" dt="2023-10-12T19:27:43.899" v="424" actId="1076"/>
          <ac:picMkLst>
            <pc:docMk/>
            <pc:sldMk cId="3527479354" sldId="315"/>
            <ac:picMk id="15" creationId="{1F5581E2-26D4-B0A9-C726-04D9AADE8DE2}"/>
          </ac:picMkLst>
        </pc:picChg>
        <pc:picChg chg="add mod modCrop">
          <ac:chgData name="Leonardo Alves" userId="eff381c9ff166f0a" providerId="LiveId" clId="{696708BE-8C84-47C1-AD0F-B0E46B0658C2}" dt="2023-10-12T19:28:32.435" v="433" actId="732"/>
          <ac:picMkLst>
            <pc:docMk/>
            <pc:sldMk cId="3527479354" sldId="315"/>
            <ac:picMk id="17" creationId="{BCEFBBD6-244D-0716-D39D-0EE77C80FE9E}"/>
          </ac:picMkLst>
        </pc:picChg>
      </pc:sldChg>
      <pc:sldChg chg="addSp delSp modSp add mod modTransition">
        <pc:chgData name="Leonardo Alves" userId="eff381c9ff166f0a" providerId="LiveId" clId="{696708BE-8C84-47C1-AD0F-B0E46B0658C2}" dt="2023-10-12T20:28:36.656" v="2036"/>
        <pc:sldMkLst>
          <pc:docMk/>
          <pc:sldMk cId="3903426671" sldId="316"/>
        </pc:sldMkLst>
        <pc:spChg chg="mod">
          <ac:chgData name="Leonardo Alves" userId="eff381c9ff166f0a" providerId="LiveId" clId="{696708BE-8C84-47C1-AD0F-B0E46B0658C2}" dt="2023-10-12T19:40:01.531" v="909" actId="1076"/>
          <ac:spMkLst>
            <pc:docMk/>
            <pc:sldMk cId="3903426671" sldId="316"/>
            <ac:spMk id="5" creationId="{8F6E438D-9874-7472-A777-73CC526E2EEE}"/>
          </ac:spMkLst>
        </pc:spChg>
        <pc:spChg chg="mod">
          <ac:chgData name="Leonardo Alves" userId="eff381c9ff166f0a" providerId="LiveId" clId="{696708BE-8C84-47C1-AD0F-B0E46B0658C2}" dt="2023-10-12T19:30:07.919" v="481" actId="20577"/>
          <ac:spMkLst>
            <pc:docMk/>
            <pc:sldMk cId="3903426671" sldId="316"/>
            <ac:spMk id="362" creationId="{00000000-0000-0000-0000-000000000000}"/>
          </ac:spMkLst>
        </pc:spChg>
        <pc:spChg chg="mod">
          <ac:chgData name="Leonardo Alves" userId="eff381c9ff166f0a" providerId="LiveId" clId="{696708BE-8C84-47C1-AD0F-B0E46B0658C2}" dt="2023-10-12T19:39:57.234" v="908" actId="1076"/>
          <ac:spMkLst>
            <pc:docMk/>
            <pc:sldMk cId="3903426671" sldId="316"/>
            <ac:spMk id="363" creationId="{00000000-0000-0000-0000-000000000000}"/>
          </ac:spMkLst>
        </pc:spChg>
        <pc:picChg chg="del">
          <ac:chgData name="Leonardo Alves" userId="eff381c9ff166f0a" providerId="LiveId" clId="{696708BE-8C84-47C1-AD0F-B0E46B0658C2}" dt="2023-10-12T19:30:12.884" v="484" actId="478"/>
          <ac:picMkLst>
            <pc:docMk/>
            <pc:sldMk cId="3903426671" sldId="316"/>
            <ac:picMk id="3" creationId="{B99B667E-E922-EEAB-B692-F01EC80B917A}"/>
          </ac:picMkLst>
        </pc:picChg>
        <pc:picChg chg="add del">
          <ac:chgData name="Leonardo Alves" userId="eff381c9ff166f0a" providerId="LiveId" clId="{696708BE-8C84-47C1-AD0F-B0E46B0658C2}" dt="2023-10-12T19:33:31.910" v="486" actId="22"/>
          <ac:picMkLst>
            <pc:docMk/>
            <pc:sldMk cId="3903426671" sldId="316"/>
            <ac:picMk id="4" creationId="{330833F6-61C0-CAC3-B592-06E46EAF467F}"/>
          </ac:picMkLst>
        </pc:picChg>
        <pc:picChg chg="del">
          <ac:chgData name="Leonardo Alves" userId="eff381c9ff166f0a" providerId="LiveId" clId="{696708BE-8C84-47C1-AD0F-B0E46B0658C2}" dt="2023-10-12T19:30:11.636" v="482" actId="478"/>
          <ac:picMkLst>
            <pc:docMk/>
            <pc:sldMk cId="3903426671" sldId="316"/>
            <ac:picMk id="7" creationId="{4C7C1C61-E1A4-4D0C-CCE8-901572F20E3C}"/>
          </ac:picMkLst>
        </pc:picChg>
        <pc:picChg chg="del">
          <ac:chgData name="Leonardo Alves" userId="eff381c9ff166f0a" providerId="LiveId" clId="{696708BE-8C84-47C1-AD0F-B0E46B0658C2}" dt="2023-10-12T19:30:12.244" v="483" actId="478"/>
          <ac:picMkLst>
            <pc:docMk/>
            <pc:sldMk cId="3903426671" sldId="316"/>
            <ac:picMk id="9" creationId="{AB9E6A71-057E-D1C1-08AD-0D7BDD5A6580}"/>
          </ac:picMkLst>
        </pc:picChg>
      </pc:sldChg>
      <pc:sldChg chg="addSp delSp modSp add mod modTransition">
        <pc:chgData name="Leonardo Alves" userId="eff381c9ff166f0a" providerId="LiveId" clId="{696708BE-8C84-47C1-AD0F-B0E46B0658C2}" dt="2023-10-12T20:28:46.866" v="2039"/>
        <pc:sldMkLst>
          <pc:docMk/>
          <pc:sldMk cId="1561490038" sldId="317"/>
        </pc:sldMkLst>
        <pc:spChg chg="add mod">
          <ac:chgData name="Leonardo Alves" userId="eff381c9ff166f0a" providerId="LiveId" clId="{696708BE-8C84-47C1-AD0F-B0E46B0658C2}" dt="2023-10-12T19:43:23.105" v="945"/>
          <ac:spMkLst>
            <pc:docMk/>
            <pc:sldMk cId="1561490038" sldId="317"/>
            <ac:spMk id="4" creationId="{361F4107-7F79-0186-9AE3-0358FA89EAA6}"/>
          </ac:spMkLst>
        </pc:spChg>
        <pc:spChg chg="add mod">
          <ac:chgData name="Leonardo Alves" userId="eff381c9ff166f0a" providerId="LiveId" clId="{696708BE-8C84-47C1-AD0F-B0E46B0658C2}" dt="2023-10-12T19:43:27.867" v="947" actId="1076"/>
          <ac:spMkLst>
            <pc:docMk/>
            <pc:sldMk cId="1561490038" sldId="317"/>
            <ac:spMk id="5" creationId="{9C1A9639-E1BF-4DF2-0DBF-D403F09AA52E}"/>
          </ac:spMkLst>
        </pc:spChg>
        <pc:picChg chg="add mod">
          <ac:chgData name="Leonardo Alves" userId="eff381c9ff166f0a" providerId="LiveId" clId="{696708BE-8C84-47C1-AD0F-B0E46B0658C2}" dt="2023-10-12T19:43:22.441" v="944" actId="1076"/>
          <ac:picMkLst>
            <pc:docMk/>
            <pc:sldMk cId="1561490038" sldId="317"/>
            <ac:picMk id="3" creationId="{9043812A-22DD-A909-5600-15E088151CD1}"/>
          </ac:picMkLst>
        </pc:picChg>
        <pc:picChg chg="del">
          <ac:chgData name="Leonardo Alves" userId="eff381c9ff166f0a" providerId="LiveId" clId="{696708BE-8C84-47C1-AD0F-B0E46B0658C2}" dt="2023-10-12T19:41:00.597" v="915" actId="478"/>
          <ac:picMkLst>
            <pc:docMk/>
            <pc:sldMk cId="1561490038" sldId="317"/>
            <ac:picMk id="10" creationId="{947D1C1B-74DF-A6D5-2717-547522368A4B}"/>
          </ac:picMkLst>
        </pc:picChg>
      </pc:sldChg>
      <pc:sldChg chg="addSp delSp modSp add mod modTransition">
        <pc:chgData name="Leonardo Alves" userId="eff381c9ff166f0a" providerId="LiveId" clId="{696708BE-8C84-47C1-AD0F-B0E46B0658C2}" dt="2023-10-12T20:28:49.570" v="2040"/>
        <pc:sldMkLst>
          <pc:docMk/>
          <pc:sldMk cId="3077040929" sldId="318"/>
        </pc:sldMkLst>
        <pc:spChg chg="mod">
          <ac:chgData name="Leonardo Alves" userId="eff381c9ff166f0a" providerId="LiveId" clId="{696708BE-8C84-47C1-AD0F-B0E46B0658C2}" dt="2023-10-12T19:44:20.617" v="957" actId="14100"/>
          <ac:spMkLst>
            <pc:docMk/>
            <pc:sldMk cId="3077040929" sldId="318"/>
            <ac:spMk id="4" creationId="{361F4107-7F79-0186-9AE3-0358FA89EAA6}"/>
          </ac:spMkLst>
        </pc:spChg>
        <pc:spChg chg="mod">
          <ac:chgData name="Leonardo Alves" userId="eff381c9ff166f0a" providerId="LiveId" clId="{696708BE-8C84-47C1-AD0F-B0E46B0658C2}" dt="2023-10-12T19:44:16.811" v="956" actId="14100"/>
          <ac:spMkLst>
            <pc:docMk/>
            <pc:sldMk cId="3077040929" sldId="318"/>
            <ac:spMk id="5" creationId="{9C1A9639-E1BF-4DF2-0DBF-D403F09AA52E}"/>
          </ac:spMkLst>
        </pc:spChg>
        <pc:picChg chg="del">
          <ac:chgData name="Leonardo Alves" userId="eff381c9ff166f0a" providerId="LiveId" clId="{696708BE-8C84-47C1-AD0F-B0E46B0658C2}" dt="2023-10-12T19:43:55.540" v="949" actId="478"/>
          <ac:picMkLst>
            <pc:docMk/>
            <pc:sldMk cId="3077040929" sldId="318"/>
            <ac:picMk id="3" creationId="{9043812A-22DD-A909-5600-15E088151CD1}"/>
          </ac:picMkLst>
        </pc:picChg>
        <pc:picChg chg="add mod">
          <ac:chgData name="Leonardo Alves" userId="eff381c9ff166f0a" providerId="LiveId" clId="{696708BE-8C84-47C1-AD0F-B0E46B0658C2}" dt="2023-10-12T19:44:03.427" v="952" actId="1076"/>
          <ac:picMkLst>
            <pc:docMk/>
            <pc:sldMk cId="3077040929" sldId="318"/>
            <ac:picMk id="6" creationId="{35485EA1-FB8A-210F-5E5E-5AC04C716D0B}"/>
          </ac:picMkLst>
        </pc:picChg>
      </pc:sldChg>
      <pc:sldChg chg="addSp delSp modSp add mod modTransition">
        <pc:chgData name="Leonardo Alves" userId="eff381c9ff166f0a" providerId="LiveId" clId="{696708BE-8C84-47C1-AD0F-B0E46B0658C2}" dt="2023-10-12T20:29:24.616" v="2045"/>
        <pc:sldMkLst>
          <pc:docMk/>
          <pc:sldMk cId="2890913350" sldId="319"/>
        </pc:sldMkLst>
        <pc:spChg chg="mod">
          <ac:chgData name="Leonardo Alves" userId="eff381c9ff166f0a" providerId="LiveId" clId="{696708BE-8C84-47C1-AD0F-B0E46B0658C2}" dt="2023-10-12T19:59:05.954" v="1092" actId="1076"/>
          <ac:spMkLst>
            <pc:docMk/>
            <pc:sldMk cId="2890913350" sldId="319"/>
            <ac:spMk id="374" creationId="{00000000-0000-0000-0000-000000000000}"/>
          </ac:spMkLst>
        </pc:spChg>
        <pc:grpChg chg="del">
          <ac:chgData name="Leonardo Alves" userId="eff381c9ff166f0a" providerId="LiveId" clId="{696708BE-8C84-47C1-AD0F-B0E46B0658C2}" dt="2023-10-12T19:56:45.212" v="1044" actId="478"/>
          <ac:grpSpMkLst>
            <pc:docMk/>
            <pc:sldMk cId="2890913350" sldId="319"/>
            <ac:grpSpMk id="7" creationId="{264A8B6C-7E42-47B4-BF87-CC6AD6DB898B}"/>
          </ac:grpSpMkLst>
        </pc:grpChg>
        <pc:picChg chg="add mod">
          <ac:chgData name="Leonardo Alves" userId="eff381c9ff166f0a" providerId="LiveId" clId="{696708BE-8C84-47C1-AD0F-B0E46B0658C2}" dt="2023-10-12T19:57:44.714" v="1086" actId="1076"/>
          <ac:picMkLst>
            <pc:docMk/>
            <pc:sldMk cId="2890913350" sldId="319"/>
            <ac:picMk id="3" creationId="{00222AA7-C184-AB5E-4F0C-1D60C7E90EAE}"/>
          </ac:picMkLst>
        </pc:picChg>
      </pc:sldChg>
      <pc:sldChg chg="addSp delSp modSp add mod modTransition">
        <pc:chgData name="Leonardo Alves" userId="eff381c9ff166f0a" providerId="LiveId" clId="{696708BE-8C84-47C1-AD0F-B0E46B0658C2}" dt="2023-10-12T20:28:52.394" v="2041"/>
        <pc:sldMkLst>
          <pc:docMk/>
          <pc:sldMk cId="3258612910" sldId="320"/>
        </pc:sldMkLst>
        <pc:picChg chg="add mod">
          <ac:chgData name="Leonardo Alves" userId="eff381c9ff166f0a" providerId="LiveId" clId="{696708BE-8C84-47C1-AD0F-B0E46B0658C2}" dt="2023-10-12T19:45:38.922" v="965" actId="1076"/>
          <ac:picMkLst>
            <pc:docMk/>
            <pc:sldMk cId="3258612910" sldId="320"/>
            <ac:picMk id="3" creationId="{CEC3E980-2C15-6F4C-E5B6-73989D13B3AB}"/>
          </ac:picMkLst>
        </pc:picChg>
        <pc:picChg chg="del">
          <ac:chgData name="Leonardo Alves" userId="eff381c9ff166f0a" providerId="LiveId" clId="{696708BE-8C84-47C1-AD0F-B0E46B0658C2}" dt="2023-10-12T19:44:56.622" v="960" actId="478"/>
          <ac:picMkLst>
            <pc:docMk/>
            <pc:sldMk cId="3258612910" sldId="320"/>
            <ac:picMk id="6" creationId="{35485EA1-FB8A-210F-5E5E-5AC04C716D0B}"/>
          </ac:picMkLst>
        </pc:picChg>
      </pc:sldChg>
      <pc:sldChg chg="addSp delSp modSp add mod ord modTransition">
        <pc:chgData name="Leonardo Alves" userId="eff381c9ff166f0a" providerId="LiveId" clId="{696708BE-8C84-47C1-AD0F-B0E46B0658C2}" dt="2023-10-12T20:29:00.192" v="2042"/>
        <pc:sldMkLst>
          <pc:docMk/>
          <pc:sldMk cId="3174794908" sldId="321"/>
        </pc:sldMkLst>
        <pc:spChg chg="del">
          <ac:chgData name="Leonardo Alves" userId="eff381c9ff166f0a" providerId="LiveId" clId="{696708BE-8C84-47C1-AD0F-B0E46B0658C2}" dt="2023-10-12T19:50:25.389" v="1000" actId="478"/>
          <ac:spMkLst>
            <pc:docMk/>
            <pc:sldMk cId="3174794908" sldId="321"/>
            <ac:spMk id="5" creationId="{8F6E438D-9874-7472-A777-73CC526E2EEE}"/>
          </ac:spMkLst>
        </pc:spChg>
        <pc:spChg chg="mod">
          <ac:chgData name="Leonardo Alves" userId="eff381c9ff166f0a" providerId="LiveId" clId="{696708BE-8C84-47C1-AD0F-B0E46B0658C2}" dt="2023-10-12T19:52:27.074" v="1012" actId="1076"/>
          <ac:spMkLst>
            <pc:docMk/>
            <pc:sldMk cId="3174794908" sldId="321"/>
            <ac:spMk id="362" creationId="{00000000-0000-0000-0000-000000000000}"/>
          </ac:spMkLst>
        </pc:spChg>
        <pc:picChg chg="add del mod">
          <ac:chgData name="Leonardo Alves" userId="eff381c9ff166f0a" providerId="LiveId" clId="{696708BE-8C84-47C1-AD0F-B0E46B0658C2}" dt="2023-10-12T19:52:06.044" v="1009" actId="478"/>
          <ac:picMkLst>
            <pc:docMk/>
            <pc:sldMk cId="3174794908" sldId="321"/>
            <ac:picMk id="3" creationId="{19B844C3-A224-8CF4-BB7C-927CE19C03FA}"/>
          </ac:picMkLst>
        </pc:picChg>
      </pc:sldChg>
      <pc:sldChg chg="add del">
        <pc:chgData name="Leonardo Alves" userId="eff381c9ff166f0a" providerId="LiveId" clId="{696708BE-8C84-47C1-AD0F-B0E46B0658C2}" dt="2023-10-12T19:45:31.097" v="963" actId="47"/>
        <pc:sldMkLst>
          <pc:docMk/>
          <pc:sldMk cId="3873122792" sldId="321"/>
        </pc:sldMkLst>
      </pc:sldChg>
      <pc:sldChg chg="addSp delSp modSp add mod modTransition">
        <pc:chgData name="Leonardo Alves" userId="eff381c9ff166f0a" providerId="LiveId" clId="{696708BE-8C84-47C1-AD0F-B0E46B0658C2}" dt="2023-10-12T20:29:17.008" v="2044"/>
        <pc:sldMkLst>
          <pc:docMk/>
          <pc:sldMk cId="884817415" sldId="322"/>
        </pc:sldMkLst>
        <pc:spChg chg="mod">
          <ac:chgData name="Leonardo Alves" userId="eff381c9ff166f0a" providerId="LiveId" clId="{696708BE-8C84-47C1-AD0F-B0E46B0658C2}" dt="2023-10-12T19:54:32.674" v="1034" actId="1076"/>
          <ac:spMkLst>
            <pc:docMk/>
            <pc:sldMk cId="884817415" sldId="322"/>
            <ac:spMk id="374" creationId="{00000000-0000-0000-0000-000000000000}"/>
          </ac:spMkLst>
        </pc:spChg>
        <pc:picChg chg="del">
          <ac:chgData name="Leonardo Alves" userId="eff381c9ff166f0a" providerId="LiveId" clId="{696708BE-8C84-47C1-AD0F-B0E46B0658C2}" dt="2023-10-12T19:53:09.236" v="1031" actId="478"/>
          <ac:picMkLst>
            <pc:docMk/>
            <pc:sldMk cId="884817415" sldId="322"/>
            <ac:picMk id="3" creationId="{CF0BB8F6-0F77-5C06-B231-06E890AD1EF4}"/>
          </ac:picMkLst>
        </pc:picChg>
        <pc:picChg chg="add mod">
          <ac:chgData name="Leonardo Alves" userId="eff381c9ff166f0a" providerId="LiveId" clId="{696708BE-8C84-47C1-AD0F-B0E46B0658C2}" dt="2023-10-12T19:55:37.531" v="1043" actId="14100"/>
          <ac:picMkLst>
            <pc:docMk/>
            <pc:sldMk cId="884817415" sldId="322"/>
            <ac:picMk id="4" creationId="{26B7AC83-21B1-1158-0892-B676FA60F1E5}"/>
          </ac:picMkLst>
        </pc:picChg>
        <pc:picChg chg="add mod">
          <ac:chgData name="Leonardo Alves" userId="eff381c9ff166f0a" providerId="LiveId" clId="{696708BE-8C84-47C1-AD0F-B0E46B0658C2}" dt="2023-10-12T19:55:34.953" v="1042" actId="14100"/>
          <ac:picMkLst>
            <pc:docMk/>
            <pc:sldMk cId="884817415" sldId="322"/>
            <ac:picMk id="6" creationId="{6CD93D15-20FD-132E-169A-F70BFDCB6753}"/>
          </ac:picMkLst>
        </pc:picChg>
      </pc:sldChg>
      <pc:sldChg chg="modSp add mod modTransition">
        <pc:chgData name="Leonardo Alves" userId="eff381c9ff166f0a" providerId="LiveId" clId="{696708BE-8C84-47C1-AD0F-B0E46B0658C2}" dt="2023-10-12T20:29:34.778" v="2048"/>
        <pc:sldMkLst>
          <pc:docMk/>
          <pc:sldMk cId="3646977200" sldId="323"/>
        </pc:sldMkLst>
        <pc:spChg chg="mod">
          <ac:chgData name="Leonardo Alves" userId="eff381c9ff166f0a" providerId="LiveId" clId="{696708BE-8C84-47C1-AD0F-B0E46B0658C2}" dt="2023-10-12T20:05:36.779" v="1323" actId="14100"/>
          <ac:spMkLst>
            <pc:docMk/>
            <pc:sldMk cId="3646977200" sldId="323"/>
            <ac:spMk id="348" creationId="{00000000-0000-0000-0000-000000000000}"/>
          </ac:spMkLst>
        </pc:spChg>
      </pc:sldChg>
      <pc:sldChg chg="modSp add mod modTransition">
        <pc:chgData name="Leonardo Alves" userId="eff381c9ff166f0a" providerId="LiveId" clId="{696708BE-8C84-47C1-AD0F-B0E46B0658C2}" dt="2023-10-12T20:29:40.418" v="2050"/>
        <pc:sldMkLst>
          <pc:docMk/>
          <pc:sldMk cId="3200561149" sldId="324"/>
        </pc:sldMkLst>
        <pc:spChg chg="mod">
          <ac:chgData name="Leonardo Alves" userId="eff381c9ff166f0a" providerId="LiveId" clId="{696708BE-8C84-47C1-AD0F-B0E46B0658C2}" dt="2023-10-12T20:08:21.477" v="1391" actId="20577"/>
          <ac:spMkLst>
            <pc:docMk/>
            <pc:sldMk cId="3200561149" sldId="324"/>
            <ac:spMk id="3" creationId="{611FC8D1-2A9C-47B9-958B-0AF2E031C896}"/>
          </ac:spMkLst>
        </pc:spChg>
      </pc:sldChg>
      <pc:sldChg chg="addSp modSp add mod modTransition">
        <pc:chgData name="Leonardo Alves" userId="eff381c9ff166f0a" providerId="LiveId" clId="{696708BE-8C84-47C1-AD0F-B0E46B0658C2}" dt="2023-10-12T20:29:42.714" v="2051"/>
        <pc:sldMkLst>
          <pc:docMk/>
          <pc:sldMk cId="2096037451" sldId="325"/>
        </pc:sldMkLst>
        <pc:spChg chg="add mod">
          <ac:chgData name="Leonardo Alves" userId="eff381c9ff166f0a" providerId="LiveId" clId="{696708BE-8C84-47C1-AD0F-B0E46B0658C2}" dt="2023-10-12T20:12:26.563" v="1647" actId="1076"/>
          <ac:spMkLst>
            <pc:docMk/>
            <pc:sldMk cId="2096037451" sldId="325"/>
            <ac:spMk id="2" creationId="{C5F03DDC-B2C3-A00E-D09B-EAE62DF25DBF}"/>
          </ac:spMkLst>
        </pc:spChg>
        <pc:spChg chg="mod">
          <ac:chgData name="Leonardo Alves" userId="eff381c9ff166f0a" providerId="LiveId" clId="{696708BE-8C84-47C1-AD0F-B0E46B0658C2}" dt="2023-10-12T20:12:29.411" v="1648" actId="1076"/>
          <ac:spMkLst>
            <pc:docMk/>
            <pc:sldMk cId="2096037451" sldId="325"/>
            <ac:spMk id="3" creationId="{611FC8D1-2A9C-47B9-958B-0AF2E031C896}"/>
          </ac:spMkLst>
        </pc:spChg>
      </pc:sldChg>
      <pc:sldChg chg="delSp modSp add mod ord modTransition">
        <pc:chgData name="Leonardo Alves" userId="eff381c9ff166f0a" providerId="LiveId" clId="{696708BE-8C84-47C1-AD0F-B0E46B0658C2}" dt="2023-10-12T20:30:00.234" v="2053"/>
        <pc:sldMkLst>
          <pc:docMk/>
          <pc:sldMk cId="2546126494" sldId="326"/>
        </pc:sldMkLst>
        <pc:spChg chg="mod">
          <ac:chgData name="Leonardo Alves" userId="eff381c9ff166f0a" providerId="LiveId" clId="{696708BE-8C84-47C1-AD0F-B0E46B0658C2}" dt="2023-10-12T20:20:03.355" v="2018" actId="255"/>
          <ac:spMkLst>
            <pc:docMk/>
            <pc:sldMk cId="2546126494" sldId="326"/>
            <ac:spMk id="374" creationId="{00000000-0000-0000-0000-000000000000}"/>
          </ac:spMkLst>
        </pc:spChg>
        <pc:picChg chg="del">
          <ac:chgData name="Leonardo Alves" userId="eff381c9ff166f0a" providerId="LiveId" clId="{696708BE-8C84-47C1-AD0F-B0E46B0658C2}" dt="2023-10-12T20:19:19.116" v="1990" actId="478"/>
          <ac:picMkLst>
            <pc:docMk/>
            <pc:sldMk cId="2546126494" sldId="326"/>
            <ac:picMk id="3" creationId="{00222AA7-C184-AB5E-4F0C-1D60C7E90EAE}"/>
          </ac:picMkLst>
        </pc:picChg>
      </pc:sldChg>
      <pc:sldMasterChg chg="addSldLayout delSldLayout">
        <pc:chgData name="Leonardo Alves" userId="eff381c9ff166f0a" providerId="LiveId" clId="{696708BE-8C84-47C1-AD0F-B0E46B0658C2}" dt="2023-10-12T20:17:06.154" v="1921" actId="47"/>
        <pc:sldMasterMkLst>
          <pc:docMk/>
          <pc:sldMasterMk cId="0" sldId="2147483672"/>
        </pc:sldMasterMkLst>
        <pc:sldLayoutChg chg="add del">
          <pc:chgData name="Leonardo Alves" userId="eff381c9ff166f0a" providerId="LiveId" clId="{696708BE-8C84-47C1-AD0F-B0E46B0658C2}" dt="2023-10-12T20:17:02.730" v="1920" actId="47"/>
          <pc:sldLayoutMkLst>
            <pc:docMk/>
            <pc:sldMasterMk cId="0" sldId="2147483672"/>
            <pc:sldLayoutMk cId="0" sldId="2147483652"/>
          </pc:sldLayoutMkLst>
        </pc:sldLayoutChg>
        <pc:sldLayoutChg chg="add del">
          <pc:chgData name="Leonardo Alves" userId="eff381c9ff166f0a" providerId="LiveId" clId="{696708BE-8C84-47C1-AD0F-B0E46B0658C2}" dt="2023-10-11T23:44:39.494" v="15" actId="47"/>
          <pc:sldLayoutMkLst>
            <pc:docMk/>
            <pc:sldMasterMk cId="0" sldId="2147483672"/>
            <pc:sldLayoutMk cId="0" sldId="2147483653"/>
          </pc:sldLayoutMkLst>
        </pc:sldLayoutChg>
        <pc:sldLayoutChg chg="add del">
          <pc:chgData name="Leonardo Alves" userId="eff381c9ff166f0a" providerId="LiveId" clId="{696708BE-8C84-47C1-AD0F-B0E46B0658C2}" dt="2023-10-12T20:17:06.154" v="1921" actId="47"/>
          <pc:sldLayoutMkLst>
            <pc:docMk/>
            <pc:sldMasterMk cId="0" sldId="2147483672"/>
            <pc:sldLayoutMk cId="0" sldId="2147483654"/>
          </pc:sldLayoutMkLst>
        </pc:sldLayoutChg>
        <pc:sldLayoutChg chg="add del">
          <pc:chgData name="Leonardo Alves" userId="eff381c9ff166f0a" providerId="LiveId" clId="{696708BE-8C84-47C1-AD0F-B0E46B0658C2}" dt="2023-10-11T23:44:39.625" v="18" actId="47"/>
          <pc:sldLayoutMkLst>
            <pc:docMk/>
            <pc:sldMasterMk cId="0" sldId="2147483672"/>
            <pc:sldLayoutMk cId="0" sldId="2147483655"/>
          </pc:sldLayoutMkLst>
        </pc:sldLayoutChg>
        <pc:sldLayoutChg chg="add del">
          <pc:chgData name="Leonardo Alves" userId="eff381c9ff166f0a" providerId="LiveId" clId="{696708BE-8C84-47C1-AD0F-B0E46B0658C2}" dt="2023-10-12T20:06:17.056" v="1326" actId="47"/>
          <pc:sldLayoutMkLst>
            <pc:docMk/>
            <pc:sldMasterMk cId="0" sldId="2147483672"/>
            <pc:sldLayoutMk cId="0" sldId="2147483656"/>
          </pc:sldLayoutMkLst>
        </pc:sldLayoutChg>
        <pc:sldLayoutChg chg="add del">
          <pc:chgData name="Leonardo Alves" userId="eff381c9ff166f0a" providerId="LiveId" clId="{696708BE-8C84-47C1-AD0F-B0E46B0658C2}" dt="2023-10-11T23:44:39.667" v="20" actId="47"/>
          <pc:sldLayoutMkLst>
            <pc:docMk/>
            <pc:sldMasterMk cId="0" sldId="2147483672"/>
            <pc:sldLayoutMk cId="0" sldId="2147483657"/>
          </pc:sldLayoutMkLst>
        </pc:sldLayoutChg>
        <pc:sldLayoutChg chg="add del">
          <pc:chgData name="Leonardo Alves" userId="eff381c9ff166f0a" providerId="LiveId" clId="{696708BE-8C84-47C1-AD0F-B0E46B0658C2}" dt="2023-10-12T20:17:00.334" v="1919" actId="47"/>
          <pc:sldLayoutMkLst>
            <pc:docMk/>
            <pc:sldMasterMk cId="0" sldId="2147483672"/>
            <pc:sldLayoutMk cId="0" sldId="2147483660"/>
          </pc:sldLayoutMkLst>
        </pc:sldLayoutChg>
        <pc:sldLayoutChg chg="add del">
          <pc:chgData name="Leonardo Alves" userId="eff381c9ff166f0a" providerId="LiveId" clId="{696708BE-8C84-47C1-AD0F-B0E46B0658C2}" dt="2023-10-11T23:44:38.987" v="14" actId="47"/>
          <pc:sldLayoutMkLst>
            <pc:docMk/>
            <pc:sldMasterMk cId="0" sldId="2147483672"/>
            <pc:sldLayoutMk cId="0" sldId="2147483661"/>
          </pc:sldLayoutMkLst>
        </pc:sldLayoutChg>
        <pc:sldLayoutChg chg="add del">
          <pc:chgData name="Leonardo Alves" userId="eff381c9ff166f0a" providerId="LiveId" clId="{696708BE-8C84-47C1-AD0F-B0E46B0658C2}" dt="2023-10-11T23:44:38.619" v="13" actId="47"/>
          <pc:sldLayoutMkLst>
            <pc:docMk/>
            <pc:sldMasterMk cId="0" sldId="2147483672"/>
            <pc:sldLayoutMk cId="0" sldId="2147483665"/>
          </pc:sldLayoutMkLst>
        </pc:sldLayoutChg>
        <pc:sldLayoutChg chg="add del">
          <pc:chgData name="Leonardo Alves" userId="eff381c9ff166f0a" providerId="LiveId" clId="{696708BE-8C84-47C1-AD0F-B0E46B0658C2}" dt="2023-10-12T20:06:14.806" v="1325" actId="47"/>
          <pc:sldLayoutMkLst>
            <pc:docMk/>
            <pc:sldMasterMk cId="0" sldId="2147483672"/>
            <pc:sldLayoutMk cId="0"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0834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58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854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742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918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330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586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491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155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878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64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392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035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2795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762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474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719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934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897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104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Thin"/>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7" r:id="rId6"/>
    <p:sldLayoutId id="2147483659" r:id="rId7"/>
    <p:sldLayoutId id="2147483661" r:id="rId8"/>
    <p:sldLayoutId id="2147483665" r:id="rId9"/>
    <p:sldLayoutId id="214748366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7" name="Google Shape;437;p35"/>
          <p:cNvGrpSpPr/>
          <p:nvPr/>
        </p:nvGrpSpPr>
        <p:grpSpPr>
          <a:xfrm>
            <a:off x="6739885" y="2855429"/>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411;p34">
            <a:extLst>
              <a:ext uri="{FF2B5EF4-FFF2-40B4-BE49-F238E27FC236}">
                <a16:creationId xmlns:a16="http://schemas.microsoft.com/office/drawing/2014/main" id="{9BB9F9C7-601A-46E6-9DB8-0D4343C47413}"/>
              </a:ext>
            </a:extLst>
          </p:cNvPr>
          <p:cNvSpPr/>
          <p:nvPr/>
        </p:nvSpPr>
        <p:spPr>
          <a:xfrm flipH="1">
            <a:off x="7112522" y="1226183"/>
            <a:ext cx="993057" cy="356858"/>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1;p34">
            <a:extLst>
              <a:ext uri="{FF2B5EF4-FFF2-40B4-BE49-F238E27FC236}">
                <a16:creationId xmlns:a16="http://schemas.microsoft.com/office/drawing/2014/main" id="{CCE73A10-A8D2-470D-8849-AE8DE04E4ADF}"/>
              </a:ext>
            </a:extLst>
          </p:cNvPr>
          <p:cNvSpPr/>
          <p:nvPr/>
        </p:nvSpPr>
        <p:spPr>
          <a:xfrm flipH="1">
            <a:off x="0" y="3564107"/>
            <a:ext cx="1052052" cy="356858"/>
          </a:xfrm>
          <a:custGeom>
            <a:avLst/>
            <a:gdLst/>
            <a:ahLst/>
            <a:cxnLst/>
            <a:rect l="l" t="t" r="r" b="b"/>
            <a:pathLst>
              <a:path w="46995" h="2347" extrusionOk="0">
                <a:moveTo>
                  <a:pt x="0" y="1"/>
                </a:moveTo>
                <a:lnTo>
                  <a:pt x="0" y="2346"/>
                </a:lnTo>
                <a:lnTo>
                  <a:pt x="46994" y="2346"/>
                </a:lnTo>
                <a:lnTo>
                  <a:pt x="46994" y="1"/>
                </a:lnTo>
                <a:close/>
              </a:path>
            </a:pathLst>
          </a:custGeom>
          <a:solidFill>
            <a:srgbClr val="EC0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1;p34">
            <a:extLst>
              <a:ext uri="{FF2B5EF4-FFF2-40B4-BE49-F238E27FC236}">
                <a16:creationId xmlns:a16="http://schemas.microsoft.com/office/drawing/2014/main" id="{947E12E9-32DA-43BA-96D9-594FF574FDA7}"/>
              </a:ext>
            </a:extLst>
          </p:cNvPr>
          <p:cNvSpPr/>
          <p:nvPr/>
        </p:nvSpPr>
        <p:spPr>
          <a:xfrm flipH="1">
            <a:off x="4380444" y="1222534"/>
            <a:ext cx="1764717" cy="356858"/>
          </a:xfrm>
          <a:custGeom>
            <a:avLst/>
            <a:gdLst/>
            <a:ahLst/>
            <a:cxnLst/>
            <a:rect l="l" t="t" r="r" b="b"/>
            <a:pathLst>
              <a:path w="46995" h="2347" extrusionOk="0">
                <a:moveTo>
                  <a:pt x="0" y="1"/>
                </a:moveTo>
                <a:lnTo>
                  <a:pt x="0" y="2346"/>
                </a:lnTo>
                <a:lnTo>
                  <a:pt x="46994" y="2346"/>
                </a:lnTo>
                <a:lnTo>
                  <a:pt x="46994" y="1"/>
                </a:lnTo>
                <a:close/>
              </a:path>
            </a:pathLst>
          </a:custGeom>
          <a:solidFill>
            <a:srgbClr val="EC0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1;p34">
            <a:extLst>
              <a:ext uri="{FF2B5EF4-FFF2-40B4-BE49-F238E27FC236}">
                <a16:creationId xmlns:a16="http://schemas.microsoft.com/office/drawing/2014/main" id="{1D669EBB-06B3-4954-A0F7-1A95671941B3}"/>
              </a:ext>
            </a:extLst>
          </p:cNvPr>
          <p:cNvSpPr/>
          <p:nvPr/>
        </p:nvSpPr>
        <p:spPr>
          <a:xfrm flipH="1">
            <a:off x="5262802" y="4068298"/>
            <a:ext cx="1312432" cy="356858"/>
          </a:xfrm>
          <a:custGeom>
            <a:avLst/>
            <a:gdLst/>
            <a:ahLst/>
            <a:cxnLst/>
            <a:rect l="l" t="t" r="r" b="b"/>
            <a:pathLst>
              <a:path w="46995" h="2347" extrusionOk="0">
                <a:moveTo>
                  <a:pt x="0" y="1"/>
                </a:moveTo>
                <a:lnTo>
                  <a:pt x="0" y="2346"/>
                </a:lnTo>
                <a:lnTo>
                  <a:pt x="46994" y="2346"/>
                </a:lnTo>
                <a:lnTo>
                  <a:pt x="46994" y="1"/>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4;p27">
            <a:extLst>
              <a:ext uri="{FF2B5EF4-FFF2-40B4-BE49-F238E27FC236}">
                <a16:creationId xmlns:a16="http://schemas.microsoft.com/office/drawing/2014/main" id="{C6259C33-4998-13E5-C22B-6C78BCBC153C}"/>
              </a:ext>
            </a:extLst>
          </p:cNvPr>
          <p:cNvSpPr txBox="1">
            <a:spLocks/>
          </p:cNvSpPr>
          <p:nvPr/>
        </p:nvSpPr>
        <p:spPr>
          <a:xfrm>
            <a:off x="1375071" y="1640908"/>
            <a:ext cx="6850950" cy="7926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pPr algn="l"/>
            <a:r>
              <a:rPr lang="pt-BR" sz="4400" dirty="0">
                <a:solidFill>
                  <a:schemeClr val="bg1"/>
                </a:solidFill>
              </a:rPr>
              <a:t>Revisão do sprint 2</a:t>
            </a:r>
          </a:p>
        </p:txBody>
      </p:sp>
      <p:sp>
        <p:nvSpPr>
          <p:cNvPr id="6" name="CaixaDeTexto 5">
            <a:extLst>
              <a:ext uri="{FF2B5EF4-FFF2-40B4-BE49-F238E27FC236}">
                <a16:creationId xmlns:a16="http://schemas.microsoft.com/office/drawing/2014/main" id="{48B6EB00-AC82-6972-BF37-B878F4AA190E}"/>
              </a:ext>
            </a:extLst>
          </p:cNvPr>
          <p:cNvSpPr txBox="1"/>
          <p:nvPr/>
        </p:nvSpPr>
        <p:spPr>
          <a:xfrm>
            <a:off x="1545282" y="2476332"/>
            <a:ext cx="6510528" cy="461665"/>
          </a:xfrm>
          <a:prstGeom prst="rect">
            <a:avLst/>
          </a:prstGeom>
          <a:noFill/>
        </p:spPr>
        <p:txBody>
          <a:bodyPr wrap="square">
            <a:spAutoFit/>
          </a:bodyPr>
          <a:lstStyle/>
          <a:p>
            <a:pPr marL="0" lvl="0" indent="0" algn="l" rtl="0">
              <a:spcBef>
                <a:spcPts val="0"/>
              </a:spcBef>
              <a:spcAft>
                <a:spcPts val="0"/>
              </a:spcAft>
              <a:buNone/>
            </a:pPr>
            <a:r>
              <a:rPr lang="pt-BR" sz="2400" dirty="0">
                <a:solidFill>
                  <a:schemeClr val="bg1"/>
                </a:solidFill>
              </a:rPr>
              <a:t>Renda Pro – Aplicativo de controle financeiro</a:t>
            </a:r>
          </a:p>
        </p:txBody>
      </p:sp>
    </p:spTree>
    <p:extLst>
      <p:ext uri="{BB962C8B-B14F-4D97-AF65-F5344CB8AC3E}">
        <p14:creationId xmlns:p14="http://schemas.microsoft.com/office/powerpoint/2010/main" val="461258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 name="Imagem 2">
            <a:extLst>
              <a:ext uri="{FF2B5EF4-FFF2-40B4-BE49-F238E27FC236}">
                <a16:creationId xmlns:a16="http://schemas.microsoft.com/office/drawing/2014/main" id="{9043812A-22DD-A909-5600-15E088151CD1}"/>
              </a:ext>
            </a:extLst>
          </p:cNvPr>
          <p:cNvPicPr>
            <a:picLocks noChangeAspect="1"/>
          </p:cNvPicPr>
          <p:nvPr/>
        </p:nvPicPr>
        <p:blipFill>
          <a:blip r:embed="rId3"/>
          <a:stretch>
            <a:fillRect/>
          </a:stretch>
        </p:blipFill>
        <p:spPr>
          <a:xfrm>
            <a:off x="361244" y="1204583"/>
            <a:ext cx="8421512" cy="2734334"/>
          </a:xfrm>
          <a:prstGeom prst="rect">
            <a:avLst/>
          </a:prstGeom>
        </p:spPr>
      </p:pic>
      <p:sp>
        <p:nvSpPr>
          <p:cNvPr id="4" name="Google Shape;363;p30">
            <a:extLst>
              <a:ext uri="{FF2B5EF4-FFF2-40B4-BE49-F238E27FC236}">
                <a16:creationId xmlns:a16="http://schemas.microsoft.com/office/drawing/2014/main" id="{361F4107-7F79-0186-9AE3-0358FA89EAA6}"/>
              </a:ext>
            </a:extLst>
          </p:cNvPr>
          <p:cNvSpPr/>
          <p:nvPr/>
        </p:nvSpPr>
        <p:spPr>
          <a:xfrm>
            <a:off x="3328416" y="4787598"/>
            <a:ext cx="5815584" cy="203131"/>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63;p30">
            <a:extLst>
              <a:ext uri="{FF2B5EF4-FFF2-40B4-BE49-F238E27FC236}">
                <a16:creationId xmlns:a16="http://schemas.microsoft.com/office/drawing/2014/main" id="{9C1A9639-E1BF-4DF2-0DBF-D403F09AA52E}"/>
              </a:ext>
            </a:extLst>
          </p:cNvPr>
          <p:cNvSpPr/>
          <p:nvPr/>
        </p:nvSpPr>
        <p:spPr>
          <a:xfrm>
            <a:off x="0" y="577111"/>
            <a:ext cx="5815584" cy="203131"/>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49003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4" name="Google Shape;363;p30">
            <a:extLst>
              <a:ext uri="{FF2B5EF4-FFF2-40B4-BE49-F238E27FC236}">
                <a16:creationId xmlns:a16="http://schemas.microsoft.com/office/drawing/2014/main" id="{361F4107-7F79-0186-9AE3-0358FA89EAA6}"/>
              </a:ext>
            </a:extLst>
          </p:cNvPr>
          <p:cNvSpPr/>
          <p:nvPr/>
        </p:nvSpPr>
        <p:spPr>
          <a:xfrm>
            <a:off x="1191126" y="4787598"/>
            <a:ext cx="7952874" cy="203131"/>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63;p30">
            <a:extLst>
              <a:ext uri="{FF2B5EF4-FFF2-40B4-BE49-F238E27FC236}">
                <a16:creationId xmlns:a16="http://schemas.microsoft.com/office/drawing/2014/main" id="{9C1A9639-E1BF-4DF2-0DBF-D403F09AA52E}"/>
              </a:ext>
            </a:extLst>
          </p:cNvPr>
          <p:cNvSpPr/>
          <p:nvPr/>
        </p:nvSpPr>
        <p:spPr>
          <a:xfrm>
            <a:off x="0" y="554858"/>
            <a:ext cx="7375358" cy="203131"/>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Imagem 5">
            <a:extLst>
              <a:ext uri="{FF2B5EF4-FFF2-40B4-BE49-F238E27FC236}">
                <a16:creationId xmlns:a16="http://schemas.microsoft.com/office/drawing/2014/main" id="{35485EA1-FB8A-210F-5E5E-5AC04C716D0B}"/>
              </a:ext>
            </a:extLst>
          </p:cNvPr>
          <p:cNvPicPr>
            <a:picLocks noChangeAspect="1"/>
          </p:cNvPicPr>
          <p:nvPr/>
        </p:nvPicPr>
        <p:blipFill>
          <a:blip r:embed="rId3"/>
          <a:stretch>
            <a:fillRect/>
          </a:stretch>
        </p:blipFill>
        <p:spPr>
          <a:xfrm>
            <a:off x="1913021" y="631639"/>
            <a:ext cx="5051110" cy="4304562"/>
          </a:xfrm>
          <a:prstGeom prst="rect">
            <a:avLst/>
          </a:prstGeom>
        </p:spPr>
      </p:pic>
    </p:spTree>
    <p:extLst>
      <p:ext uri="{BB962C8B-B14F-4D97-AF65-F5344CB8AC3E}">
        <p14:creationId xmlns:p14="http://schemas.microsoft.com/office/powerpoint/2010/main" val="307704092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4" name="Google Shape;363;p30">
            <a:extLst>
              <a:ext uri="{FF2B5EF4-FFF2-40B4-BE49-F238E27FC236}">
                <a16:creationId xmlns:a16="http://schemas.microsoft.com/office/drawing/2014/main" id="{361F4107-7F79-0186-9AE3-0358FA89EAA6}"/>
              </a:ext>
            </a:extLst>
          </p:cNvPr>
          <p:cNvSpPr/>
          <p:nvPr/>
        </p:nvSpPr>
        <p:spPr>
          <a:xfrm>
            <a:off x="1191126" y="4787598"/>
            <a:ext cx="7952874" cy="203131"/>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63;p30">
            <a:extLst>
              <a:ext uri="{FF2B5EF4-FFF2-40B4-BE49-F238E27FC236}">
                <a16:creationId xmlns:a16="http://schemas.microsoft.com/office/drawing/2014/main" id="{9C1A9639-E1BF-4DF2-0DBF-D403F09AA52E}"/>
              </a:ext>
            </a:extLst>
          </p:cNvPr>
          <p:cNvSpPr/>
          <p:nvPr/>
        </p:nvSpPr>
        <p:spPr>
          <a:xfrm>
            <a:off x="0" y="554858"/>
            <a:ext cx="7375358" cy="203131"/>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m 2">
            <a:extLst>
              <a:ext uri="{FF2B5EF4-FFF2-40B4-BE49-F238E27FC236}">
                <a16:creationId xmlns:a16="http://schemas.microsoft.com/office/drawing/2014/main" id="{CEC3E980-2C15-6F4C-E5B6-73989D13B3AB}"/>
              </a:ext>
            </a:extLst>
          </p:cNvPr>
          <p:cNvPicPr>
            <a:picLocks noChangeAspect="1"/>
          </p:cNvPicPr>
          <p:nvPr/>
        </p:nvPicPr>
        <p:blipFill>
          <a:blip r:embed="rId3"/>
          <a:stretch>
            <a:fillRect/>
          </a:stretch>
        </p:blipFill>
        <p:spPr>
          <a:xfrm>
            <a:off x="491879" y="1203158"/>
            <a:ext cx="8160241" cy="3112400"/>
          </a:xfrm>
          <a:prstGeom prst="rect">
            <a:avLst/>
          </a:prstGeom>
        </p:spPr>
      </p:pic>
    </p:spTree>
    <p:extLst>
      <p:ext uri="{BB962C8B-B14F-4D97-AF65-F5344CB8AC3E}">
        <p14:creationId xmlns:p14="http://schemas.microsoft.com/office/powerpoint/2010/main" val="32586129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1623515" y="2225763"/>
            <a:ext cx="6281990" cy="10539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chemeClr val="bg1"/>
                </a:solidFill>
              </a:rPr>
              <a:t>Login e Cadastro - Script</a:t>
            </a:r>
            <a:endParaRPr dirty="0">
              <a:solidFill>
                <a:schemeClr val="bg1"/>
              </a:solidFill>
            </a:endParaRPr>
          </a:p>
        </p:txBody>
      </p:sp>
      <p:sp>
        <p:nvSpPr>
          <p:cNvPr id="363" name="Google Shape;363;p30"/>
          <p:cNvSpPr/>
          <p:nvPr/>
        </p:nvSpPr>
        <p:spPr>
          <a:xfrm>
            <a:off x="3328416" y="4787598"/>
            <a:ext cx="5815584" cy="203131"/>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794908"/>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59400" y="826832"/>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Login</a:t>
            </a:r>
            <a:endParaRPr dirty="0"/>
          </a:p>
        </p:txBody>
      </p:sp>
      <p:pic>
        <p:nvPicPr>
          <p:cNvPr id="3" name="Imagem 2">
            <a:extLst>
              <a:ext uri="{FF2B5EF4-FFF2-40B4-BE49-F238E27FC236}">
                <a16:creationId xmlns:a16="http://schemas.microsoft.com/office/drawing/2014/main" id="{CF0BB8F6-0F77-5C06-B231-06E890AD1EF4}"/>
              </a:ext>
            </a:extLst>
          </p:cNvPr>
          <p:cNvPicPr>
            <a:picLocks noChangeAspect="1"/>
          </p:cNvPicPr>
          <p:nvPr/>
        </p:nvPicPr>
        <p:blipFill>
          <a:blip r:embed="rId3"/>
          <a:stretch>
            <a:fillRect/>
          </a:stretch>
        </p:blipFill>
        <p:spPr>
          <a:xfrm>
            <a:off x="2076450" y="1401376"/>
            <a:ext cx="5191567" cy="3180419"/>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59400" y="407732"/>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Cadastro</a:t>
            </a:r>
            <a:endParaRPr dirty="0"/>
          </a:p>
        </p:txBody>
      </p:sp>
      <p:pic>
        <p:nvPicPr>
          <p:cNvPr id="4" name="Imagem 3">
            <a:extLst>
              <a:ext uri="{FF2B5EF4-FFF2-40B4-BE49-F238E27FC236}">
                <a16:creationId xmlns:a16="http://schemas.microsoft.com/office/drawing/2014/main" id="{26B7AC83-21B1-1158-0892-B676FA60F1E5}"/>
              </a:ext>
            </a:extLst>
          </p:cNvPr>
          <p:cNvPicPr>
            <a:picLocks noChangeAspect="1"/>
          </p:cNvPicPr>
          <p:nvPr/>
        </p:nvPicPr>
        <p:blipFill>
          <a:blip r:embed="rId3"/>
          <a:stretch>
            <a:fillRect/>
          </a:stretch>
        </p:blipFill>
        <p:spPr>
          <a:xfrm>
            <a:off x="123825" y="1053253"/>
            <a:ext cx="4048125" cy="3933960"/>
          </a:xfrm>
          <a:prstGeom prst="rect">
            <a:avLst/>
          </a:prstGeom>
        </p:spPr>
      </p:pic>
      <p:pic>
        <p:nvPicPr>
          <p:cNvPr id="6" name="Imagem 5">
            <a:extLst>
              <a:ext uri="{FF2B5EF4-FFF2-40B4-BE49-F238E27FC236}">
                <a16:creationId xmlns:a16="http://schemas.microsoft.com/office/drawing/2014/main" id="{6CD93D15-20FD-132E-169A-F70BFDCB6753}"/>
              </a:ext>
            </a:extLst>
          </p:cNvPr>
          <p:cNvPicPr>
            <a:picLocks noChangeAspect="1"/>
          </p:cNvPicPr>
          <p:nvPr/>
        </p:nvPicPr>
        <p:blipFill>
          <a:blip r:embed="rId4"/>
          <a:stretch>
            <a:fillRect/>
          </a:stretch>
        </p:blipFill>
        <p:spPr>
          <a:xfrm>
            <a:off x="4267200" y="1053253"/>
            <a:ext cx="4752975" cy="3459792"/>
          </a:xfrm>
          <a:prstGeom prst="rect">
            <a:avLst/>
          </a:prstGeom>
        </p:spPr>
      </p:pic>
    </p:spTree>
    <p:extLst>
      <p:ext uri="{BB962C8B-B14F-4D97-AF65-F5344CB8AC3E}">
        <p14:creationId xmlns:p14="http://schemas.microsoft.com/office/powerpoint/2010/main" val="884817415"/>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59399" y="483932"/>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Esqueceu senha – Script </a:t>
            </a:r>
            <a:endParaRPr dirty="0"/>
          </a:p>
        </p:txBody>
      </p:sp>
      <p:pic>
        <p:nvPicPr>
          <p:cNvPr id="3" name="Imagem 2">
            <a:extLst>
              <a:ext uri="{FF2B5EF4-FFF2-40B4-BE49-F238E27FC236}">
                <a16:creationId xmlns:a16="http://schemas.microsoft.com/office/drawing/2014/main" id="{00222AA7-C184-AB5E-4F0C-1D60C7E90EAE}"/>
              </a:ext>
            </a:extLst>
          </p:cNvPr>
          <p:cNvPicPr>
            <a:picLocks noChangeAspect="1"/>
          </p:cNvPicPr>
          <p:nvPr/>
        </p:nvPicPr>
        <p:blipFill>
          <a:blip r:embed="rId3"/>
          <a:stretch>
            <a:fillRect/>
          </a:stretch>
        </p:blipFill>
        <p:spPr>
          <a:xfrm>
            <a:off x="2243809" y="1037147"/>
            <a:ext cx="4656381" cy="3994764"/>
          </a:xfrm>
          <a:prstGeom prst="rect">
            <a:avLst/>
          </a:prstGeom>
        </p:spPr>
      </p:pic>
    </p:spTree>
    <p:extLst>
      <p:ext uri="{BB962C8B-B14F-4D97-AF65-F5344CB8AC3E}">
        <p14:creationId xmlns:p14="http://schemas.microsoft.com/office/powerpoint/2010/main" val="2890913350"/>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4" name="Google Shape;374;p32">
            <a:extLst>
              <a:ext uri="{FF2B5EF4-FFF2-40B4-BE49-F238E27FC236}">
                <a16:creationId xmlns:a16="http://schemas.microsoft.com/office/drawing/2014/main" id="{9315B767-D2FE-2C73-E929-CB1335B36574}"/>
              </a:ext>
            </a:extLst>
          </p:cNvPr>
          <p:cNvSpPr txBox="1">
            <a:spLocks noGrp="1"/>
          </p:cNvSpPr>
          <p:nvPr>
            <p:ph type="title"/>
          </p:nvPr>
        </p:nvSpPr>
        <p:spPr>
          <a:xfrm>
            <a:off x="359400" y="712532"/>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solidFill>
                  <a:schemeClr val="bg1"/>
                </a:solidFill>
              </a:rPr>
              <a:t>Conexão com o Banco de dados</a:t>
            </a:r>
            <a:endParaRPr dirty="0">
              <a:solidFill>
                <a:schemeClr val="bg1"/>
              </a:solidFill>
            </a:endParaRPr>
          </a:p>
        </p:txBody>
      </p:sp>
      <p:sp>
        <p:nvSpPr>
          <p:cNvPr id="5" name="CaixaDeTexto 4">
            <a:extLst>
              <a:ext uri="{FF2B5EF4-FFF2-40B4-BE49-F238E27FC236}">
                <a16:creationId xmlns:a16="http://schemas.microsoft.com/office/drawing/2014/main" id="{6DFC2165-2EDC-BDC9-6CED-45B6F0742FDD}"/>
              </a:ext>
            </a:extLst>
          </p:cNvPr>
          <p:cNvSpPr txBox="1"/>
          <p:nvPr/>
        </p:nvSpPr>
        <p:spPr>
          <a:xfrm>
            <a:off x="3267076" y="2133598"/>
            <a:ext cx="5715000" cy="1384995"/>
          </a:xfrm>
          <a:prstGeom prst="rect">
            <a:avLst/>
          </a:prstGeom>
          <a:noFill/>
        </p:spPr>
        <p:txBody>
          <a:bodyPr wrap="square">
            <a:spAutoFit/>
          </a:bodyPr>
          <a:lstStyle/>
          <a:p>
            <a:pPr marL="0" indent="0">
              <a:buNone/>
            </a:pPr>
            <a:r>
              <a:rPr lang="pt-BR" sz="2800" dirty="0">
                <a:solidFill>
                  <a:schemeClr val="bg1"/>
                </a:solidFill>
                <a:latin typeface="Anaheim" panose="020B0604020202020204" charset="0"/>
              </a:rPr>
              <a:t>Fizemos a conexão com um banco de dados relacional. Usamos o </a:t>
            </a:r>
            <a:r>
              <a:rPr lang="pt-BR" sz="2800" dirty="0" err="1">
                <a:solidFill>
                  <a:schemeClr val="bg1"/>
                </a:solidFill>
                <a:latin typeface="Anaheim" panose="020B0604020202020204" charset="0"/>
              </a:rPr>
              <a:t>MySql</a:t>
            </a:r>
            <a:r>
              <a:rPr lang="pt-BR" sz="2800" dirty="0">
                <a:solidFill>
                  <a:schemeClr val="bg1"/>
                </a:solidFill>
                <a:latin typeface="Anaheim" panose="020B0604020202020204" charset="0"/>
              </a:rPr>
              <a:t> Workbench usando a linguagem </a:t>
            </a:r>
            <a:r>
              <a:rPr lang="pt-BR" sz="2800" dirty="0" err="1">
                <a:solidFill>
                  <a:schemeClr val="bg1"/>
                </a:solidFill>
                <a:latin typeface="Anaheim" panose="020B0604020202020204" charset="0"/>
              </a:rPr>
              <a:t>SQl</a:t>
            </a:r>
            <a:r>
              <a:rPr lang="pt-BR" sz="2800" dirty="0">
                <a:solidFill>
                  <a:schemeClr val="bg1"/>
                </a:solidFill>
                <a:latin typeface="Anaheim" panose="020B0604020202020204" charset="0"/>
              </a:rPr>
              <a:t>.</a:t>
            </a:r>
          </a:p>
        </p:txBody>
      </p:sp>
    </p:spTree>
    <p:extLst>
      <p:ext uri="{BB962C8B-B14F-4D97-AF65-F5344CB8AC3E}">
        <p14:creationId xmlns:p14="http://schemas.microsoft.com/office/powerpoint/2010/main" val="892793790"/>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29"/>
          <p:cNvSpPr txBox="1">
            <a:spLocks noGrp="1"/>
          </p:cNvSpPr>
          <p:nvPr>
            <p:ph type="ctrTitle"/>
          </p:nvPr>
        </p:nvSpPr>
        <p:spPr>
          <a:xfrm flipH="1">
            <a:off x="3084120" y="1876926"/>
            <a:ext cx="2975760" cy="930442"/>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4000" dirty="0"/>
              <a:t>Feedback</a:t>
            </a:r>
            <a:endParaRPr sz="4000" b="1" dirty="0"/>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29"/>
          <p:cNvSpPr txBox="1">
            <a:spLocks noGrp="1"/>
          </p:cNvSpPr>
          <p:nvPr>
            <p:ph type="ctrTitle"/>
          </p:nvPr>
        </p:nvSpPr>
        <p:spPr>
          <a:xfrm flipH="1">
            <a:off x="3084120" y="1876925"/>
            <a:ext cx="3268554" cy="978569"/>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4000" dirty="0"/>
              <a:t>Discussão</a:t>
            </a:r>
            <a:endParaRPr sz="4000" b="1" dirty="0"/>
          </a:p>
        </p:txBody>
      </p:sp>
    </p:spTree>
    <p:extLst>
      <p:ext uri="{BB962C8B-B14F-4D97-AF65-F5344CB8AC3E}">
        <p14:creationId xmlns:p14="http://schemas.microsoft.com/office/powerpoint/2010/main" val="364697720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69050" y="1169550"/>
            <a:ext cx="6850950" cy="792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sz="4400" dirty="0"/>
              <a:t>Sprint 2</a:t>
            </a:r>
            <a:endParaRPr sz="4400" dirty="0"/>
          </a:p>
        </p:txBody>
      </p:sp>
      <p:sp>
        <p:nvSpPr>
          <p:cNvPr id="4" name="CaixaDeTexto 3">
            <a:extLst>
              <a:ext uri="{FF2B5EF4-FFF2-40B4-BE49-F238E27FC236}">
                <a16:creationId xmlns:a16="http://schemas.microsoft.com/office/drawing/2014/main" id="{E43AB6BB-B388-794D-B35A-2B750250CA17}"/>
              </a:ext>
            </a:extLst>
          </p:cNvPr>
          <p:cNvSpPr txBox="1"/>
          <p:nvPr/>
        </p:nvSpPr>
        <p:spPr>
          <a:xfrm>
            <a:off x="316992" y="1830876"/>
            <a:ext cx="5961888" cy="587084"/>
          </a:xfrm>
          <a:prstGeom prst="rect">
            <a:avLst/>
          </a:prstGeom>
          <a:noFill/>
        </p:spPr>
        <p:txBody>
          <a:bodyPr wrap="square">
            <a:spAutoFit/>
          </a:bodyPr>
          <a:lstStyle/>
          <a:p>
            <a:pPr marL="457200">
              <a:lnSpc>
                <a:spcPct val="181000"/>
              </a:lnSpc>
              <a:buClr>
                <a:schemeClr val="dk1"/>
              </a:buClr>
              <a:buSzPts val="1100"/>
            </a:pPr>
            <a:r>
              <a:rPr lang="pt-BR" sz="2000" dirty="0">
                <a:solidFill>
                  <a:schemeClr val="dk2"/>
                </a:solidFill>
                <a:latin typeface="Anaheim" panose="020B0604020202020204" charset="0"/>
              </a:rPr>
              <a:t>4 de outubro de 2023 a 17 de outubro de 2023</a:t>
            </a:r>
            <a:endParaRPr lang="pt-BR" sz="2000" dirty="0">
              <a:solidFill>
                <a:srgbClr val="FFFFFF"/>
              </a:solidFill>
              <a:latin typeface="Anaheim" panose="020B0604020202020204" charset="0"/>
              <a:ea typeface="Poppins"/>
              <a:cs typeface="Poppins"/>
              <a:sym typeface="Poppins"/>
            </a:endParaRPr>
          </a:p>
        </p:txBody>
      </p:sp>
      <p:sp>
        <p:nvSpPr>
          <p:cNvPr id="6" name="CaixaDeTexto 5">
            <a:extLst>
              <a:ext uri="{FF2B5EF4-FFF2-40B4-BE49-F238E27FC236}">
                <a16:creationId xmlns:a16="http://schemas.microsoft.com/office/drawing/2014/main" id="{1ADDB0E3-CD49-D438-D37B-2DC4AF418BC1}"/>
              </a:ext>
            </a:extLst>
          </p:cNvPr>
          <p:cNvSpPr txBox="1"/>
          <p:nvPr/>
        </p:nvSpPr>
        <p:spPr>
          <a:xfrm>
            <a:off x="316992" y="2571750"/>
            <a:ext cx="2511552" cy="2375266"/>
          </a:xfrm>
          <a:prstGeom prst="rect">
            <a:avLst/>
          </a:prstGeom>
          <a:noFill/>
        </p:spPr>
        <p:txBody>
          <a:bodyPr wrap="square">
            <a:spAutoFit/>
          </a:bodyPr>
          <a:lstStyle/>
          <a:p>
            <a:pPr marL="457200">
              <a:buClr>
                <a:schemeClr val="dk1"/>
              </a:buClr>
              <a:buSzPts val="1100"/>
            </a:pPr>
            <a:r>
              <a:rPr lang="pt-BR" sz="2000" dirty="0">
                <a:solidFill>
                  <a:schemeClr val="dk2"/>
                </a:solidFill>
                <a:latin typeface="Anaheim" panose="020B0604020202020204" charset="0"/>
                <a:ea typeface="Poppins"/>
                <a:cs typeface="Poppins"/>
                <a:sym typeface="Poppins"/>
              </a:rPr>
              <a:t>Alan Gomes</a:t>
            </a:r>
          </a:p>
          <a:p>
            <a:pPr marL="457200">
              <a:buClr>
                <a:schemeClr val="dk1"/>
              </a:buClr>
              <a:buSzPts val="1100"/>
            </a:pPr>
            <a:r>
              <a:rPr lang="pt-BR" sz="2000" dirty="0">
                <a:solidFill>
                  <a:schemeClr val="dk2"/>
                </a:solidFill>
                <a:latin typeface="Anaheim" panose="020B0604020202020204" charset="0"/>
                <a:ea typeface="Poppins"/>
                <a:cs typeface="Poppins"/>
                <a:sym typeface="Poppins"/>
              </a:rPr>
              <a:t>Gabriel Pimentel</a:t>
            </a:r>
          </a:p>
          <a:p>
            <a:pPr marL="457200">
              <a:buClr>
                <a:schemeClr val="dk1"/>
              </a:buClr>
              <a:buSzPts val="1100"/>
            </a:pPr>
            <a:r>
              <a:rPr lang="pt-BR" sz="2000" dirty="0">
                <a:solidFill>
                  <a:schemeClr val="dk2"/>
                </a:solidFill>
                <a:latin typeface="Anaheim" panose="020B0604020202020204" charset="0"/>
                <a:ea typeface="Poppins"/>
                <a:cs typeface="Poppins"/>
                <a:sym typeface="Poppins"/>
              </a:rPr>
              <a:t>Leonardo Alves</a:t>
            </a:r>
          </a:p>
          <a:p>
            <a:pPr marL="457200">
              <a:buClr>
                <a:schemeClr val="dk1"/>
              </a:buClr>
              <a:buSzPts val="1100"/>
            </a:pPr>
            <a:r>
              <a:rPr lang="pt-BR" sz="2000" dirty="0">
                <a:solidFill>
                  <a:schemeClr val="dk2"/>
                </a:solidFill>
                <a:latin typeface="Anaheim" panose="020B0604020202020204" charset="0"/>
                <a:ea typeface="Poppins"/>
                <a:cs typeface="Poppins"/>
                <a:sym typeface="Poppins"/>
              </a:rPr>
              <a:t>Pedro Paulo</a:t>
            </a:r>
          </a:p>
          <a:p>
            <a:pPr marL="457200">
              <a:lnSpc>
                <a:spcPct val="181000"/>
              </a:lnSpc>
              <a:buClr>
                <a:schemeClr val="dk1"/>
              </a:buClr>
              <a:buSzPts val="1100"/>
            </a:pPr>
            <a:endParaRPr lang="pt-BR" sz="2000" dirty="0">
              <a:solidFill>
                <a:schemeClr val="dk2"/>
              </a:solidFill>
              <a:latin typeface="Anaheim" panose="020B0604020202020204" charset="0"/>
              <a:ea typeface="Poppins"/>
              <a:cs typeface="Poppins"/>
              <a:sym typeface="Poppins"/>
            </a:endParaRPr>
          </a:p>
          <a:p>
            <a:pPr marL="457200">
              <a:lnSpc>
                <a:spcPct val="181000"/>
              </a:lnSpc>
              <a:buClr>
                <a:schemeClr val="dk1"/>
              </a:buClr>
              <a:buSzPts val="1100"/>
            </a:pPr>
            <a:r>
              <a:rPr lang="pt-BR" sz="2000" dirty="0">
                <a:solidFill>
                  <a:schemeClr val="dk2"/>
                </a:solidFill>
                <a:latin typeface="Anaheim" panose="020B0604020202020204" charset="0"/>
                <a:ea typeface="Poppins"/>
                <a:cs typeface="Poppins"/>
                <a:sym typeface="Poppins"/>
              </a:rPr>
              <a:t> </a:t>
            </a:r>
            <a:endParaRPr lang="pt-BR" sz="1400" dirty="0">
              <a:solidFill>
                <a:srgbClr val="FFFFFF"/>
              </a:solidFill>
              <a:latin typeface="Anaheim" panose="020B0604020202020204" charset="0"/>
              <a:ea typeface="Poppins"/>
              <a:cs typeface="Poppins"/>
              <a:sym typeface="Poppins"/>
            </a:endParaRPr>
          </a:p>
        </p:txBody>
      </p:sp>
    </p:spTree>
    <p:extLst>
      <p:ext uri="{BB962C8B-B14F-4D97-AF65-F5344CB8AC3E}">
        <p14:creationId xmlns:p14="http://schemas.microsoft.com/office/powerpoint/2010/main" val="2636903860"/>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4" name="Google Shape;411;p34">
            <a:extLst>
              <a:ext uri="{FF2B5EF4-FFF2-40B4-BE49-F238E27FC236}">
                <a16:creationId xmlns:a16="http://schemas.microsoft.com/office/drawing/2014/main" id="{3D28DEED-9C6D-4E6F-85EA-389943F5D5D1}"/>
              </a:ext>
            </a:extLst>
          </p:cNvPr>
          <p:cNvSpPr/>
          <p:nvPr/>
        </p:nvSpPr>
        <p:spPr>
          <a:xfrm flipH="1">
            <a:off x="6622199" y="3267267"/>
            <a:ext cx="1312432" cy="356858"/>
          </a:xfrm>
          <a:custGeom>
            <a:avLst/>
            <a:gdLst/>
            <a:ahLst/>
            <a:cxnLst/>
            <a:rect l="l" t="t" r="r" b="b"/>
            <a:pathLst>
              <a:path w="46995" h="2347" extrusionOk="0">
                <a:moveTo>
                  <a:pt x="0" y="1"/>
                </a:moveTo>
                <a:lnTo>
                  <a:pt x="0" y="2346"/>
                </a:lnTo>
                <a:lnTo>
                  <a:pt x="46994" y="2346"/>
                </a:lnTo>
                <a:lnTo>
                  <a:pt x="46994" y="1"/>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ítulo 2">
            <a:extLst>
              <a:ext uri="{FF2B5EF4-FFF2-40B4-BE49-F238E27FC236}">
                <a16:creationId xmlns:a16="http://schemas.microsoft.com/office/drawing/2014/main" id="{611FC8D1-2A9C-47B9-958B-0AF2E031C896}"/>
              </a:ext>
            </a:extLst>
          </p:cNvPr>
          <p:cNvSpPr>
            <a:spLocks noGrp="1"/>
          </p:cNvSpPr>
          <p:nvPr>
            <p:ph type="subTitle" idx="1"/>
          </p:nvPr>
        </p:nvSpPr>
        <p:spPr>
          <a:xfrm flipH="1">
            <a:off x="2239468" y="2292198"/>
            <a:ext cx="4665063" cy="808500"/>
          </a:xfrm>
        </p:spPr>
        <p:txBody>
          <a:bodyPr/>
          <a:lstStyle/>
          <a:p>
            <a:r>
              <a:rPr lang="pt-BR" sz="2000" dirty="0"/>
              <a:t>Revisão das Metas da Sprint</a:t>
            </a: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4" name="Google Shape;411;p34">
            <a:extLst>
              <a:ext uri="{FF2B5EF4-FFF2-40B4-BE49-F238E27FC236}">
                <a16:creationId xmlns:a16="http://schemas.microsoft.com/office/drawing/2014/main" id="{3D28DEED-9C6D-4E6F-85EA-389943F5D5D1}"/>
              </a:ext>
            </a:extLst>
          </p:cNvPr>
          <p:cNvSpPr/>
          <p:nvPr/>
        </p:nvSpPr>
        <p:spPr>
          <a:xfrm flipH="1">
            <a:off x="6622199" y="3267267"/>
            <a:ext cx="1312432" cy="356858"/>
          </a:xfrm>
          <a:custGeom>
            <a:avLst/>
            <a:gdLst/>
            <a:ahLst/>
            <a:cxnLst/>
            <a:rect l="l" t="t" r="r" b="b"/>
            <a:pathLst>
              <a:path w="46995" h="2347" extrusionOk="0">
                <a:moveTo>
                  <a:pt x="0" y="1"/>
                </a:moveTo>
                <a:lnTo>
                  <a:pt x="0" y="2346"/>
                </a:lnTo>
                <a:lnTo>
                  <a:pt x="46994" y="2346"/>
                </a:lnTo>
                <a:lnTo>
                  <a:pt x="46994" y="1"/>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ítulo 2">
            <a:extLst>
              <a:ext uri="{FF2B5EF4-FFF2-40B4-BE49-F238E27FC236}">
                <a16:creationId xmlns:a16="http://schemas.microsoft.com/office/drawing/2014/main" id="{611FC8D1-2A9C-47B9-958B-0AF2E031C896}"/>
              </a:ext>
            </a:extLst>
          </p:cNvPr>
          <p:cNvSpPr>
            <a:spLocks noGrp="1"/>
          </p:cNvSpPr>
          <p:nvPr>
            <p:ph type="subTitle" idx="1"/>
          </p:nvPr>
        </p:nvSpPr>
        <p:spPr>
          <a:xfrm flipH="1">
            <a:off x="2239468" y="2292198"/>
            <a:ext cx="4665063" cy="808500"/>
          </a:xfrm>
        </p:spPr>
        <p:txBody>
          <a:bodyPr/>
          <a:lstStyle/>
          <a:p>
            <a:r>
              <a:rPr lang="pt-BR" sz="2000" dirty="0"/>
              <a:t>Fizemos 6 das 8 metas.</a:t>
            </a:r>
          </a:p>
        </p:txBody>
      </p:sp>
    </p:spTree>
    <p:extLst>
      <p:ext uri="{BB962C8B-B14F-4D97-AF65-F5344CB8AC3E}">
        <p14:creationId xmlns:p14="http://schemas.microsoft.com/office/powerpoint/2010/main" val="320056114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4" name="Google Shape;411;p34">
            <a:extLst>
              <a:ext uri="{FF2B5EF4-FFF2-40B4-BE49-F238E27FC236}">
                <a16:creationId xmlns:a16="http://schemas.microsoft.com/office/drawing/2014/main" id="{3D28DEED-9C6D-4E6F-85EA-389943F5D5D1}"/>
              </a:ext>
            </a:extLst>
          </p:cNvPr>
          <p:cNvSpPr/>
          <p:nvPr/>
        </p:nvSpPr>
        <p:spPr>
          <a:xfrm flipH="1">
            <a:off x="6622199" y="3267267"/>
            <a:ext cx="1312432" cy="356858"/>
          </a:xfrm>
          <a:custGeom>
            <a:avLst/>
            <a:gdLst/>
            <a:ahLst/>
            <a:cxnLst/>
            <a:rect l="l" t="t" r="r" b="b"/>
            <a:pathLst>
              <a:path w="46995" h="2347" extrusionOk="0">
                <a:moveTo>
                  <a:pt x="0" y="1"/>
                </a:moveTo>
                <a:lnTo>
                  <a:pt x="0" y="2346"/>
                </a:lnTo>
                <a:lnTo>
                  <a:pt x="46994" y="2346"/>
                </a:lnTo>
                <a:lnTo>
                  <a:pt x="46994" y="1"/>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ítulo 2">
            <a:extLst>
              <a:ext uri="{FF2B5EF4-FFF2-40B4-BE49-F238E27FC236}">
                <a16:creationId xmlns:a16="http://schemas.microsoft.com/office/drawing/2014/main" id="{611FC8D1-2A9C-47B9-958B-0AF2E031C896}"/>
              </a:ext>
            </a:extLst>
          </p:cNvPr>
          <p:cNvSpPr>
            <a:spLocks noGrp="1"/>
          </p:cNvSpPr>
          <p:nvPr>
            <p:ph type="subTitle" idx="1"/>
          </p:nvPr>
        </p:nvSpPr>
        <p:spPr>
          <a:xfrm flipH="1">
            <a:off x="2095088" y="1876233"/>
            <a:ext cx="4665063" cy="808500"/>
          </a:xfrm>
        </p:spPr>
        <p:txBody>
          <a:bodyPr/>
          <a:lstStyle/>
          <a:p>
            <a:r>
              <a:rPr lang="pt-BR" sz="2000" dirty="0"/>
              <a:t>Tela Menu Mobile e Desktop, e o Script do Calendário</a:t>
            </a:r>
          </a:p>
        </p:txBody>
      </p:sp>
      <p:sp>
        <p:nvSpPr>
          <p:cNvPr id="2" name="Subtítulo 2">
            <a:extLst>
              <a:ext uri="{FF2B5EF4-FFF2-40B4-BE49-F238E27FC236}">
                <a16:creationId xmlns:a16="http://schemas.microsoft.com/office/drawing/2014/main" id="{C5F03DDC-B2C3-A00E-D09B-EAE62DF25DBF}"/>
              </a:ext>
            </a:extLst>
          </p:cNvPr>
          <p:cNvSpPr txBox="1">
            <a:spLocks/>
          </p:cNvSpPr>
          <p:nvPr/>
        </p:nvSpPr>
        <p:spPr>
          <a:xfrm flipH="1">
            <a:off x="2095088" y="2544679"/>
            <a:ext cx="4665063" cy="1822509"/>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Mono"/>
              <a:buNone/>
              <a:defRPr sz="1600" b="1" i="0" u="none" strike="noStrike" cap="none">
                <a:solidFill>
                  <a:schemeClr val="dk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r>
              <a:rPr lang="pt-BR" sz="2000" dirty="0"/>
              <a:t>Estamos em desenvolvimentos dessas metas, a rotina e o dia-dia atrasaram essas 2 metas</a:t>
            </a:r>
          </a:p>
        </p:txBody>
      </p:sp>
    </p:spTree>
    <p:extLst>
      <p:ext uri="{BB962C8B-B14F-4D97-AF65-F5344CB8AC3E}">
        <p14:creationId xmlns:p14="http://schemas.microsoft.com/office/powerpoint/2010/main" val="209603745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3890461" y="787711"/>
            <a:ext cx="4915200" cy="19401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pt-BR" dirty="0"/>
              <a:t>Sprint 3</a:t>
            </a:r>
            <a:endParaRPr dirty="0"/>
          </a:p>
        </p:txBody>
      </p:sp>
      <p:sp>
        <p:nvSpPr>
          <p:cNvPr id="2" name="Google Shape;677;p44">
            <a:extLst>
              <a:ext uri="{FF2B5EF4-FFF2-40B4-BE49-F238E27FC236}">
                <a16:creationId xmlns:a16="http://schemas.microsoft.com/office/drawing/2014/main" id="{8CCFE827-4AF1-881D-F53F-BB733CE6EC84}"/>
              </a:ext>
            </a:extLst>
          </p:cNvPr>
          <p:cNvSpPr txBox="1">
            <a:spLocks/>
          </p:cNvSpPr>
          <p:nvPr/>
        </p:nvSpPr>
        <p:spPr>
          <a:xfrm>
            <a:off x="4002505" y="2166687"/>
            <a:ext cx="4691112" cy="810126"/>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500"/>
              <a:buFont typeface="Overpass Mono"/>
              <a:buNone/>
              <a:defRPr sz="3500" b="1" i="0" u="none" strike="noStrike" cap="none">
                <a:solidFill>
                  <a:schemeClr val="dk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pt-BR" dirty="0"/>
              <a:t>Próximos passos</a:t>
            </a: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351016" y="96755"/>
            <a:ext cx="8792984"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Prioridades e objetivos da Sprint 3</a:t>
            </a:r>
            <a:endParaRPr dirty="0"/>
          </a:p>
        </p:txBody>
      </p:sp>
      <p:sp>
        <p:nvSpPr>
          <p:cNvPr id="3" name="Subtítulo 2">
            <a:extLst>
              <a:ext uri="{FF2B5EF4-FFF2-40B4-BE49-F238E27FC236}">
                <a16:creationId xmlns:a16="http://schemas.microsoft.com/office/drawing/2014/main" id="{DDBEB8AA-75C1-46E7-8C73-0A34D6EFC7DD}"/>
              </a:ext>
            </a:extLst>
          </p:cNvPr>
          <p:cNvSpPr>
            <a:spLocks noGrp="1"/>
          </p:cNvSpPr>
          <p:nvPr>
            <p:ph type="subTitle" idx="1"/>
          </p:nvPr>
        </p:nvSpPr>
        <p:spPr>
          <a:xfrm flipH="1">
            <a:off x="720000" y="924749"/>
            <a:ext cx="7704000" cy="3961575"/>
          </a:xfrm>
        </p:spPr>
        <p:txBody>
          <a:bodyPr/>
          <a:lstStyle/>
          <a:p>
            <a:pPr marL="400050" indent="-285750">
              <a:buFont typeface="Arial" panose="020B0604020202020204" pitchFamily="34" charset="0"/>
              <a:buChar char="•"/>
            </a:pPr>
            <a:r>
              <a:rPr lang="pt-BR" sz="2400" dirty="0"/>
              <a:t>...................</a:t>
            </a:r>
          </a:p>
          <a:p>
            <a:pPr marL="400050" indent="-285750">
              <a:buFont typeface="Arial" panose="020B0604020202020204" pitchFamily="34" charset="0"/>
              <a:buChar char="•"/>
            </a:pPr>
            <a:r>
              <a:rPr lang="pt-BR" sz="2400" dirty="0"/>
              <a:t>...................</a:t>
            </a:r>
          </a:p>
          <a:p>
            <a:pPr marL="400050" indent="-285750">
              <a:buFont typeface="Arial" panose="020B0604020202020204" pitchFamily="34" charset="0"/>
              <a:buChar char="•"/>
            </a:pPr>
            <a:r>
              <a:rPr lang="pt-BR" sz="2400" dirty="0"/>
              <a:t>...................</a:t>
            </a:r>
          </a:p>
          <a:p>
            <a:pPr marL="400050" indent="-285750">
              <a:buFont typeface="Arial" panose="020B0604020202020204" pitchFamily="34" charset="0"/>
              <a:buChar char="•"/>
            </a:pPr>
            <a:r>
              <a:rPr lang="pt-BR" sz="2400" dirty="0"/>
              <a:t>...................</a:t>
            </a:r>
          </a:p>
          <a:p>
            <a:pPr marL="400050" indent="-285750">
              <a:buFont typeface="Arial" panose="020B0604020202020204" pitchFamily="34" charset="0"/>
              <a:buChar char="•"/>
            </a:pPr>
            <a:r>
              <a:rPr lang="pt-BR" sz="2400" dirty="0"/>
              <a:t>...................</a:t>
            </a:r>
          </a:p>
          <a:p>
            <a:pPr marL="400050" indent="-285750">
              <a:buFont typeface="Arial" panose="020B0604020202020204" pitchFamily="34" charset="0"/>
              <a:buChar char="•"/>
            </a:pPr>
            <a:r>
              <a:rPr lang="pt-BR" sz="2400" dirty="0"/>
              <a:t>...................</a:t>
            </a:r>
          </a:p>
          <a:p>
            <a:pPr marL="400050" indent="-285750">
              <a:buFont typeface="Arial" panose="020B0604020202020204" pitchFamily="34" charset="0"/>
              <a:buChar char="•"/>
            </a:pPr>
            <a:r>
              <a:rPr lang="pt-BR" sz="2400" dirty="0"/>
              <a:t>...................</a:t>
            </a:r>
          </a:p>
          <a:p>
            <a:pPr marL="400050" indent="-285750">
              <a:buFont typeface="Arial" panose="020B0604020202020204" pitchFamily="34" charset="0"/>
              <a:buChar char="•"/>
            </a:pPr>
            <a:r>
              <a:rPr lang="pt-BR" sz="2400" dirty="0"/>
              <a:t>...................</a:t>
            </a:r>
          </a:p>
          <a:p>
            <a:pPr marL="400050" indent="-285750">
              <a:buFont typeface="Arial" panose="020B0604020202020204" pitchFamily="34" charset="0"/>
              <a:buChar char="•"/>
            </a:pPr>
            <a:r>
              <a:rPr lang="pt-BR" sz="2400" dirty="0"/>
              <a:t>...................</a:t>
            </a:r>
          </a:p>
        </p:txBody>
      </p:sp>
    </p:spTree>
    <p:extLst>
      <p:ext uri="{BB962C8B-B14F-4D97-AF65-F5344CB8AC3E}">
        <p14:creationId xmlns:p14="http://schemas.microsoft.com/office/powerpoint/2010/main" val="246396940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7" name="Google Shape;437;p35"/>
          <p:cNvGrpSpPr/>
          <p:nvPr/>
        </p:nvGrpSpPr>
        <p:grpSpPr>
          <a:xfrm>
            <a:off x="6739885" y="2855429"/>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411;p34">
            <a:extLst>
              <a:ext uri="{FF2B5EF4-FFF2-40B4-BE49-F238E27FC236}">
                <a16:creationId xmlns:a16="http://schemas.microsoft.com/office/drawing/2014/main" id="{9BB9F9C7-601A-46E6-9DB8-0D4343C47413}"/>
              </a:ext>
            </a:extLst>
          </p:cNvPr>
          <p:cNvSpPr/>
          <p:nvPr/>
        </p:nvSpPr>
        <p:spPr>
          <a:xfrm flipH="1">
            <a:off x="7112522" y="1226183"/>
            <a:ext cx="993057" cy="356858"/>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1;p34">
            <a:extLst>
              <a:ext uri="{FF2B5EF4-FFF2-40B4-BE49-F238E27FC236}">
                <a16:creationId xmlns:a16="http://schemas.microsoft.com/office/drawing/2014/main" id="{CCE73A10-A8D2-470D-8849-AE8DE04E4ADF}"/>
              </a:ext>
            </a:extLst>
          </p:cNvPr>
          <p:cNvSpPr/>
          <p:nvPr/>
        </p:nvSpPr>
        <p:spPr>
          <a:xfrm flipH="1">
            <a:off x="0" y="3564107"/>
            <a:ext cx="1052052" cy="356858"/>
          </a:xfrm>
          <a:custGeom>
            <a:avLst/>
            <a:gdLst/>
            <a:ahLst/>
            <a:cxnLst/>
            <a:rect l="l" t="t" r="r" b="b"/>
            <a:pathLst>
              <a:path w="46995" h="2347" extrusionOk="0">
                <a:moveTo>
                  <a:pt x="0" y="1"/>
                </a:moveTo>
                <a:lnTo>
                  <a:pt x="0" y="2346"/>
                </a:lnTo>
                <a:lnTo>
                  <a:pt x="46994" y="2346"/>
                </a:lnTo>
                <a:lnTo>
                  <a:pt x="46994" y="1"/>
                </a:lnTo>
                <a:close/>
              </a:path>
            </a:pathLst>
          </a:custGeom>
          <a:solidFill>
            <a:srgbClr val="EC0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1;p34">
            <a:extLst>
              <a:ext uri="{FF2B5EF4-FFF2-40B4-BE49-F238E27FC236}">
                <a16:creationId xmlns:a16="http://schemas.microsoft.com/office/drawing/2014/main" id="{947E12E9-32DA-43BA-96D9-594FF574FDA7}"/>
              </a:ext>
            </a:extLst>
          </p:cNvPr>
          <p:cNvSpPr/>
          <p:nvPr/>
        </p:nvSpPr>
        <p:spPr>
          <a:xfrm flipH="1">
            <a:off x="4380444" y="1222534"/>
            <a:ext cx="1764717" cy="356858"/>
          </a:xfrm>
          <a:custGeom>
            <a:avLst/>
            <a:gdLst/>
            <a:ahLst/>
            <a:cxnLst/>
            <a:rect l="l" t="t" r="r" b="b"/>
            <a:pathLst>
              <a:path w="46995" h="2347" extrusionOk="0">
                <a:moveTo>
                  <a:pt x="0" y="1"/>
                </a:moveTo>
                <a:lnTo>
                  <a:pt x="0" y="2346"/>
                </a:lnTo>
                <a:lnTo>
                  <a:pt x="46994" y="2346"/>
                </a:lnTo>
                <a:lnTo>
                  <a:pt x="46994" y="1"/>
                </a:lnTo>
                <a:close/>
              </a:path>
            </a:pathLst>
          </a:custGeom>
          <a:solidFill>
            <a:srgbClr val="EC0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1;p34">
            <a:extLst>
              <a:ext uri="{FF2B5EF4-FFF2-40B4-BE49-F238E27FC236}">
                <a16:creationId xmlns:a16="http://schemas.microsoft.com/office/drawing/2014/main" id="{1D669EBB-06B3-4954-A0F7-1A95671941B3}"/>
              </a:ext>
            </a:extLst>
          </p:cNvPr>
          <p:cNvSpPr/>
          <p:nvPr/>
        </p:nvSpPr>
        <p:spPr>
          <a:xfrm flipH="1">
            <a:off x="5262802" y="4068298"/>
            <a:ext cx="1312432" cy="356858"/>
          </a:xfrm>
          <a:custGeom>
            <a:avLst/>
            <a:gdLst/>
            <a:ahLst/>
            <a:cxnLst/>
            <a:rect l="l" t="t" r="r" b="b"/>
            <a:pathLst>
              <a:path w="46995" h="2347" extrusionOk="0">
                <a:moveTo>
                  <a:pt x="0" y="1"/>
                </a:moveTo>
                <a:lnTo>
                  <a:pt x="0" y="2346"/>
                </a:lnTo>
                <a:lnTo>
                  <a:pt x="46994" y="2346"/>
                </a:lnTo>
                <a:lnTo>
                  <a:pt x="46994" y="1"/>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77;p44">
            <a:extLst>
              <a:ext uri="{FF2B5EF4-FFF2-40B4-BE49-F238E27FC236}">
                <a16:creationId xmlns:a16="http://schemas.microsoft.com/office/drawing/2014/main" id="{0CC524F9-2A25-5B00-C68B-1D75C9838928}"/>
              </a:ext>
            </a:extLst>
          </p:cNvPr>
          <p:cNvSpPr txBox="1">
            <a:spLocks noGrp="1"/>
          </p:cNvSpPr>
          <p:nvPr>
            <p:ph type="title"/>
          </p:nvPr>
        </p:nvSpPr>
        <p:spPr>
          <a:xfrm>
            <a:off x="2619270" y="1638797"/>
            <a:ext cx="4120615" cy="101969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pt-BR" sz="4800" dirty="0"/>
              <a:t>Sprint 3</a:t>
            </a:r>
            <a:endParaRPr sz="4800" dirty="0"/>
          </a:p>
        </p:txBody>
      </p:sp>
      <p:sp>
        <p:nvSpPr>
          <p:cNvPr id="3" name="Google Shape;677;p44">
            <a:extLst>
              <a:ext uri="{FF2B5EF4-FFF2-40B4-BE49-F238E27FC236}">
                <a16:creationId xmlns:a16="http://schemas.microsoft.com/office/drawing/2014/main" id="{DBE2071F-3320-DB9C-A252-2381A8CA1275}"/>
              </a:ext>
            </a:extLst>
          </p:cNvPr>
          <p:cNvSpPr txBox="1">
            <a:spLocks/>
          </p:cNvSpPr>
          <p:nvPr/>
        </p:nvSpPr>
        <p:spPr>
          <a:xfrm>
            <a:off x="626735" y="2480737"/>
            <a:ext cx="8105684" cy="1141818"/>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pt-BR" sz="2400" dirty="0"/>
              <a:t>18 de Outubro de 2023 a 25 de Outubro 2023 </a:t>
            </a:r>
          </a:p>
        </p:txBody>
      </p:sp>
    </p:spTree>
    <p:extLst>
      <p:ext uri="{BB962C8B-B14F-4D97-AF65-F5344CB8AC3E}">
        <p14:creationId xmlns:p14="http://schemas.microsoft.com/office/powerpoint/2010/main" val="2176957582"/>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1780673" y="1697455"/>
            <a:ext cx="6079958" cy="174858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z="4800" dirty="0"/>
              <a:t>Obrigado!</a:t>
            </a:r>
            <a:endParaRPr sz="4800" dirty="0"/>
          </a:p>
        </p:txBody>
      </p:sp>
    </p:spTree>
    <p:extLst>
      <p:ext uri="{BB962C8B-B14F-4D97-AF65-F5344CB8AC3E}">
        <p14:creationId xmlns:p14="http://schemas.microsoft.com/office/powerpoint/2010/main" val="2546126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8" y="1973024"/>
            <a:ext cx="4828133" cy="2562399"/>
          </a:xfrm>
          <a:prstGeom prst="rect">
            <a:avLst/>
          </a:prstGeom>
        </p:spPr>
        <p:txBody>
          <a:bodyPr spcFirstLastPara="1" wrap="square" lIns="91425" tIns="91425" rIns="91425" bIns="91425" anchor="t" anchorCtr="0">
            <a:noAutofit/>
          </a:bodyPr>
          <a:lstStyle/>
          <a:p>
            <a:pPr marL="0" indent="0">
              <a:buNone/>
            </a:pPr>
            <a:r>
              <a:rPr lang="pt-BR" dirty="0"/>
              <a:t>Recapitulação das metas definidas do início da Sprint:</a:t>
            </a:r>
          </a:p>
          <a:p>
            <a:pPr marL="0" indent="0">
              <a:buNone/>
            </a:pPr>
            <a:endParaRPr lang="pt-BR" dirty="0"/>
          </a:p>
          <a:p>
            <a:pPr marL="285750" indent="-285750"/>
            <a:r>
              <a:rPr lang="pt-BR" dirty="0"/>
              <a:t>Tela Menu Mobile e Desktop</a:t>
            </a:r>
          </a:p>
          <a:p>
            <a:pPr marL="285750" indent="-285750"/>
            <a:r>
              <a:rPr lang="pt-BR" dirty="0"/>
              <a:t>Tela Cadastro Mobile</a:t>
            </a:r>
          </a:p>
          <a:p>
            <a:pPr marL="285750" indent="-285750"/>
            <a:r>
              <a:rPr lang="pt-BR" dirty="0"/>
              <a:t>Tela Esqueceu senha Mobile e Desktop</a:t>
            </a:r>
          </a:p>
          <a:p>
            <a:pPr marL="285750" indent="-285750"/>
            <a:r>
              <a:rPr lang="pt-BR" dirty="0"/>
              <a:t>Cadastro de Rendas e Despesas - Script</a:t>
            </a:r>
          </a:p>
          <a:p>
            <a:pPr marL="285750" indent="-285750"/>
            <a:r>
              <a:rPr lang="pt-BR" dirty="0"/>
              <a:t>Login e Cadastro - Script</a:t>
            </a:r>
          </a:p>
          <a:p>
            <a:pPr marL="285750" indent="-285750"/>
            <a:r>
              <a:rPr lang="pt-BR" dirty="0"/>
              <a:t>Esqueceu senha - Script</a:t>
            </a:r>
          </a:p>
          <a:p>
            <a:pPr marL="285750" indent="-285750"/>
            <a:r>
              <a:rPr lang="pt-BR" dirty="0"/>
              <a:t>Calendário – Script</a:t>
            </a:r>
          </a:p>
          <a:p>
            <a:pPr marL="285750" indent="-285750"/>
            <a:r>
              <a:rPr lang="pt-BR" dirty="0"/>
              <a:t>Conexão com o Banco de Dados</a:t>
            </a:r>
          </a:p>
        </p:txBody>
      </p:sp>
      <p:sp>
        <p:nvSpPr>
          <p:cNvPr id="362" name="Google Shape;362;p30"/>
          <p:cNvSpPr txBox="1">
            <a:spLocks noGrp="1"/>
          </p:cNvSpPr>
          <p:nvPr>
            <p:ph type="title"/>
          </p:nvPr>
        </p:nvSpPr>
        <p:spPr>
          <a:xfrm>
            <a:off x="560824" y="1168325"/>
            <a:ext cx="3718567"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Metas da Sprint</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8" y="1973025"/>
            <a:ext cx="4828133" cy="2253450"/>
          </a:xfrm>
          <a:prstGeom prst="rect">
            <a:avLst/>
          </a:prstGeom>
        </p:spPr>
        <p:txBody>
          <a:bodyPr spcFirstLastPara="1" wrap="square" lIns="91425" tIns="91425" rIns="91425" bIns="91425" anchor="t" anchorCtr="0">
            <a:noAutofit/>
          </a:bodyPr>
          <a:lstStyle/>
          <a:p>
            <a:pPr marL="0" indent="0">
              <a:buNone/>
            </a:pPr>
            <a:r>
              <a:rPr lang="pt-BR" dirty="0"/>
              <a:t>Lista dos principais itens de trabalho concluídos:</a:t>
            </a:r>
          </a:p>
          <a:p>
            <a:pPr marL="0" indent="0">
              <a:buNone/>
            </a:pPr>
            <a:endParaRPr lang="pt-BR" dirty="0"/>
          </a:p>
          <a:p>
            <a:pPr marL="285750" indent="-285750"/>
            <a:r>
              <a:rPr lang="pt-BR" dirty="0"/>
              <a:t>Tela Cadastro Mobile</a:t>
            </a:r>
          </a:p>
          <a:p>
            <a:pPr marL="285750" indent="-285750"/>
            <a:r>
              <a:rPr lang="pt-BR" dirty="0"/>
              <a:t>Tela Esqueceu senha Mobile e Desktop</a:t>
            </a:r>
          </a:p>
          <a:p>
            <a:pPr marL="285750" indent="-285750"/>
            <a:r>
              <a:rPr lang="pt-BR" dirty="0"/>
              <a:t>Cadastro de Rendas e Despesas - Script</a:t>
            </a:r>
          </a:p>
          <a:p>
            <a:pPr marL="285750" indent="-285750"/>
            <a:r>
              <a:rPr lang="pt-BR" dirty="0"/>
              <a:t>Login e Cadastro - Script</a:t>
            </a:r>
          </a:p>
          <a:p>
            <a:pPr marL="285750" indent="-285750"/>
            <a:r>
              <a:rPr lang="pt-BR" dirty="0"/>
              <a:t>Esqueceu senha – Script</a:t>
            </a:r>
          </a:p>
          <a:p>
            <a:pPr marL="285750" indent="-285750"/>
            <a:r>
              <a:rPr lang="pt-BR" dirty="0"/>
              <a:t>Conexão com o Banco de Dados</a:t>
            </a:r>
          </a:p>
        </p:txBody>
      </p:sp>
      <p:sp>
        <p:nvSpPr>
          <p:cNvPr id="362" name="Google Shape;362;p30"/>
          <p:cNvSpPr txBox="1">
            <a:spLocks noGrp="1"/>
          </p:cNvSpPr>
          <p:nvPr>
            <p:ph type="title"/>
          </p:nvPr>
        </p:nvSpPr>
        <p:spPr>
          <a:xfrm>
            <a:off x="560824" y="1168325"/>
            <a:ext cx="4011176"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Itens Concluídos</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953579"/>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560823" y="1168325"/>
            <a:ext cx="5059689"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Tela Cadastro Mobile</a:t>
            </a:r>
            <a:endParaRPr dirty="0">
              <a:solidFill>
                <a:schemeClr val="dk2"/>
              </a:solidFill>
            </a:endParaRPr>
          </a:p>
        </p:txBody>
      </p:sp>
      <p:sp>
        <p:nvSpPr>
          <p:cNvPr id="363" name="Google Shape;363;p30"/>
          <p:cNvSpPr/>
          <p:nvPr/>
        </p:nvSpPr>
        <p:spPr>
          <a:xfrm>
            <a:off x="4425696" y="3840480"/>
            <a:ext cx="4718304" cy="28847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m 2">
            <a:extLst>
              <a:ext uri="{FF2B5EF4-FFF2-40B4-BE49-F238E27FC236}">
                <a16:creationId xmlns:a16="http://schemas.microsoft.com/office/drawing/2014/main" id="{19290D8A-5D71-8C52-B0B3-93C9D9E6C930}"/>
              </a:ext>
            </a:extLst>
          </p:cNvPr>
          <p:cNvPicPr>
            <a:picLocks noChangeAspect="1"/>
          </p:cNvPicPr>
          <p:nvPr/>
        </p:nvPicPr>
        <p:blipFill>
          <a:blip r:embed="rId3"/>
          <a:stretch>
            <a:fillRect/>
          </a:stretch>
        </p:blipFill>
        <p:spPr>
          <a:xfrm>
            <a:off x="5927653" y="536448"/>
            <a:ext cx="1959704" cy="4241292"/>
          </a:xfrm>
          <a:prstGeom prst="rect">
            <a:avLst/>
          </a:prstGeom>
        </p:spPr>
      </p:pic>
      <p:sp>
        <p:nvSpPr>
          <p:cNvPr id="5" name="CaixaDeTexto 4">
            <a:extLst>
              <a:ext uri="{FF2B5EF4-FFF2-40B4-BE49-F238E27FC236}">
                <a16:creationId xmlns:a16="http://schemas.microsoft.com/office/drawing/2014/main" id="{8F6E438D-9874-7472-A777-73CC526E2EEE}"/>
              </a:ext>
            </a:extLst>
          </p:cNvPr>
          <p:cNvSpPr txBox="1"/>
          <p:nvPr/>
        </p:nvSpPr>
        <p:spPr>
          <a:xfrm>
            <a:off x="604675" y="2024598"/>
            <a:ext cx="4906109" cy="1323439"/>
          </a:xfrm>
          <a:prstGeom prst="rect">
            <a:avLst/>
          </a:prstGeom>
          <a:noFill/>
        </p:spPr>
        <p:txBody>
          <a:bodyPr wrap="square">
            <a:spAutoFit/>
          </a:bodyPr>
          <a:lstStyle/>
          <a:p>
            <a:pPr marL="0" indent="0">
              <a:buNone/>
            </a:pPr>
            <a:r>
              <a:rPr lang="pt-BR" sz="2000" dirty="0">
                <a:solidFill>
                  <a:schemeClr val="bg1"/>
                </a:solidFill>
                <a:latin typeface="Anaheim" panose="020B0604020202020204" charset="0"/>
              </a:rPr>
              <a:t>O usuário irá fazer o cadastro com suas informações, sendo elas seu Nome completo, e-mail, </a:t>
            </a:r>
            <a:r>
              <a:rPr lang="pt-BR" sz="2000" dirty="0" err="1">
                <a:solidFill>
                  <a:schemeClr val="bg1"/>
                </a:solidFill>
                <a:latin typeface="Anaheim" panose="020B0604020202020204" charset="0"/>
              </a:rPr>
              <a:t>cpf</a:t>
            </a:r>
            <a:r>
              <a:rPr lang="pt-BR" sz="2000" dirty="0">
                <a:solidFill>
                  <a:schemeClr val="bg1"/>
                </a:solidFill>
                <a:latin typeface="Anaheim" panose="020B0604020202020204" charset="0"/>
              </a:rPr>
              <a:t>, telefone, data de nascimento, senha e a confirmação da mesma.</a:t>
            </a:r>
          </a:p>
        </p:txBody>
      </p:sp>
    </p:spTree>
    <p:extLst>
      <p:ext uri="{BB962C8B-B14F-4D97-AF65-F5344CB8AC3E}">
        <p14:creationId xmlns:p14="http://schemas.microsoft.com/office/powerpoint/2010/main" val="31443044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527884" y="774876"/>
            <a:ext cx="5549943" cy="10539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Tela Esqueceu senha Mobile</a:t>
            </a:r>
            <a:endParaRPr dirty="0">
              <a:solidFill>
                <a:schemeClr val="dk2"/>
              </a:solidFill>
            </a:endParaRPr>
          </a:p>
        </p:txBody>
      </p:sp>
      <p:sp>
        <p:nvSpPr>
          <p:cNvPr id="363" name="Google Shape;363;p30"/>
          <p:cNvSpPr/>
          <p:nvPr/>
        </p:nvSpPr>
        <p:spPr>
          <a:xfrm>
            <a:off x="3328416" y="3925824"/>
            <a:ext cx="5815584" cy="203131"/>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CaixaDeTexto 4">
            <a:extLst>
              <a:ext uri="{FF2B5EF4-FFF2-40B4-BE49-F238E27FC236}">
                <a16:creationId xmlns:a16="http://schemas.microsoft.com/office/drawing/2014/main" id="{8F6E438D-9874-7472-A777-73CC526E2EEE}"/>
              </a:ext>
            </a:extLst>
          </p:cNvPr>
          <p:cNvSpPr txBox="1"/>
          <p:nvPr/>
        </p:nvSpPr>
        <p:spPr>
          <a:xfrm>
            <a:off x="604675" y="2024598"/>
            <a:ext cx="2461499" cy="2925354"/>
          </a:xfrm>
          <a:prstGeom prst="rect">
            <a:avLst/>
          </a:prstGeom>
          <a:noFill/>
        </p:spPr>
        <p:txBody>
          <a:bodyPr wrap="square">
            <a:spAutoFit/>
          </a:bodyPr>
          <a:lstStyle/>
          <a:p>
            <a:pPr marL="0" indent="0">
              <a:buNone/>
            </a:pPr>
            <a:r>
              <a:rPr lang="pt-BR" sz="2000" dirty="0">
                <a:solidFill>
                  <a:schemeClr val="bg1"/>
                </a:solidFill>
                <a:latin typeface="Anaheim" panose="020B0604020202020204" charset="0"/>
              </a:rPr>
              <a:t>Aqui o usuário irá inserir um e-mail para que ele receba um link ou um código.</a:t>
            </a:r>
            <a:br>
              <a:rPr lang="pt-BR" sz="2000" dirty="0">
                <a:solidFill>
                  <a:schemeClr val="bg1"/>
                </a:solidFill>
                <a:latin typeface="Anaheim" panose="020B0604020202020204" charset="0"/>
              </a:rPr>
            </a:br>
            <a:r>
              <a:rPr lang="pt-BR" sz="2000" dirty="0">
                <a:solidFill>
                  <a:schemeClr val="bg1"/>
                </a:solidFill>
                <a:latin typeface="Anaheim" panose="020B0604020202020204" charset="0"/>
              </a:rPr>
              <a:t>Então ele irá inserir esse código e assim ele irá criar um nova senha.</a:t>
            </a:r>
          </a:p>
        </p:txBody>
      </p:sp>
      <p:pic>
        <p:nvPicPr>
          <p:cNvPr id="7" name="Imagem 6">
            <a:extLst>
              <a:ext uri="{FF2B5EF4-FFF2-40B4-BE49-F238E27FC236}">
                <a16:creationId xmlns:a16="http://schemas.microsoft.com/office/drawing/2014/main" id="{4C7C1C61-E1A4-4D0C-CCE8-901572F20E3C}"/>
              </a:ext>
            </a:extLst>
          </p:cNvPr>
          <p:cNvPicPr>
            <a:picLocks noChangeAspect="1"/>
          </p:cNvPicPr>
          <p:nvPr/>
        </p:nvPicPr>
        <p:blipFill>
          <a:blip r:embed="rId3"/>
          <a:stretch>
            <a:fillRect/>
          </a:stretch>
        </p:blipFill>
        <p:spPr>
          <a:xfrm>
            <a:off x="3621024" y="1506571"/>
            <a:ext cx="1614280" cy="3493706"/>
          </a:xfrm>
          <a:prstGeom prst="rect">
            <a:avLst/>
          </a:prstGeom>
        </p:spPr>
      </p:pic>
      <p:pic>
        <p:nvPicPr>
          <p:cNvPr id="9" name="Imagem 8">
            <a:extLst>
              <a:ext uri="{FF2B5EF4-FFF2-40B4-BE49-F238E27FC236}">
                <a16:creationId xmlns:a16="http://schemas.microsoft.com/office/drawing/2014/main" id="{AB9E6A71-057E-D1C1-08AD-0D7BDD5A6580}"/>
              </a:ext>
            </a:extLst>
          </p:cNvPr>
          <p:cNvPicPr>
            <a:picLocks noChangeAspect="1"/>
          </p:cNvPicPr>
          <p:nvPr/>
        </p:nvPicPr>
        <p:blipFill>
          <a:blip r:embed="rId4"/>
          <a:stretch>
            <a:fillRect/>
          </a:stretch>
        </p:blipFill>
        <p:spPr>
          <a:xfrm>
            <a:off x="5460051" y="1516479"/>
            <a:ext cx="1609702" cy="3483798"/>
          </a:xfrm>
          <a:prstGeom prst="rect">
            <a:avLst/>
          </a:prstGeom>
        </p:spPr>
      </p:pic>
      <p:pic>
        <p:nvPicPr>
          <p:cNvPr id="3" name="Imagem 2">
            <a:extLst>
              <a:ext uri="{FF2B5EF4-FFF2-40B4-BE49-F238E27FC236}">
                <a16:creationId xmlns:a16="http://schemas.microsoft.com/office/drawing/2014/main" id="{B99B667E-E922-EEAB-B692-F01EC80B917A}"/>
              </a:ext>
            </a:extLst>
          </p:cNvPr>
          <p:cNvPicPr>
            <a:picLocks noChangeAspect="1"/>
          </p:cNvPicPr>
          <p:nvPr/>
        </p:nvPicPr>
        <p:blipFill>
          <a:blip r:embed="rId5"/>
          <a:stretch>
            <a:fillRect/>
          </a:stretch>
        </p:blipFill>
        <p:spPr>
          <a:xfrm>
            <a:off x="7271248" y="1516480"/>
            <a:ext cx="1609702" cy="3483798"/>
          </a:xfrm>
          <a:prstGeom prst="rect">
            <a:avLst/>
          </a:prstGeom>
        </p:spPr>
      </p:pic>
    </p:spTree>
    <p:extLst>
      <p:ext uri="{BB962C8B-B14F-4D97-AF65-F5344CB8AC3E}">
        <p14:creationId xmlns:p14="http://schemas.microsoft.com/office/powerpoint/2010/main" val="2065505963"/>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1283117" y="-28007"/>
            <a:ext cx="6577766" cy="10539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Tela Esqueceu senha </a:t>
            </a:r>
            <a:r>
              <a:rPr lang="en" dirty="0"/>
              <a:t>Desktop</a:t>
            </a:r>
            <a:endParaRPr dirty="0">
              <a:solidFill>
                <a:schemeClr val="dk2"/>
              </a:solidFill>
            </a:endParaRPr>
          </a:p>
        </p:txBody>
      </p:sp>
      <p:sp>
        <p:nvSpPr>
          <p:cNvPr id="363" name="Google Shape;363;p30"/>
          <p:cNvSpPr/>
          <p:nvPr/>
        </p:nvSpPr>
        <p:spPr>
          <a:xfrm>
            <a:off x="285750" y="3925824"/>
            <a:ext cx="8858250" cy="239989"/>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m 3">
            <a:extLst>
              <a:ext uri="{FF2B5EF4-FFF2-40B4-BE49-F238E27FC236}">
                <a16:creationId xmlns:a16="http://schemas.microsoft.com/office/drawing/2014/main" id="{D070716D-3D99-E049-84E7-888E590A202F}"/>
              </a:ext>
            </a:extLst>
          </p:cNvPr>
          <p:cNvPicPr>
            <a:picLocks noChangeAspect="1"/>
          </p:cNvPicPr>
          <p:nvPr/>
        </p:nvPicPr>
        <p:blipFill rotWithShape="1">
          <a:blip r:embed="rId3"/>
          <a:srcRect l="17285" t="14731" r="13053" b="24354"/>
          <a:stretch/>
        </p:blipFill>
        <p:spPr>
          <a:xfrm>
            <a:off x="285750" y="608757"/>
            <a:ext cx="4231686" cy="2631346"/>
          </a:xfrm>
          <a:prstGeom prst="rect">
            <a:avLst/>
          </a:prstGeom>
        </p:spPr>
      </p:pic>
      <p:pic>
        <p:nvPicPr>
          <p:cNvPr id="15" name="Imagem 14">
            <a:extLst>
              <a:ext uri="{FF2B5EF4-FFF2-40B4-BE49-F238E27FC236}">
                <a16:creationId xmlns:a16="http://schemas.microsoft.com/office/drawing/2014/main" id="{1F5581E2-26D4-B0A9-C726-04D9AADE8DE2}"/>
              </a:ext>
            </a:extLst>
          </p:cNvPr>
          <p:cNvPicPr>
            <a:picLocks noChangeAspect="1"/>
          </p:cNvPicPr>
          <p:nvPr/>
        </p:nvPicPr>
        <p:blipFill rotWithShape="1">
          <a:blip r:embed="rId4"/>
          <a:srcRect l="19053" t="14329" r="16288" b="23852"/>
          <a:stretch/>
        </p:blipFill>
        <p:spPr>
          <a:xfrm>
            <a:off x="4943967" y="604736"/>
            <a:ext cx="3876183" cy="2635367"/>
          </a:xfrm>
          <a:prstGeom prst="rect">
            <a:avLst/>
          </a:prstGeom>
        </p:spPr>
      </p:pic>
      <p:pic>
        <p:nvPicPr>
          <p:cNvPr id="17" name="Imagem 16">
            <a:extLst>
              <a:ext uri="{FF2B5EF4-FFF2-40B4-BE49-F238E27FC236}">
                <a16:creationId xmlns:a16="http://schemas.microsoft.com/office/drawing/2014/main" id="{BCEFBBD6-244D-0716-D39D-0EE77C80FE9E}"/>
              </a:ext>
            </a:extLst>
          </p:cNvPr>
          <p:cNvPicPr>
            <a:picLocks noChangeAspect="1"/>
          </p:cNvPicPr>
          <p:nvPr/>
        </p:nvPicPr>
        <p:blipFill rotWithShape="1">
          <a:blip r:embed="rId5"/>
          <a:srcRect l="19597" t="16111" r="18512" b="24704"/>
          <a:stretch/>
        </p:blipFill>
        <p:spPr>
          <a:xfrm>
            <a:off x="2561259" y="2300867"/>
            <a:ext cx="4021482" cy="2734704"/>
          </a:xfrm>
          <a:prstGeom prst="rect">
            <a:avLst/>
          </a:prstGeom>
        </p:spPr>
      </p:pic>
    </p:spTree>
    <p:extLst>
      <p:ext uri="{BB962C8B-B14F-4D97-AF65-F5344CB8AC3E}">
        <p14:creationId xmlns:p14="http://schemas.microsoft.com/office/powerpoint/2010/main" val="3527479354"/>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527884" y="774876"/>
            <a:ext cx="5549943" cy="10539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chemeClr val="dk2"/>
                </a:solidFill>
              </a:rPr>
              <a:t>Cadastro de Rendas e Despesas - Script</a:t>
            </a:r>
            <a:endParaRPr dirty="0">
              <a:solidFill>
                <a:schemeClr val="dk2"/>
              </a:solidFill>
            </a:endParaRPr>
          </a:p>
        </p:txBody>
      </p:sp>
      <p:sp>
        <p:nvSpPr>
          <p:cNvPr id="363" name="Google Shape;363;p30"/>
          <p:cNvSpPr/>
          <p:nvPr/>
        </p:nvSpPr>
        <p:spPr>
          <a:xfrm>
            <a:off x="3328416" y="4787598"/>
            <a:ext cx="5815584" cy="203131"/>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CaixaDeTexto 4">
            <a:extLst>
              <a:ext uri="{FF2B5EF4-FFF2-40B4-BE49-F238E27FC236}">
                <a16:creationId xmlns:a16="http://schemas.microsoft.com/office/drawing/2014/main" id="{8F6E438D-9874-7472-A777-73CC526E2EEE}"/>
              </a:ext>
            </a:extLst>
          </p:cNvPr>
          <p:cNvSpPr txBox="1"/>
          <p:nvPr/>
        </p:nvSpPr>
        <p:spPr>
          <a:xfrm>
            <a:off x="857250" y="1971674"/>
            <a:ext cx="7787185" cy="2673048"/>
          </a:xfrm>
          <a:prstGeom prst="rect">
            <a:avLst/>
          </a:prstGeom>
          <a:noFill/>
        </p:spPr>
        <p:txBody>
          <a:bodyPr wrap="square">
            <a:spAutoFit/>
          </a:bodyPr>
          <a:lstStyle/>
          <a:p>
            <a:pPr marL="0" indent="0">
              <a:buNone/>
            </a:pPr>
            <a:r>
              <a:rPr lang="pt-BR" sz="2800" dirty="0">
                <a:solidFill>
                  <a:schemeClr val="bg1"/>
                </a:solidFill>
                <a:latin typeface="Anaheim" panose="020B0604020202020204" charset="0"/>
              </a:rPr>
              <a:t>Aqui o usuário irá inserir sua rendas e despesas nos campos que deixamos pronto, caso tenha uma renda ou despesa que ele queira inserir, ele poderá fazer isso. Após isso, elas serão armazenadas no nosso banco de dados. Para que possamos calcular a sua futura renda ou despesa no fim do mês </a:t>
            </a:r>
          </a:p>
        </p:txBody>
      </p:sp>
    </p:spTree>
    <p:extLst>
      <p:ext uri="{BB962C8B-B14F-4D97-AF65-F5344CB8AC3E}">
        <p14:creationId xmlns:p14="http://schemas.microsoft.com/office/powerpoint/2010/main" val="390342667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10" name="Imagem 9">
            <a:extLst>
              <a:ext uri="{FF2B5EF4-FFF2-40B4-BE49-F238E27FC236}">
                <a16:creationId xmlns:a16="http://schemas.microsoft.com/office/drawing/2014/main" id="{947D1C1B-74DF-A6D5-2717-547522368A4B}"/>
              </a:ext>
            </a:extLst>
          </p:cNvPr>
          <p:cNvPicPr>
            <a:picLocks noChangeAspect="1"/>
          </p:cNvPicPr>
          <p:nvPr/>
        </p:nvPicPr>
        <p:blipFill>
          <a:blip r:embed="rId3"/>
          <a:stretch>
            <a:fillRect/>
          </a:stretch>
        </p:blipFill>
        <p:spPr>
          <a:xfrm>
            <a:off x="757291" y="412785"/>
            <a:ext cx="7075267" cy="4324350"/>
          </a:xfrm>
          <a:prstGeom prst="rect">
            <a:avLst/>
          </a:prstGeom>
        </p:spPr>
      </p:pic>
      <p:sp>
        <p:nvSpPr>
          <p:cNvPr id="11" name="Google Shape;363;p30">
            <a:extLst>
              <a:ext uri="{FF2B5EF4-FFF2-40B4-BE49-F238E27FC236}">
                <a16:creationId xmlns:a16="http://schemas.microsoft.com/office/drawing/2014/main" id="{62E6F1DC-B752-3349-E702-AE991C328220}"/>
              </a:ext>
            </a:extLst>
          </p:cNvPr>
          <p:cNvSpPr/>
          <p:nvPr/>
        </p:nvSpPr>
        <p:spPr>
          <a:xfrm>
            <a:off x="3328416" y="4737134"/>
            <a:ext cx="5815584" cy="203131"/>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3;p30">
            <a:extLst>
              <a:ext uri="{FF2B5EF4-FFF2-40B4-BE49-F238E27FC236}">
                <a16:creationId xmlns:a16="http://schemas.microsoft.com/office/drawing/2014/main" id="{85AEFE0F-131E-8135-A20F-B6A10A844584}"/>
              </a:ext>
            </a:extLst>
          </p:cNvPr>
          <p:cNvSpPr/>
          <p:nvPr/>
        </p:nvSpPr>
        <p:spPr>
          <a:xfrm>
            <a:off x="0" y="247650"/>
            <a:ext cx="4495800" cy="16513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374</Words>
  <Application>Microsoft Office PowerPoint</Application>
  <PresentationFormat>Apresentação na tela (16:9)</PresentationFormat>
  <Paragraphs>64</Paragraphs>
  <Slides>26</Slides>
  <Notes>26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26</vt:i4>
      </vt:variant>
    </vt:vector>
  </HeadingPairs>
  <TitlesOfParts>
    <vt:vector size="34" baseType="lpstr">
      <vt:lpstr>Roboto</vt:lpstr>
      <vt:lpstr>Arial</vt:lpstr>
      <vt:lpstr>Overpass Mono</vt:lpstr>
      <vt:lpstr>Roboto Condensed Light</vt:lpstr>
      <vt:lpstr>Anaheim</vt:lpstr>
      <vt:lpstr>Nunito Light</vt:lpstr>
      <vt:lpstr>Raleway Thin</vt:lpstr>
      <vt:lpstr>Programming Lesson by Slidesgo</vt:lpstr>
      <vt:lpstr>Apresentação do PowerPoint</vt:lpstr>
      <vt:lpstr>Sprint 2</vt:lpstr>
      <vt:lpstr>Metas da Sprint</vt:lpstr>
      <vt:lpstr>Itens Concluídos</vt:lpstr>
      <vt:lpstr>Tela Cadastro Mobile</vt:lpstr>
      <vt:lpstr>Tela Esqueceu senha Mobile</vt:lpstr>
      <vt:lpstr>Tela Esqueceu senha Desktop</vt:lpstr>
      <vt:lpstr>Cadastro de Rendas e Despesas - Script</vt:lpstr>
      <vt:lpstr>Apresentação do PowerPoint</vt:lpstr>
      <vt:lpstr>Apresentação do PowerPoint</vt:lpstr>
      <vt:lpstr>Apresentação do PowerPoint</vt:lpstr>
      <vt:lpstr>Apresentação do PowerPoint</vt:lpstr>
      <vt:lpstr>Login e Cadastro - Script</vt:lpstr>
      <vt:lpstr>Login</vt:lpstr>
      <vt:lpstr>Cadastro</vt:lpstr>
      <vt:lpstr>Esqueceu senha – Script </vt:lpstr>
      <vt:lpstr>Conexão com o Banco de dados</vt:lpstr>
      <vt:lpstr>Feedback</vt:lpstr>
      <vt:lpstr>Discussão</vt:lpstr>
      <vt:lpstr>Apresentação do PowerPoint</vt:lpstr>
      <vt:lpstr>Apresentação do PowerPoint</vt:lpstr>
      <vt:lpstr>Apresentação do PowerPoint</vt:lpstr>
      <vt:lpstr>Sprint 3</vt:lpstr>
      <vt:lpstr>Prioridades e objetivos da Sprint 3</vt:lpstr>
      <vt:lpstr>Sprint 3</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LESSON</dc:title>
  <dc:creator>Leonardo Alves</dc:creator>
  <cp:lastModifiedBy>Leonardo Alves</cp:lastModifiedBy>
  <cp:revision>16</cp:revision>
  <dcterms:modified xsi:type="dcterms:W3CDTF">2023-10-12T20:31:49Z</dcterms:modified>
</cp:coreProperties>
</file>