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75" r:id="rId4"/>
  </p:sldMasterIdLst>
  <p:notesMasterIdLst>
    <p:notesMasterId r:id="rId14"/>
  </p:notesMasterIdLst>
  <p:handoutMasterIdLst>
    <p:handoutMasterId r:id="rId15"/>
  </p:handoutMasterIdLst>
  <p:sldIdLst>
    <p:sldId id="2549" r:id="rId5"/>
    <p:sldId id="2552" r:id="rId6"/>
    <p:sldId id="2553" r:id="rId7"/>
    <p:sldId id="2554" r:id="rId8"/>
    <p:sldId id="2548" r:id="rId9"/>
    <p:sldId id="2537" r:id="rId10"/>
    <p:sldId id="2555" r:id="rId11"/>
    <p:sldId id="2538" r:id="rId12"/>
    <p:sldId id="255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>
        <p:scale>
          <a:sx n="66" d="100"/>
          <a:sy n="66" d="100"/>
        </p:scale>
        <p:origin x="66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4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8FA38E-9F41-1A45-879F-0B93BA509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16A96-BC72-0640-9AEE-870574F38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B091C-A27C-3C4B-82F1-DDBD9A0282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1FC8B-EC93-C64D-BBD2-37E30DAF45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11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5F854-E2CE-6F4E-A0CF-CB175674CF4C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111EE-B1CE-3F40-8B0E-AB6A92B854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4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400" spc="-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1440" y="4429842"/>
            <a:ext cx="4567608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6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28A7DB8-FEA5-5A4A-85DF-FA1ADFB3EF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3721" y="-19458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6A021AF7-4044-A644-8DB8-495F263390D0}"/>
              </a:ext>
            </a:extLst>
          </p:cNvPr>
          <p:cNvSpPr/>
          <p:nvPr userDrawn="1"/>
        </p:nvSpPr>
        <p:spPr>
          <a:xfrm rot="10800000">
            <a:off x="4933721" y="267867"/>
            <a:ext cx="3031755" cy="3031755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2DFDB14-A8D5-F944-A91C-960A5C2F22AF}"/>
              </a:ext>
            </a:extLst>
          </p:cNvPr>
          <p:cNvSpPr/>
          <p:nvPr userDrawn="1"/>
        </p:nvSpPr>
        <p:spPr>
          <a:xfrm>
            <a:off x="-22175" y="5596959"/>
            <a:ext cx="1261040" cy="1261040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B7735FBC-8FBF-9947-B380-14D44D2206B1}"/>
              </a:ext>
            </a:extLst>
          </p:cNvPr>
          <p:cNvSpPr/>
          <p:nvPr userDrawn="1"/>
        </p:nvSpPr>
        <p:spPr>
          <a:xfrm rot="10800000">
            <a:off x="184302" y="236698"/>
            <a:ext cx="519337" cy="519337"/>
          </a:xfrm>
          <a:prstGeom prst="triangle">
            <a:avLst/>
          </a:prstGeom>
          <a:pattFill prst="dk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17B7C303-8734-B141-AF0D-2945DA349FBD}"/>
              </a:ext>
            </a:extLst>
          </p:cNvPr>
          <p:cNvSpPr/>
          <p:nvPr userDrawn="1"/>
        </p:nvSpPr>
        <p:spPr>
          <a:xfrm>
            <a:off x="4414384" y="5795386"/>
            <a:ext cx="519337" cy="519337"/>
          </a:xfrm>
          <a:prstGeom prst="triangle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67914AE0-93F2-8346-B885-5734D2B694B2}"/>
              </a:ext>
            </a:extLst>
          </p:cNvPr>
          <p:cNvSpPr/>
          <p:nvPr userDrawn="1"/>
        </p:nvSpPr>
        <p:spPr>
          <a:xfrm rot="5400000">
            <a:off x="-48606" y="3035784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2A5F6-5449-2840-B48F-2AA85FE272A3}"/>
              </a:ext>
            </a:extLst>
          </p:cNvPr>
          <p:cNvSpPr/>
          <p:nvPr userDrawn="1"/>
        </p:nvSpPr>
        <p:spPr>
          <a:xfrm>
            <a:off x="0" y="0"/>
            <a:ext cx="35025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B3A8339-6DA4-E549-AEA2-9512C53F064F}"/>
              </a:ext>
            </a:extLst>
          </p:cNvPr>
          <p:cNvSpPr/>
          <p:nvPr userDrawn="1"/>
        </p:nvSpPr>
        <p:spPr>
          <a:xfrm>
            <a:off x="3591475" y="5273069"/>
            <a:ext cx="1486666" cy="1486666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752EA775-82B0-BA48-8CA2-7A09D72EC958}"/>
              </a:ext>
            </a:extLst>
          </p:cNvPr>
          <p:cNvSpPr/>
          <p:nvPr userDrawn="1"/>
        </p:nvSpPr>
        <p:spPr>
          <a:xfrm>
            <a:off x="76559" y="597553"/>
            <a:ext cx="562863" cy="562863"/>
          </a:xfrm>
          <a:prstGeom prst="triangle">
            <a:avLst/>
          </a:prstGeom>
          <a:pattFill prst="lt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2C6B50B5-10C1-4A40-9531-4F8DC16892F8}"/>
              </a:ext>
            </a:extLst>
          </p:cNvPr>
          <p:cNvSpPr/>
          <p:nvPr userDrawn="1"/>
        </p:nvSpPr>
        <p:spPr>
          <a:xfrm>
            <a:off x="357990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AF18EC0-3F9F-6449-A2B2-A792B70BEA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8357860-E91C-1745-A5D1-921689BF4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994" y="1535397"/>
            <a:ext cx="4845068" cy="1858617"/>
          </a:xfrm>
        </p:spPr>
        <p:txBody>
          <a:bodyPr anchor="b">
            <a:normAutofit/>
          </a:bodyPr>
          <a:lstStyle>
            <a:lvl1pPr algn="l">
              <a:defRPr sz="480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94A3FA1-7F3F-2D41-ABE1-512FA9FC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3401899"/>
            <a:ext cx="4845066" cy="2107095"/>
          </a:xfrm>
        </p:spPr>
        <p:txBody>
          <a:bodyPr/>
          <a:lstStyle>
            <a:lvl1pPr marL="182880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38404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6692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74980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93268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D4881A-F72E-2D4F-BC41-5D2839D87000}"/>
              </a:ext>
            </a:extLst>
          </p:cNvPr>
          <p:cNvSpPr/>
          <p:nvPr userDrawn="1"/>
        </p:nvSpPr>
        <p:spPr>
          <a:xfrm>
            <a:off x="4997302" y="0"/>
            <a:ext cx="7194698" cy="6879265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14CA4B6-21BC-234A-9FAD-E362D7F194C4}"/>
              </a:ext>
            </a:extLst>
          </p:cNvPr>
          <p:cNvSpPr/>
          <p:nvPr userDrawn="1"/>
        </p:nvSpPr>
        <p:spPr>
          <a:xfrm>
            <a:off x="2571311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815F04B4-E3C0-0845-8DEC-98C63E21B466}"/>
              </a:ext>
            </a:extLst>
          </p:cNvPr>
          <p:cNvSpPr/>
          <p:nvPr userDrawn="1"/>
        </p:nvSpPr>
        <p:spPr>
          <a:xfrm rot="10800000">
            <a:off x="2277396" y="3814571"/>
            <a:ext cx="1360968" cy="1360968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850A90A-EBB3-314C-9D98-A4220E2739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2569281" y="330912"/>
            <a:ext cx="6217440" cy="6217440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001923-8460-C64B-A54B-3221B8A6B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8108" y="1957888"/>
            <a:ext cx="3815484" cy="1858617"/>
          </a:xfrm>
        </p:spPr>
        <p:txBody>
          <a:bodyPr anchor="b">
            <a:normAutofit/>
          </a:bodyPr>
          <a:lstStyle>
            <a:lvl1pPr algn="ctr">
              <a:defRPr sz="480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64A275-2629-244A-A66F-FC140850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110" y="3824390"/>
            <a:ext cx="3815482" cy="2107095"/>
          </a:xfrm>
        </p:spPr>
        <p:txBody>
          <a:bodyPr/>
          <a:lstStyle>
            <a:lvl1pPr marL="182880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1pPr>
            <a:lvl2pPr marL="38404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2pPr>
            <a:lvl3pPr marL="56692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3pPr>
            <a:lvl4pPr marL="74980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4pPr>
            <a:lvl5pPr marL="93268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520102B5-5695-C743-B30E-C92897B48D8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2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arrow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D84E6-6DEA-1D4E-92C3-A360785A027B}"/>
              </a:ext>
            </a:extLst>
          </p:cNvPr>
          <p:cNvSpPr/>
          <p:nvPr userDrawn="1"/>
        </p:nvSpPr>
        <p:spPr>
          <a:xfrm>
            <a:off x="0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28500E9-800B-C94A-B6F9-F73D37B2D301}"/>
              </a:ext>
            </a:extLst>
          </p:cNvPr>
          <p:cNvSpPr/>
          <p:nvPr userDrawn="1"/>
        </p:nvSpPr>
        <p:spPr>
          <a:xfrm rot="10800000">
            <a:off x="8749091" y="0"/>
            <a:ext cx="3442907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EAD70A4-7AF0-7E4D-ABBC-34DD61D7B01E}"/>
              </a:ext>
            </a:extLst>
          </p:cNvPr>
          <p:cNvSpPr/>
          <p:nvPr userDrawn="1"/>
        </p:nvSpPr>
        <p:spPr>
          <a:xfrm rot="10800000">
            <a:off x="3727215" y="5551712"/>
            <a:ext cx="1424687" cy="1306288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9">
            <a:extLst>
              <a:ext uri="{FF2B5EF4-FFF2-40B4-BE49-F238E27FC236}">
                <a16:creationId xmlns:a16="http://schemas.microsoft.com/office/drawing/2014/main" id="{14C43A8B-650C-3B4B-9F8C-592CE9F2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5" y="2464270"/>
            <a:ext cx="5227376" cy="7277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45C704-9538-984E-8D14-D6AEC9A4C4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8623" y="3265903"/>
            <a:ext cx="5227377" cy="1642386"/>
          </a:xfrm>
        </p:spPr>
        <p:txBody>
          <a:bodyPr lIns="91440" rIns="91440" anchor="t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47B5AD0-4AD4-9843-9C08-DEF894490A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593262" y="0"/>
            <a:ext cx="7598736" cy="685800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795BE2D-99B1-FE49-84B1-C41E44A8AC0B}"/>
              </a:ext>
            </a:extLst>
          </p:cNvPr>
          <p:cNvSpPr/>
          <p:nvPr userDrawn="1"/>
        </p:nvSpPr>
        <p:spPr>
          <a:xfrm rot="5400000">
            <a:off x="-48606" y="252453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5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Image and Autho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4F14FD9-9995-BE48-8C0E-B1454B9F23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6012" y="0"/>
            <a:ext cx="7598735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FAE6FFB-F37C-7040-87B6-654B2F44CE7A}"/>
              </a:ext>
            </a:extLst>
          </p:cNvPr>
          <p:cNvSpPr/>
          <p:nvPr userDrawn="1"/>
        </p:nvSpPr>
        <p:spPr>
          <a:xfrm>
            <a:off x="413825" y="463261"/>
            <a:ext cx="7347125" cy="5911703"/>
          </a:xfrm>
          <a:custGeom>
            <a:avLst/>
            <a:gdLst>
              <a:gd name="connsiteX0" fmla="*/ 125507 w 7347125"/>
              <a:gd name="connsiteY0" fmla="*/ 0 h 5911703"/>
              <a:gd name="connsiteX1" fmla="*/ 7347125 w 7347125"/>
              <a:gd name="connsiteY1" fmla="*/ 21265 h 5911703"/>
              <a:gd name="connsiteX2" fmla="*/ 4412539 w 7347125"/>
              <a:gd name="connsiteY2" fmla="*/ 5911703 h 5911703"/>
              <a:gd name="connsiteX3" fmla="*/ 1007798 w 7347125"/>
              <a:gd name="connsiteY3" fmla="*/ 5894815 h 5911703"/>
              <a:gd name="connsiteX4" fmla="*/ 1007798 w 7347125"/>
              <a:gd name="connsiteY4" fmla="*/ 5901070 h 5911703"/>
              <a:gd name="connsiteX5" fmla="*/ 0 w 7347125"/>
              <a:gd name="connsiteY5" fmla="*/ 5901070 h 5911703"/>
              <a:gd name="connsiteX6" fmla="*/ 0 w 7347125"/>
              <a:gd name="connsiteY6" fmla="*/ 10632 h 5911703"/>
              <a:gd name="connsiteX7" fmla="*/ 125507 w 7347125"/>
              <a:gd name="connsiteY7" fmla="*/ 10632 h 591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7125" h="5911703">
                <a:moveTo>
                  <a:pt x="125507" y="0"/>
                </a:moveTo>
                <a:lnTo>
                  <a:pt x="7347125" y="21265"/>
                </a:lnTo>
                <a:lnTo>
                  <a:pt x="4412539" y="5911703"/>
                </a:lnTo>
                <a:lnTo>
                  <a:pt x="1007798" y="5894815"/>
                </a:lnTo>
                <a:lnTo>
                  <a:pt x="1007798" y="5901070"/>
                </a:lnTo>
                <a:lnTo>
                  <a:pt x="0" y="5901070"/>
                </a:lnTo>
                <a:lnTo>
                  <a:pt x="0" y="10632"/>
                </a:lnTo>
                <a:lnTo>
                  <a:pt x="125507" y="10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AB73D1-1AA1-4E44-A7DA-8C00D8E10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501" y="1609159"/>
            <a:ext cx="4253334" cy="3639682"/>
          </a:xfrm>
        </p:spPr>
        <p:txBody>
          <a:bodyPr anchor="t"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Goes Here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611FC0D0-E6E4-7645-B0C7-97FB2012039D}"/>
              </a:ext>
            </a:extLst>
          </p:cNvPr>
          <p:cNvSpPr/>
          <p:nvPr userDrawn="1"/>
        </p:nvSpPr>
        <p:spPr>
          <a:xfrm rot="5400000">
            <a:off x="-48606" y="1669422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2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11B56-403C-AA43-BA54-5CD9A60BDDC5}"/>
              </a:ext>
            </a:extLst>
          </p:cNvPr>
          <p:cNvGrpSpPr/>
          <p:nvPr userDrawn="1"/>
        </p:nvGrpSpPr>
        <p:grpSpPr>
          <a:xfrm>
            <a:off x="0" y="-4353"/>
            <a:ext cx="6884691" cy="6862353"/>
            <a:chOff x="0" y="-4353"/>
            <a:chExt cx="6884691" cy="686235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D8BAD61D-F455-9240-A0C6-DE4F40E47C29}"/>
                </a:ext>
              </a:extLst>
            </p:cNvPr>
            <p:cNvSpPr/>
            <p:nvPr userDrawn="1"/>
          </p:nvSpPr>
          <p:spPr>
            <a:xfrm>
              <a:off x="0" y="-4353"/>
              <a:ext cx="6884691" cy="6862353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  <a:gd name="connsiteX0" fmla="*/ 9234 w 6880863"/>
                <a:gd name="connsiteY0" fmla="*/ 0 h 6866017"/>
                <a:gd name="connsiteX1" fmla="*/ 6880863 w 6880863"/>
                <a:gd name="connsiteY1" fmla="*/ 1567 h 6866017"/>
                <a:gd name="connsiteX2" fmla="*/ 3445205 w 6880863"/>
                <a:gd name="connsiteY2" fmla="*/ 6866017 h 6866017"/>
                <a:gd name="connsiteX3" fmla="*/ 705 w 6880863"/>
                <a:gd name="connsiteY3" fmla="*/ 6864138 h 6866017"/>
                <a:gd name="connsiteX4" fmla="*/ 9234 w 6880863"/>
                <a:gd name="connsiteY4" fmla="*/ 0 h 6866017"/>
                <a:gd name="connsiteX0" fmla="*/ 0 w 6884692"/>
                <a:gd name="connsiteY0" fmla="*/ 0 h 6883465"/>
                <a:gd name="connsiteX1" fmla="*/ 6884692 w 6884692"/>
                <a:gd name="connsiteY1" fmla="*/ 19015 h 6883465"/>
                <a:gd name="connsiteX2" fmla="*/ 3449034 w 6884692"/>
                <a:gd name="connsiteY2" fmla="*/ 6883465 h 6883465"/>
                <a:gd name="connsiteX3" fmla="*/ 4534 w 6884692"/>
                <a:gd name="connsiteY3" fmla="*/ 6881586 h 6883465"/>
                <a:gd name="connsiteX4" fmla="*/ 0 w 6884692"/>
                <a:gd name="connsiteY4" fmla="*/ 0 h 6883465"/>
                <a:gd name="connsiteX0" fmla="*/ 9234 w 6880863"/>
                <a:gd name="connsiteY0" fmla="*/ 0 h 6879102"/>
                <a:gd name="connsiteX1" fmla="*/ 6880863 w 6880863"/>
                <a:gd name="connsiteY1" fmla="*/ 14652 h 6879102"/>
                <a:gd name="connsiteX2" fmla="*/ 3445205 w 6880863"/>
                <a:gd name="connsiteY2" fmla="*/ 6879102 h 6879102"/>
                <a:gd name="connsiteX3" fmla="*/ 705 w 6880863"/>
                <a:gd name="connsiteY3" fmla="*/ 6877223 h 6879102"/>
                <a:gd name="connsiteX4" fmla="*/ 9234 w 6880863"/>
                <a:gd name="connsiteY4" fmla="*/ 0 h 6879102"/>
                <a:gd name="connsiteX0" fmla="*/ 0 w 6884691"/>
                <a:gd name="connsiteY0" fmla="*/ 0 h 6874740"/>
                <a:gd name="connsiteX1" fmla="*/ 6884691 w 6884691"/>
                <a:gd name="connsiteY1" fmla="*/ 10290 h 6874740"/>
                <a:gd name="connsiteX2" fmla="*/ 3449033 w 6884691"/>
                <a:gd name="connsiteY2" fmla="*/ 6874740 h 6874740"/>
                <a:gd name="connsiteX3" fmla="*/ 4533 w 6884691"/>
                <a:gd name="connsiteY3" fmla="*/ 6872861 h 6874740"/>
                <a:gd name="connsiteX4" fmla="*/ 0 w 6884691"/>
                <a:gd name="connsiteY4" fmla="*/ 0 h 68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691" h="6874740">
                  <a:moveTo>
                    <a:pt x="0" y="0"/>
                  </a:moveTo>
                  <a:lnTo>
                    <a:pt x="6884691" y="10290"/>
                  </a:lnTo>
                  <a:lnTo>
                    <a:pt x="3449033" y="6874740"/>
                  </a:lnTo>
                  <a:lnTo>
                    <a:pt x="4533" y="6872861"/>
                  </a:lnTo>
                  <a:cubicBezTo>
                    <a:pt x="207" y="458797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75004ACB-4E38-6449-B733-0C6A6BC40ADD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6A52034F-1EDC-3040-A1B3-B572FC286C20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88" y="1954400"/>
            <a:ext cx="4393415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FD910B80-BD19-CF49-AB0B-1C5DEECEDED5}"/>
              </a:ext>
            </a:extLst>
          </p:cNvPr>
          <p:cNvSpPr/>
          <p:nvPr userDrawn="1"/>
        </p:nvSpPr>
        <p:spPr>
          <a:xfrm rot="5400000">
            <a:off x="-48606" y="31651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3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DFD37-81D5-5742-B09A-5D4CBF48B7EA}"/>
              </a:ext>
            </a:extLst>
          </p:cNvPr>
          <p:cNvGrpSpPr/>
          <p:nvPr userDrawn="1"/>
        </p:nvGrpSpPr>
        <p:grpSpPr>
          <a:xfrm rot="10800000">
            <a:off x="5294245" y="0"/>
            <a:ext cx="6897755" cy="6858000"/>
            <a:chOff x="-17598" y="0"/>
            <a:chExt cx="6897755" cy="6858000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0CF4E43-4A68-664C-B973-2FE49DC7733D}"/>
                </a:ext>
              </a:extLst>
            </p:cNvPr>
            <p:cNvSpPr/>
            <p:nvPr userDrawn="1"/>
          </p:nvSpPr>
          <p:spPr>
            <a:xfrm>
              <a:off x="-17598" y="0"/>
              <a:ext cx="6897755" cy="6858000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755" h="6870380">
                  <a:moveTo>
                    <a:pt x="0" y="0"/>
                  </a:moveTo>
                  <a:lnTo>
                    <a:pt x="6897755" y="5930"/>
                  </a:lnTo>
                  <a:lnTo>
                    <a:pt x="3462097" y="6870380"/>
                  </a:lnTo>
                  <a:lnTo>
                    <a:pt x="17597" y="6868501"/>
                  </a:lnTo>
                  <a:cubicBezTo>
                    <a:pt x="13271" y="458361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FAD3D76-9126-CC42-90B0-5BF85DC91E3E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9D011AB3-8218-AE4F-9DF7-810A1B45C453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5272" y="1954400"/>
            <a:ext cx="3889053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84320FE-42A3-294B-AAE0-3D16A63E359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FCAC17-2511-3D4F-A318-B241447A2C02}"/>
              </a:ext>
            </a:extLst>
          </p:cNvPr>
          <p:cNvSpPr/>
          <p:nvPr userDrawn="1"/>
        </p:nvSpPr>
        <p:spPr>
          <a:xfrm>
            <a:off x="413825" y="2941613"/>
            <a:ext cx="11364350" cy="3432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13F5538-7999-A74B-BCB7-A96C8DBC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4280546"/>
            <a:ext cx="10452848" cy="179107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Date Placeholder 6">
            <a:extLst>
              <a:ext uri="{FF2B5EF4-FFF2-40B4-BE49-F238E27FC236}">
                <a16:creationId xmlns:a16="http://schemas.microsoft.com/office/drawing/2014/main" id="{DE5056B4-56A3-6E40-92E1-FA33B5C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4BE1D723-8F53-4F53-90B0-1982A396982E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A47DE6D7-793F-C846-8A00-3061847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B4C61174-2D39-E640-8A16-DCE6555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Title 9">
            <a:extLst>
              <a:ext uri="{FF2B5EF4-FFF2-40B4-BE49-F238E27FC236}">
                <a16:creationId xmlns:a16="http://schemas.microsoft.com/office/drawing/2014/main" id="{13596EE0-A679-3B49-BA9A-D5C79B0C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143154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3E931B03-E301-6D48-8377-B08DA6C95F0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249401AC-F116-8B4C-A1A0-CF88B63E549B}"/>
              </a:ext>
            </a:extLst>
          </p:cNvPr>
          <p:cNvSpPr/>
          <p:nvPr userDrawn="1"/>
        </p:nvSpPr>
        <p:spPr>
          <a:xfrm rot="5400000">
            <a:off x="-48606" y="33345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3226FF-244B-B540-ABAC-5C0E3DE310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824" y="483782"/>
            <a:ext cx="11365992" cy="2457856"/>
          </a:xfrm>
          <a:solidFill>
            <a:schemeClr val="accent1"/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4534616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C5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D5DA7E-149B-BB4E-918D-C5FF23087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27491" y="0"/>
            <a:ext cx="8464509" cy="685800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BEBB0DCE-DD71-FF40-B471-A617514321E6}"/>
              </a:ext>
            </a:extLst>
          </p:cNvPr>
          <p:cNvSpPr/>
          <p:nvPr userDrawn="1"/>
        </p:nvSpPr>
        <p:spPr>
          <a:xfrm rot="10800000">
            <a:off x="5869115" y="4530"/>
            <a:ext cx="911753" cy="91175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3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3F7CD6-7F0D-1C4F-AE97-8E76514E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98B14A3-A5A4-2F4A-95D8-651E4818BB24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FA21A50F-6662-5046-B75A-1261DC14ABF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DC47F2-EE1F-4644-989A-72996AC94A96}"/>
              </a:ext>
            </a:extLst>
          </p:cNvPr>
          <p:cNvGrpSpPr/>
          <p:nvPr userDrawn="1"/>
        </p:nvGrpSpPr>
        <p:grpSpPr>
          <a:xfrm>
            <a:off x="401408" y="1983214"/>
            <a:ext cx="5127171" cy="979022"/>
            <a:chOff x="417597" y="1992086"/>
            <a:chExt cx="5127171" cy="9790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6ED203-5311-5B45-870D-8D058E718B91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DE2C0F56-426C-5F4D-AAFD-DF53CA60D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1824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125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25" y="3154858"/>
            <a:ext cx="4639736" cy="28700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C9B82D-42A0-2549-AF1A-BB955578D14E}"/>
              </a:ext>
            </a:extLst>
          </p:cNvPr>
          <p:cNvGrpSpPr/>
          <p:nvPr userDrawn="1"/>
        </p:nvGrpSpPr>
        <p:grpSpPr>
          <a:xfrm>
            <a:off x="6663674" y="1983214"/>
            <a:ext cx="5127171" cy="979022"/>
            <a:chOff x="417597" y="1992086"/>
            <a:chExt cx="5127171" cy="97902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986011-7709-A448-BC93-37507571BAF8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97EFE62B-D2C4-6147-8593-BDB17D7FB7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2076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343E295-0EB5-2B45-8B07-FB33A0D549D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07391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86411A82-4B2C-2345-940D-003FAE95661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7391" y="3154858"/>
            <a:ext cx="4639736" cy="28700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1638DF-1560-0147-9FCE-648610243627}"/>
              </a:ext>
            </a:extLst>
          </p:cNvPr>
          <p:cNvCxnSpPr/>
          <p:nvPr userDrawn="1"/>
        </p:nvCxnSpPr>
        <p:spPr>
          <a:xfrm>
            <a:off x="6096000" y="2055833"/>
            <a:ext cx="0" cy="3813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9">
            <a:extLst>
              <a:ext uri="{FF2B5EF4-FFF2-40B4-BE49-F238E27FC236}">
                <a16:creationId xmlns:a16="http://schemas.microsoft.com/office/drawing/2014/main" id="{6500C466-2C7C-0F41-ADF8-F36158F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10205573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791F-3F71-BF44-BA4E-0B7D386184DC}"/>
              </a:ext>
            </a:extLst>
          </p:cNvPr>
          <p:cNvSpPr/>
          <p:nvPr userDrawn="1"/>
        </p:nvSpPr>
        <p:spPr>
          <a:xfrm>
            <a:off x="0" y="467833"/>
            <a:ext cx="11729822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B8F16C36-FC88-9044-8303-4AAB2C148BA5}"/>
              </a:ext>
            </a:extLst>
          </p:cNvPr>
          <p:cNvSpPr/>
          <p:nvPr userDrawn="1"/>
        </p:nvSpPr>
        <p:spPr>
          <a:xfrm>
            <a:off x="4668946" y="522786"/>
            <a:ext cx="718556" cy="718556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DA0D001-BFE9-164E-A088-53FE53ABF5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598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85" r:id="rId2"/>
    <p:sldLayoutId id="2147483783" r:id="rId3"/>
    <p:sldLayoutId id="2147483765" r:id="rId4"/>
    <p:sldLayoutId id="2147483787" r:id="rId5"/>
    <p:sldLayoutId id="2147483784" r:id="rId6"/>
    <p:sldLayoutId id="2147483786" r:id="rId7"/>
    <p:sldLayoutId id="2147483774" r:id="rId8"/>
    <p:sldLayoutId id="2147483781" r:id="rId9"/>
    <p:sldLayoutId id="2147483779" r:id="rId10"/>
    <p:sldLayoutId id="2147483780" r:id="rId11"/>
    <p:sldLayoutId id="2147483778" r:id="rId12"/>
    <p:sldLayoutId id="2147483777" r:id="rId13"/>
    <p:sldLayoutId id="2147483776" r:id="rId14"/>
    <p:sldLayoutId id="2147483782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google.com/forms/d/e/1FAIpQLSdeCp8G0OdtYse-BTZWmjFSEZmStbLaQ1c2oyI2yv5e7_RbMA/viewform?usp=header" TargetMode="Externa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github.com/Rendelove/CodeAlpha_PhishingAwarenessTraining.git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7C09F3-1BE8-0445-A3C4-9C100D32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57374"/>
            <a:ext cx="7038109" cy="356616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Phishing Awareness Training  </a:t>
            </a:r>
            <a:b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Project – CodeAlpha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70EE27-FD77-894D-9D88-F5A548E1D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295" y="4755372"/>
            <a:ext cx="4567608" cy="53932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RENEE </a:t>
            </a:r>
            <a:r>
              <a:rPr lang="en-US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Graft-ETSISON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Placeholder 21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3" r="236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6411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D7F6A80-08DF-8645-A4CD-7D0B49A3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What is Phishing?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13A2D6-52A2-8C4D-985E-CB4BEE6B2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is a type of cyberattack in which attackers trick individuals into revealing sensitive information like passwords, credit card numbers, or login credentials by pretending to be a legitimate entity.</a:t>
            </a: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Objective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help users identify, avoid, and report phishing threats effectively.</a:t>
            </a: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r="20000"/>
          <a:stretch>
            <a:fillRect/>
          </a:stretch>
        </p:blipFill>
        <p:spPr>
          <a:xfrm flipH="1">
            <a:off x="454056" y="618594"/>
            <a:ext cx="6063915" cy="6063915"/>
          </a:xfrm>
        </p:spPr>
      </p:pic>
    </p:spTree>
    <p:extLst>
      <p:ext uri="{BB962C8B-B14F-4D97-AF65-F5344CB8AC3E}">
        <p14:creationId xmlns:p14="http://schemas.microsoft.com/office/powerpoint/2010/main" val="30728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51C228-B9D7-6F4B-9504-969693D47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219" y="415416"/>
            <a:ext cx="4618181" cy="185861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PHISHING ATTACKS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43733-30CE-AC40-BAAC-BE6530B8E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9492" y="2467995"/>
            <a:ext cx="3815482" cy="2107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📧 Email Phishing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type. Attackers send fake emails that look real.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Spear Phishing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targeted attacks using personal information.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📱 Smishing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attempts sent via SMS/text messages.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📞 Vishing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phishing, where scammers call pretending to be officials or support agents.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2227535" y="0"/>
            <a:ext cx="6217440" cy="6217440"/>
          </a:xfrm>
        </p:spPr>
      </p:pic>
    </p:spTree>
    <p:extLst>
      <p:ext uri="{BB962C8B-B14F-4D97-AF65-F5344CB8AC3E}">
        <p14:creationId xmlns:p14="http://schemas.microsoft.com/office/powerpoint/2010/main" val="128398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A39CFE-F193-9048-BE90-69178B4C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709" y="1875695"/>
            <a:ext cx="3463637" cy="1395208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Recognize a Phishing Email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B5DE7-C0EC-D942-81AE-50AB9E5F5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82834" y="793580"/>
            <a:ext cx="4239872" cy="5270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🚨 Red Flags to Watch For: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• Unfamiliar or spoofed sender address  </a:t>
            </a:r>
          </a:p>
          <a:p>
            <a:pPr marL="0" indent="0">
              <a:buNone/>
            </a:pPr>
            <a:r>
              <a:rPr lang="en-US" dirty="0"/>
              <a:t>• Urgent or threatening language  </a:t>
            </a:r>
          </a:p>
          <a:p>
            <a:pPr marL="0" indent="0">
              <a:buNone/>
            </a:pPr>
            <a:r>
              <a:rPr lang="en-US" dirty="0"/>
              <a:t>• Spelling or grammar mistakes  </a:t>
            </a:r>
          </a:p>
          <a:p>
            <a:pPr marL="0" indent="0">
              <a:buNone/>
            </a:pPr>
            <a:r>
              <a:rPr lang="en-US" dirty="0"/>
              <a:t>• Suspicious links (hover to preview before clicking)  </a:t>
            </a:r>
          </a:p>
          <a:p>
            <a:pPr marL="0" indent="0">
              <a:buNone/>
            </a:pPr>
            <a:r>
              <a:rPr lang="en-US" dirty="0"/>
              <a:t>• Requests for sensitive data like passwords or PINs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/>
              <a:t>Tip: Always verify before responding.</a:t>
            </a:r>
            <a:endParaRPr lang="en-US" b="1" dirty="0"/>
          </a:p>
        </p:txBody>
      </p:sp>
      <p:pic>
        <p:nvPicPr>
          <p:cNvPr id="26" name="Picture Placeholder 25" descr="woman looking at tablet device">
            <a:extLst>
              <a:ext uri="{FF2B5EF4-FFF2-40B4-BE49-F238E27FC236}">
                <a16:creationId xmlns:a16="http://schemas.microsoft.com/office/drawing/2014/main" id="{7BB0D9BC-46FF-F44B-953D-31A74B8034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5123378" cy="6864485"/>
          </a:xfrm>
        </p:spPr>
      </p:pic>
    </p:spTree>
    <p:extLst>
      <p:ext uri="{BB962C8B-B14F-4D97-AF65-F5344CB8AC3E}">
        <p14:creationId xmlns:p14="http://schemas.microsoft.com/office/powerpoint/2010/main" val="127793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DF5302-8BAF-DD47-A375-773B74B64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23" y="2264941"/>
            <a:ext cx="4711153" cy="3639682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 the Difference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URL: http://login-yourbank.co 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URL: https://www.yourbank.com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⋇ Look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HTTPS and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padlock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⋇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domain name carefully 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⋇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clicking on links in unsolicited emails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Attackers often mimic real sites — always double-check the URL!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8568" y="1006338"/>
            <a:ext cx="4498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vs. Fake </a:t>
            </a:r>
            <a:r>
              <a:rPr lang="en-GB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endParaRPr lang="en-GB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2" r="210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533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3600" y="2979636"/>
            <a:ext cx="4001092" cy="1481527"/>
          </a:xfrm>
        </p:spPr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Engineering Tactics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836" y="1598841"/>
            <a:ext cx="482138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Tricks Used by Attackers: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Urgency: “Reset your password now!”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Authority: “Message from your bank or CEO”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Fear: “Your account is compromised”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Curiosity: “Check your surprise reward!”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💡 Phishing succeeds by playing on emotions — pause before you react.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2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BD9F-B88A-DC40-9E37-35CE23CC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1862036"/>
            <a:ext cx="4750439" cy="3002359"/>
          </a:xfrm>
        </p:spPr>
        <p:txBody>
          <a:bodyPr/>
          <a:lstStyle/>
          <a:p>
            <a:r>
              <a:rPr lang="en-US" dirty="0"/>
              <a:t>Best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Practices</a:t>
            </a:r>
            <a:r>
              <a:rPr lang="en-US" dirty="0"/>
              <a:t> to Avoid Phishing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34545" y="1773382"/>
            <a:ext cx="49137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Stay Safe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Don't click links from unknown sources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Use multi-factor authentication (MFA)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Report suspicious emails to your IT/security team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Keep antivirus software and browsers updated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Regularly check email headers and domain names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🔐 Prevention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your best defense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982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8D45-FD19-C44E-9C71-E6767470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Quiz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59055" y="2024418"/>
            <a:ext cx="58004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of these is a sign of a phishing email?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Comes from a known domain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Asks for urgent action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Contains only images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Comes with a privacy policy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Here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more of the mini-quiz questions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59162" cy="306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4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0FEB38D-85AD-EB41-9EC1-E966F44A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4" y="1700291"/>
            <a:ext cx="5227376" cy="727700"/>
          </a:xfrm>
        </p:spPr>
        <p:txBody>
          <a:bodyPr>
            <a:normAutofit fontScale="90000"/>
          </a:bodyPr>
          <a:lstStyle/>
          <a:p>
            <a:r>
              <a:rPr lang="en-GB" dirty="0"/>
              <a:t>Conclusion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4D4B10F-ADAA-B74F-8461-59D7CAF3C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841" y="2517757"/>
            <a:ext cx="5375159" cy="2737734"/>
          </a:xfrm>
        </p:spPr>
        <p:txBody>
          <a:bodyPr>
            <a:normAutofit fontScale="25000" lnSpcReduction="20000"/>
          </a:bodyPr>
          <a:lstStyle/>
          <a:p>
            <a:r>
              <a:rPr lang="en-US" sz="6400" b="1" dirty="0" smtClean="0"/>
              <a:t> </a:t>
            </a:r>
            <a:r>
              <a:rPr lang="en-US" sz="6400" b="1" dirty="0"/>
              <a:t>Final Thoughts</a:t>
            </a:r>
          </a:p>
          <a:p>
            <a:endParaRPr lang="en-US" sz="6400" dirty="0"/>
          </a:p>
          <a:p>
            <a:r>
              <a:rPr lang="en-US" sz="6400" dirty="0"/>
              <a:t>Phishing is one of the most common and dangerous cyber </a:t>
            </a:r>
            <a:r>
              <a:rPr lang="en-US" sz="6400" dirty="0" smtClean="0"/>
              <a:t>threats, but </a:t>
            </a:r>
            <a:r>
              <a:rPr lang="en-US" sz="6400" dirty="0"/>
              <a:t>with awareness, you can avoid it.</a:t>
            </a:r>
          </a:p>
          <a:p>
            <a:endParaRPr lang="en-US" sz="6400" dirty="0"/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6400" dirty="0" smtClean="0"/>
              <a:t>Stay </a:t>
            </a:r>
            <a:r>
              <a:rPr lang="en-US" sz="6400" dirty="0"/>
              <a:t>alert  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6400" dirty="0" smtClean="0"/>
              <a:t>Stay </a:t>
            </a:r>
            <a:r>
              <a:rPr lang="en-US" sz="6400" dirty="0"/>
              <a:t>informed  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6400" dirty="0" smtClean="0"/>
              <a:t> </a:t>
            </a:r>
            <a:r>
              <a:rPr lang="en-US" sz="6400" dirty="0"/>
              <a:t>Stay secure</a:t>
            </a:r>
          </a:p>
          <a:p>
            <a:endParaRPr lang="en-US" sz="6400" dirty="0"/>
          </a:p>
          <a:p>
            <a:r>
              <a:rPr lang="en-US" sz="7200" b="1" dirty="0">
                <a:solidFill>
                  <a:schemeClr val="tx1"/>
                </a:solidFill>
                <a:hlinkClick r:id="rId2"/>
              </a:rPr>
              <a:t>🔗 GitHub </a:t>
            </a:r>
            <a:r>
              <a:rPr lang="en-US" sz="7200" b="1" dirty="0" smtClean="0">
                <a:solidFill>
                  <a:schemeClr val="tx1"/>
                </a:solidFill>
                <a:hlinkClick r:id="rId2"/>
              </a:rPr>
              <a:t>Link</a:t>
            </a:r>
            <a:endParaRPr lang="en-US" sz="7200" b="1" dirty="0" smtClean="0">
              <a:solidFill>
                <a:schemeClr val="tx1"/>
              </a:solidFill>
            </a:endParaRPr>
          </a:p>
          <a:p>
            <a:r>
              <a:rPr lang="en-US" sz="6400" dirty="0" smtClean="0">
                <a:solidFill>
                  <a:schemeClr val="tx1"/>
                </a:solidFill>
              </a:rPr>
              <a:t> </a:t>
            </a:r>
            <a:endParaRPr lang="en-US" sz="6400" dirty="0">
              <a:solidFill>
                <a:schemeClr val="tx1"/>
              </a:solidFill>
            </a:endParaRPr>
          </a:p>
          <a:p>
            <a:r>
              <a:rPr lang="en-US" sz="9600" b="1" dirty="0">
                <a:solidFill>
                  <a:schemeClr val="tx1"/>
                </a:solidFill>
              </a:rPr>
              <a:t>Thank you!</a:t>
            </a:r>
          </a:p>
          <a:p>
            <a:endParaRPr lang="en-US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8" b="48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475448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GOLD AND SILVE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C4AE75"/>
      </a:accent1>
      <a:accent2>
        <a:srgbClr val="A9A9A9"/>
      </a:accent2>
      <a:accent3>
        <a:srgbClr val="5E5E5E"/>
      </a:accent3>
      <a:accent4>
        <a:srgbClr val="424242"/>
      </a:accent4>
      <a:accent5>
        <a:srgbClr val="212121"/>
      </a:accent5>
      <a:accent6>
        <a:srgbClr val="D5D5D5"/>
      </a:accent6>
      <a:hlink>
        <a:srgbClr val="C1AA73"/>
      </a:hlink>
      <a:folHlink>
        <a:srgbClr val="79797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nference Presentation_Win32_AS v2" id="{3227B632-3DF0-418B-99D5-B2B493F81A96}" vid="{6C31D406-0136-47A8-82B0-2E53703E21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B6A1C8-8283-4EE8-96CE-BB44EE9D7AD3}">
  <ds:schemaRefs>
    <ds:schemaRef ds:uri="71af3243-3dd4-4a8d-8c0d-dd76da1f02a5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infopath/2007/PartnerControls"/>
    <ds:schemaRef ds:uri="16c05727-aa75-4e4a-9b5f-8a80a116589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FEC6E52-ACE5-4D4A-8910-8452224694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59AF2B-2F0F-4340-8358-B3F991FAB5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conference presentation</Template>
  <TotalTime>0</TotalTime>
  <Words>444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Garamond</vt:lpstr>
      <vt:lpstr>Times New Roman</vt:lpstr>
      <vt:lpstr>Wingdings</vt:lpstr>
      <vt:lpstr>RetrospectVTI</vt:lpstr>
      <vt:lpstr>Phishing Awareness Training    Internship Project – CodeAlpha</vt:lpstr>
      <vt:lpstr>What is Phishing?</vt:lpstr>
      <vt:lpstr>TYPES OF PHISHING ATTACKS</vt:lpstr>
      <vt:lpstr>How to Recognize a Phishing Email</vt:lpstr>
      <vt:lpstr> Spot the Difference  Fake URL: http://login-yourbank.co   Real URL: https://www.yourbank.com   ⋇ Look for HTTPS and a padlock symbol    ⋇ Check the domain name carefully    ⋇ Avoid clicking on links in unsolicited emails  Attackers often mimic real sites — always double-check the URL! </vt:lpstr>
      <vt:lpstr>Social Engineering Tactics </vt:lpstr>
      <vt:lpstr>Best Practices to Avoid Phishing</vt:lpstr>
      <vt:lpstr>Mini Quiz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2025-05-30T01:30:05Z</dcterms:created>
  <dcterms:modified xsi:type="dcterms:W3CDTF">2025-06-11T20:34:42Z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