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8" r:id="rId9"/>
    <p:sldId id="269" r:id="rId10"/>
    <p:sldId id="263" r:id="rId11"/>
    <p:sldId id="265" r:id="rId12"/>
    <p:sldId id="266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43"/>
  </p:normalViewPr>
  <p:slideViewPr>
    <p:cSldViewPr snapToGrid="0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7946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494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308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Shape 50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" name="Shape 51" descr="http://www.logoserver.com/college/TroyStateTrojans2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5200" y="3124200"/>
            <a:ext cx="1750847" cy="19044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315912" y="466725"/>
            <a:ext cx="6781800" cy="21335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48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2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 rot="5400000">
            <a:off x="2366165" y="-189706"/>
            <a:ext cx="4411659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 rot="5400000">
            <a:off x="4653756" y="2097881"/>
            <a:ext cx="6008686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462753" y="116679"/>
            <a:ext cx="6008686" cy="60197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48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http://www.trademarkia.com/logo-images/troy-university/troy-trojans-7872328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3650" y="85725"/>
            <a:ext cx="1347159" cy="136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hape 59"/>
          <p:cNvCxnSpPr/>
          <p:nvPr/>
        </p:nvCxnSpPr>
        <p:spPr>
          <a:xfrm>
            <a:off x="7613650" y="85725"/>
            <a:ext cx="0" cy="1362075"/>
          </a:xfrm>
          <a:prstGeom prst="straightConnector1">
            <a:avLst/>
          </a:prstGeom>
          <a:noFill/>
          <a:ln w="28575" cap="flat" cmpd="sng">
            <a:solidFill>
              <a:srgbClr val="76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 descr="http://www.trademarkia.com/logo-images/troy-university/troy-trojans-7872328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3650" y="85725"/>
            <a:ext cx="1347159" cy="136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/>
          <p:nvPr/>
        </p:nvCxnSpPr>
        <p:spPr>
          <a:xfrm>
            <a:off x="7613650" y="85725"/>
            <a:ext cx="0" cy="1285872"/>
          </a:xfrm>
          <a:prstGeom prst="straightConnector1">
            <a:avLst/>
          </a:prstGeom>
          <a:noFill/>
          <a:ln w="28575" cap="flat" cmpd="sng">
            <a:solidFill>
              <a:srgbClr val="76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http://www.trademarkia.com/logo-images/troy-university/troy-trojans-7872328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13650" y="85725"/>
            <a:ext cx="1347159" cy="1360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Shape 74"/>
          <p:cNvCxnSpPr/>
          <p:nvPr/>
        </p:nvCxnSpPr>
        <p:spPr>
          <a:xfrm>
            <a:off x="7613650" y="85725"/>
            <a:ext cx="0" cy="1666875"/>
          </a:xfrm>
          <a:prstGeom prst="straightConnector1">
            <a:avLst/>
          </a:prstGeom>
          <a:noFill/>
          <a:ln w="28575" cap="flat" cmpd="sng">
            <a:solidFill>
              <a:srgbClr val="76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4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53059" marR="0" lvl="0" indent="114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22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53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11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4222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48200" y="1719263"/>
            <a:ext cx="4038597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53059" marR="0" lvl="0" indent="114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22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539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11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422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4222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ct val="79999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8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69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5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8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6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87425" marR="0" lvl="2" indent="698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15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-603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-603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20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2164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5959" marR="0" lvl="1" indent="114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5680" marR="0" lvl="2" indent="88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60000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  <a:defRPr sz="3900" b="1" i="0" u="none" strike="noStrike" cap="none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39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87350" marR="0" lvl="0" indent="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0000"/>
              </a:buClr>
              <a:buSzPct val="700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92150" marR="0" lvl="1" indent="109219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91235" marR="0" lvl="2" indent="889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81113" marR="0" lvl="3" indent="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98613" marR="0" lvl="4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5813" marR="0" lvl="5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13013" marR="0" lvl="6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70213" marR="0" lvl="7" indent="904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427413" marR="0" lvl="8" indent="904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Shape 16"/>
          <p:cNvGrpSpPr/>
          <p:nvPr/>
        </p:nvGrpSpPr>
        <p:grpSpPr>
          <a:xfrm>
            <a:off x="8153400" y="152400"/>
            <a:ext cx="792159" cy="1290900"/>
            <a:chOff x="5136" y="960"/>
            <a:chExt cx="524" cy="861"/>
          </a:xfrm>
        </p:grpSpPr>
        <p:sp>
          <p:nvSpPr>
            <p:cNvPr id="17" name="Shape 17"/>
            <p:cNvSpPr/>
            <p:nvPr/>
          </p:nvSpPr>
          <p:spPr>
            <a:xfrm>
              <a:off x="5136" y="960"/>
              <a:ext cx="76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5247" y="960"/>
              <a:ext cx="75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359" y="960"/>
              <a:ext cx="73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5136" y="1072"/>
              <a:ext cx="76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5247" y="1072"/>
              <a:ext cx="75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5359" y="1072"/>
              <a:ext cx="73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5472" y="1072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5136" y="1184"/>
              <a:ext cx="76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5247" y="1184"/>
              <a:ext cx="75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5359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5584" y="1184"/>
              <a:ext cx="76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5136" y="1296"/>
              <a:ext cx="76" cy="7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5247" y="1296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359" y="1296"/>
              <a:ext cx="73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5472" y="129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5136" y="1406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5247" y="1406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5359" y="140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5472" y="1406"/>
              <a:ext cx="73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5584" y="1406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5136" y="1518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5247" y="1518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5359" y="1518"/>
              <a:ext cx="73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472" y="1518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36" y="1629"/>
              <a:ext cx="76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47" y="1629"/>
              <a:ext cx="75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59" y="1629"/>
              <a:ext cx="73" cy="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72" y="1629"/>
              <a:ext cx="73" cy="73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247" y="1744"/>
              <a:ext cx="75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472" y="1744"/>
              <a:ext cx="73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44143" y="1490470"/>
            <a:ext cx="6953568" cy="114642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28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Playing </a:t>
            </a:r>
            <a:r>
              <a:rPr lang="en-US" sz="2800" dirty="0"/>
              <a:t>FPS </a:t>
            </a:r>
            <a:r>
              <a:rPr lang="en-US" altLang="zh-CN" sz="2800" dirty="0"/>
              <a:t>Game</a:t>
            </a:r>
            <a:r>
              <a:rPr lang="en-US" sz="28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– Reinforcement Learning</a:t>
            </a:r>
            <a:br>
              <a:rPr lang="en-US" sz="28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Q-Networks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849312" y="3049588"/>
            <a:ext cx="6248399" cy="23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Tianshi Xie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Dept.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Noto Sans Symbols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Troy University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800" y="5892800"/>
            <a:ext cx="812366" cy="81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lang="en-US" sz="39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FAFDDD-CA50-4A1A-8C3F-EBE2F6244DD0}"/>
              </a:ext>
            </a:extLst>
          </p:cNvPr>
          <p:cNvSpPr txBox="1"/>
          <p:nvPr/>
        </p:nvSpPr>
        <p:spPr>
          <a:xfrm>
            <a:off x="985712" y="1760220"/>
            <a:ext cx="591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Reward shaping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6C6C185-A129-46A1-BA05-CD378437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04" y="2297847"/>
            <a:ext cx="4237001" cy="31527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ECFC1DE-D7B3-4B20-AC41-5C3DE9D3AB85}"/>
              </a:ext>
            </a:extLst>
          </p:cNvPr>
          <p:cNvSpPr txBox="1"/>
          <p:nvPr/>
        </p:nvSpPr>
        <p:spPr>
          <a:xfrm>
            <a:off x="985712" y="5768823"/>
            <a:ext cx="591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0D732DF7-8432-4011-B0C9-3EC66A747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625304"/>
              </p:ext>
            </p:extLst>
          </p:nvPr>
        </p:nvGraphicFramePr>
        <p:xfrm>
          <a:off x="587182" y="1773509"/>
          <a:ext cx="7858125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4" imgW="10399680" imgH="5790240" progId="Photoshop.Image.13">
                  <p:embed/>
                </p:oleObj>
              </mc:Choice>
              <mc:Fallback>
                <p:oleObj name="Image" r:id="rId4" imgW="10399680" imgH="579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7182" y="1773509"/>
                        <a:ext cx="7858125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164">
            <a:extLst>
              <a:ext uri="{FF2B5EF4-FFF2-40B4-BE49-F238E27FC236}">
                <a16:creationId xmlns="" xmlns:a16="http://schemas.microsoft.com/office/drawing/2014/main" id="{C1524587-8B29-442A-8200-3F51A2709683}"/>
              </a:ext>
            </a:extLst>
          </p:cNvPr>
          <p:cNvSpPr txBox="1"/>
          <p:nvPr/>
        </p:nvSpPr>
        <p:spPr>
          <a:xfrm>
            <a:off x="1936595" y="6117517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9</a:t>
            </a:r>
          </a:p>
        </p:txBody>
      </p:sp>
      <p:sp>
        <p:nvSpPr>
          <p:cNvPr id="6" name="Shape 164">
            <a:extLst>
              <a:ext uri="{FF2B5EF4-FFF2-40B4-BE49-F238E27FC236}">
                <a16:creationId xmlns="" xmlns:a16="http://schemas.microsoft.com/office/drawing/2014/main" id="{F8159712-F4AB-4309-B4E3-DE4EFE7FCC11}"/>
              </a:ext>
            </a:extLst>
          </p:cNvPr>
          <p:cNvSpPr txBox="1"/>
          <p:nvPr/>
        </p:nvSpPr>
        <p:spPr>
          <a:xfrm>
            <a:off x="5861824" y="6095213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54650" y="1935038"/>
            <a:ext cx="6948899" cy="4435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Reinforcement Learning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■"/>
            </a:pPr>
            <a:r>
              <a:rPr lang="en-US" sz="24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■"/>
            </a:pPr>
            <a:r>
              <a:rPr lang="en-US" sz="24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DQN</a:t>
            </a:r>
          </a:p>
          <a:p>
            <a:pPr marL="990600"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</a:pPr>
            <a:endParaRPr lang="en-US" sz="24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■"/>
            </a:pPr>
            <a:r>
              <a:rPr lang="en-US" sz="2400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DDQN</a:t>
            </a:r>
            <a:endParaRPr lang="en-US" sz="24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Font typeface="Calibri"/>
              <a:buNone/>
            </a:pPr>
            <a:endParaRPr sz="24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100000"/>
              <a:buFont typeface="Calibri"/>
              <a:buChar char="■"/>
            </a:pPr>
            <a:r>
              <a:rPr lang="en-US" sz="2400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DRQN</a:t>
            </a:r>
            <a:endParaRPr lang="en-US" sz="24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609003" y="6108653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800" y="5892800"/>
            <a:ext cx="812366" cy="81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1" descr="cacodemons_1434321767-1024_1">
            <a:extLst>
              <a:ext uri="{FF2B5EF4-FFF2-40B4-BE49-F238E27FC236}">
                <a16:creationId xmlns="" xmlns:a16="http://schemas.microsoft.com/office/drawing/2014/main" id="{8F8DC2D4-F3B5-4A4C-851F-ECBB3FD0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5" y="1633491"/>
            <a:ext cx="6981650" cy="425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12595" y="278355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4066717" y="5555447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800" y="5892800"/>
            <a:ext cx="812366" cy="81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F793221-004B-488C-9549-7B15F2E6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435" y="2408663"/>
            <a:ext cx="8630565" cy="2666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3810000" y="6269125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3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800" y="5892800"/>
            <a:ext cx="812366" cy="81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05FE700-7048-46B3-889B-C9A658AE6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74" y="1566855"/>
            <a:ext cx="7198112" cy="45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89184" y="940675"/>
            <a:ext cx="734673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1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Background: </a:t>
            </a:r>
            <a:br>
              <a:rPr lang="en-US" sz="3900" b="1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00" b="1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	     </a:t>
            </a:r>
            <a:r>
              <a:rPr lang="en-US" sz="3200" b="1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</a:t>
            </a:r>
            <a:r>
              <a:rPr lang="en-US" sz="32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Q-learning Network(DQN)</a:t>
            </a:r>
            <a:r>
              <a:rPr lang="en-US" sz="32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6030" y="2571452"/>
            <a:ext cx="6851142" cy="2132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Q Learning</a:t>
            </a:r>
            <a:r>
              <a:rPr lang="en-US" sz="39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AE5BC51-8F5D-430A-8837-4B308DF82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36297"/>
            <a:ext cx="7159083" cy="3306220"/>
          </a:xfrm>
          <a:prstGeom prst="rect">
            <a:avLst/>
          </a:prstGeom>
        </p:spPr>
      </p:pic>
      <p:sp>
        <p:nvSpPr>
          <p:cNvPr id="7" name="Shape 164">
            <a:extLst>
              <a:ext uri="{FF2B5EF4-FFF2-40B4-BE49-F238E27FC236}">
                <a16:creationId xmlns="" xmlns:a16="http://schemas.microsoft.com/office/drawing/2014/main" id="{8FF2A1F5-03F5-432A-91D6-126DDAB584F0}"/>
              </a:ext>
            </a:extLst>
          </p:cNvPr>
          <p:cNvSpPr txBox="1"/>
          <p:nvPr/>
        </p:nvSpPr>
        <p:spPr>
          <a:xfrm>
            <a:off x="3620429" y="5856529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72" y="1724847"/>
            <a:ext cx="8630987" cy="469237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4000" b="1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Deep Q-Networks</a:t>
            </a:r>
            <a:r>
              <a:rPr lang="en-US" sz="3900" b="0" i="0" u="none" strike="noStrike" cap="none" dirty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101225" y="2642966"/>
            <a:ext cx="4422900" cy="34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times the agent plays the game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753625" y="3155271"/>
            <a:ext cx="2770500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Game start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753625" y="4350276"/>
            <a:ext cx="2049900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Store one memory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7151375" y="4598676"/>
            <a:ext cx="1565399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learning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6617225" y="5793680"/>
            <a:ext cx="1813800" cy="24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</a:p>
        </p:txBody>
      </p:sp>
      <p:sp>
        <p:nvSpPr>
          <p:cNvPr id="9" name="Shape 164">
            <a:extLst>
              <a:ext uri="{FF2B5EF4-FFF2-40B4-BE49-F238E27FC236}">
                <a16:creationId xmlns="" xmlns:a16="http://schemas.microsoft.com/office/drawing/2014/main" id="{836FC388-46ED-46ED-8E91-D3CBF25F235D}"/>
              </a:ext>
            </a:extLst>
          </p:cNvPr>
          <p:cNvSpPr txBox="1"/>
          <p:nvPr/>
        </p:nvSpPr>
        <p:spPr>
          <a:xfrm>
            <a:off x="3724465" y="6361200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34150" y="1164175"/>
            <a:ext cx="734673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3900" b="1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  <a:br>
              <a:rPr lang="en-US" sz="3900" b="1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00" b="1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3200" b="1" i="0" u="none" strike="noStrike" cap="none" dirty="0" smtClean="0">
                <a:solidFill>
                  <a:srgbClr val="760000"/>
                </a:solidFill>
                <a:sym typeface="Calibri"/>
              </a:rPr>
              <a:t>Deep </a:t>
            </a:r>
            <a:r>
              <a:rPr lang="en-US" sz="3200" dirty="0"/>
              <a:t>Recurrent </a:t>
            </a:r>
            <a:r>
              <a:rPr lang="en-US" sz="3200" b="1" i="0" u="none" strike="noStrike" cap="none" dirty="0">
                <a:solidFill>
                  <a:srgbClr val="760000"/>
                </a:solidFill>
                <a:sym typeface="Calibri"/>
              </a:rPr>
              <a:t>Q-learning 				Network(DRQN)</a:t>
            </a:r>
            <a:r>
              <a:rPr lang="en-US" sz="3200" b="0" i="0" u="none" strike="noStrike" cap="none" dirty="0">
                <a:solidFill>
                  <a:srgbClr val="760000"/>
                </a:solidFill>
                <a:sym typeface="Calibri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CC4367-F740-426E-8A44-5FC90FE40545}"/>
              </a:ext>
            </a:extLst>
          </p:cNvPr>
          <p:cNvSpPr txBox="1"/>
          <p:nvPr/>
        </p:nvSpPr>
        <p:spPr>
          <a:xfrm>
            <a:off x="814039" y="2810107"/>
            <a:ext cx="5910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LSTM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E69AB6-3420-4FD7-B60E-5DB53EDB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19" y="3239314"/>
            <a:ext cx="6648450" cy="2676525"/>
          </a:xfrm>
          <a:prstGeom prst="rect">
            <a:avLst/>
          </a:prstGeom>
        </p:spPr>
      </p:pic>
      <p:sp>
        <p:nvSpPr>
          <p:cNvPr id="5" name="Shape 164">
            <a:extLst>
              <a:ext uri="{FF2B5EF4-FFF2-40B4-BE49-F238E27FC236}">
                <a16:creationId xmlns="" xmlns:a16="http://schemas.microsoft.com/office/drawing/2014/main" id="{37E9AE3D-A1C4-4574-B423-6DE7C4A17BA8}"/>
              </a:ext>
            </a:extLst>
          </p:cNvPr>
          <p:cNvSpPr txBox="1"/>
          <p:nvPr/>
        </p:nvSpPr>
        <p:spPr>
          <a:xfrm>
            <a:off x="3810000" y="6179917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37626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0000"/>
              </a:buClr>
              <a:buSzPct val="25000"/>
              <a:buFont typeface="Calibri"/>
              <a:buNone/>
            </a:pPr>
            <a:r>
              <a:rPr lang="en-US" sz="4000" dirty="0" smtClean="0"/>
              <a:t>Architecture</a:t>
            </a:r>
            <a:r>
              <a:rPr lang="en-US" sz="3900" b="0" i="0" u="none" strike="noStrike" cap="none" dirty="0" smtClean="0">
                <a:solidFill>
                  <a:srgbClr val="76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3900" b="0" i="0" u="none" strike="noStrike" cap="none" dirty="0">
              <a:solidFill>
                <a:srgbClr val="7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64">
            <a:extLst>
              <a:ext uri="{FF2B5EF4-FFF2-40B4-BE49-F238E27FC236}">
                <a16:creationId xmlns="" xmlns:a16="http://schemas.microsoft.com/office/drawing/2014/main" id="{DD84BA23-2FBA-45C9-A937-82DFD7889D74}"/>
              </a:ext>
            </a:extLst>
          </p:cNvPr>
          <p:cNvSpPr txBox="1"/>
          <p:nvPr/>
        </p:nvSpPr>
        <p:spPr>
          <a:xfrm>
            <a:off x="3792157" y="6004127"/>
            <a:ext cx="1524000" cy="49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1" y="1585176"/>
            <a:ext cx="7568119" cy="42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76</Words>
  <Application>Microsoft Macintosh PowerPoint</Application>
  <PresentationFormat>On-screen Show (4:3)</PresentationFormat>
  <Paragraphs>41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Noto Sans Symbols</vt:lpstr>
      <vt:lpstr>Arial</vt:lpstr>
      <vt:lpstr>Network</vt:lpstr>
      <vt:lpstr>Image</vt:lpstr>
      <vt:lpstr>Playing FPS Game – Reinforcement Learning  Deep Q-Networks</vt:lpstr>
      <vt:lpstr>Abstract</vt:lpstr>
      <vt:lpstr>Introduction</vt:lpstr>
      <vt:lpstr>Introduction</vt:lpstr>
      <vt:lpstr>Background:        Deep Q-learning Network(DQN) </vt:lpstr>
      <vt:lpstr>Q Learning </vt:lpstr>
      <vt:lpstr>Deep Q-Networks </vt:lpstr>
      <vt:lpstr>Background:   Deep Recurrent Q-learning     Network(DRQN) </vt:lpstr>
      <vt:lpstr>Architecture </vt:lpstr>
      <vt:lpstr>Training</vt:lpstr>
      <vt:lpstr>Future work</vt:lpstr>
      <vt:lpstr>Conclusions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Playing Atari – Deep Reinforcement Learning CS 6682: Deep Q-Networks</dc:title>
  <cp:lastModifiedBy>Tianshi Xie</cp:lastModifiedBy>
  <cp:revision>24</cp:revision>
  <dcterms:modified xsi:type="dcterms:W3CDTF">2017-10-24T16:17:04Z</dcterms:modified>
</cp:coreProperties>
</file>