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8" r:id="rId4"/>
    <p:sldId id="269" r:id="rId5"/>
    <p:sldId id="267" r:id="rId6"/>
    <p:sldId id="271" r:id="rId7"/>
    <p:sldId id="268" r:id="rId8"/>
    <p:sldId id="272" r:id="rId9"/>
    <p:sldId id="273" r:id="rId10"/>
    <p:sldId id="275" r:id="rId11"/>
    <p:sldId id="27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7"/>
    <p:restoredTop sz="94671"/>
  </p:normalViewPr>
  <p:slideViewPr>
    <p:cSldViewPr snapToGrid="0" snapToObjects="1">
      <p:cViewPr varScale="1">
        <p:scale>
          <a:sx n="87" d="100"/>
          <a:sy n="87" d="100"/>
        </p:scale>
        <p:origin x="74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F75C7-823D-554C-85B6-7061B2FECA76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9EC07-8555-004C-A4B3-1AE33D9E1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77A5-DA8C-3B43-BB7F-8962D08655C2}" type="datetimeFigureOut">
              <a:rPr kumimoji="1" lang="zh-CN" altLang="en-US" smtClean="0"/>
              <a:t>2017/3/21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3EF7-900C-084D-8FCF-2BAE8AFF36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14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77A5-DA8C-3B43-BB7F-8962D08655C2}" type="datetimeFigureOut">
              <a:rPr kumimoji="1" lang="zh-CN" altLang="en-US" smtClean="0"/>
              <a:t>2017/3/21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3EF7-900C-084D-8FCF-2BAE8AFF36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384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77A5-DA8C-3B43-BB7F-8962D08655C2}" type="datetimeFigureOut">
              <a:rPr kumimoji="1" lang="zh-CN" altLang="en-US" smtClean="0"/>
              <a:t>2017/3/21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3EF7-900C-084D-8FCF-2BAE8AFF36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549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77A5-DA8C-3B43-BB7F-8962D08655C2}" type="datetimeFigureOut">
              <a:rPr kumimoji="1" lang="zh-CN" altLang="en-US" smtClean="0"/>
              <a:t>2017/3/21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3EF7-900C-084D-8FCF-2BAE8AFF36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65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77A5-DA8C-3B43-BB7F-8962D08655C2}" type="datetimeFigureOut">
              <a:rPr kumimoji="1" lang="zh-CN" altLang="en-US" smtClean="0"/>
              <a:t>2017/3/21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3EF7-900C-084D-8FCF-2BAE8AFF36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773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77A5-DA8C-3B43-BB7F-8962D08655C2}" type="datetimeFigureOut">
              <a:rPr kumimoji="1" lang="zh-CN" altLang="en-US" smtClean="0"/>
              <a:t>2017/3/21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3EF7-900C-084D-8FCF-2BAE8AFF36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372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77A5-DA8C-3B43-BB7F-8962D08655C2}" type="datetimeFigureOut">
              <a:rPr kumimoji="1" lang="zh-CN" altLang="en-US" smtClean="0"/>
              <a:t>2017/3/21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3EF7-900C-084D-8FCF-2BAE8AFF36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62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77A5-DA8C-3B43-BB7F-8962D08655C2}" type="datetimeFigureOut">
              <a:rPr kumimoji="1" lang="zh-CN" altLang="en-US" smtClean="0"/>
              <a:t>2017/3/21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3EF7-900C-084D-8FCF-2BAE8AFF36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417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77A5-DA8C-3B43-BB7F-8962D08655C2}" type="datetimeFigureOut">
              <a:rPr kumimoji="1" lang="zh-CN" altLang="en-US" smtClean="0"/>
              <a:t>2017/3/21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3EF7-900C-084D-8FCF-2BAE8AFF36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83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77A5-DA8C-3B43-BB7F-8962D08655C2}" type="datetimeFigureOut">
              <a:rPr kumimoji="1" lang="zh-CN" altLang="en-US" smtClean="0"/>
              <a:t>2017/3/21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3EF7-900C-084D-8FCF-2BAE8AFF36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958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77A5-DA8C-3B43-BB7F-8962D08655C2}" type="datetimeFigureOut">
              <a:rPr kumimoji="1" lang="zh-CN" altLang="en-US" smtClean="0"/>
              <a:t>2017/3/21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3EF7-900C-084D-8FCF-2BAE8AFF36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761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B77A5-DA8C-3B43-BB7F-8962D08655C2}" type="datetimeFigureOut">
              <a:rPr kumimoji="1" lang="zh-CN" altLang="en-US" smtClean="0"/>
              <a:t>2017/3/21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73EF7-900C-084D-8FCF-2BAE8AFF36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778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1732" y="819693"/>
            <a:ext cx="9144000" cy="2387600"/>
          </a:xfrm>
        </p:spPr>
        <p:txBody>
          <a:bodyPr/>
          <a:lstStyle/>
          <a:p>
            <a:r>
              <a:rPr kumimoji="1" lang="en-US" altLang="zh-CN" dirty="0"/>
              <a:t> </a:t>
            </a:r>
            <a:r>
              <a:rPr kumimoji="1" lang="en-US" altLang="zh-CN" sz="6600" dirty="0">
                <a:solidFill>
                  <a:schemeClr val="bg1"/>
                </a:solidFill>
              </a:rPr>
              <a:t>Motion Blur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4267" y="4618039"/>
            <a:ext cx="9144000" cy="1655762"/>
          </a:xfrm>
        </p:spPr>
        <p:txBody>
          <a:bodyPr/>
          <a:lstStyle/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					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				---Tianshi Xie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36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Motion Blur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601181" y="5945847"/>
            <a:ext cx="179087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 3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2409092"/>
            <a:ext cx="2921976" cy="874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B = B + Offset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181" y="1621472"/>
            <a:ext cx="6550393" cy="40243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78254"/>
            <a:ext cx="3053655" cy="1194908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309295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1999" cy="68488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7970">
            <a:off x="173007" y="2499942"/>
            <a:ext cx="5974737" cy="3691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174" y="4244341"/>
            <a:ext cx="4574744" cy="2604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20" y="1"/>
            <a:ext cx="8488680" cy="424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98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691769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b="1" dirty="0"/>
              <a:t>Introduction</a:t>
            </a:r>
          </a:p>
          <a:p>
            <a:pPr marL="0" indent="0" algn="ctr">
              <a:buNone/>
            </a:pPr>
            <a:endParaRPr lang="en-US" sz="4000" b="1" dirty="0"/>
          </a:p>
          <a:p>
            <a:r>
              <a:rPr lang="en-US" dirty="0"/>
              <a:t>What’s the motion blur?</a:t>
            </a:r>
          </a:p>
          <a:p>
            <a:r>
              <a:rPr lang="en-US" dirty="0"/>
              <a:t>How does it work? </a:t>
            </a:r>
          </a:p>
          <a:p>
            <a:r>
              <a:rPr lang="en-US" dirty="0"/>
              <a:t>How to implement the Motion Blur?</a:t>
            </a:r>
          </a:p>
        </p:txBody>
      </p:sp>
    </p:spTree>
    <p:extLst>
      <p:ext uri="{BB962C8B-B14F-4D97-AF65-F5344CB8AC3E}">
        <p14:creationId xmlns:p14="http://schemas.microsoft.com/office/powerpoint/2010/main" val="16344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348" y="994347"/>
            <a:ext cx="8693588" cy="55919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20127" y="123318"/>
            <a:ext cx="5254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What’s the motion blur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4402"/>
            <a:ext cx="10515600" cy="1325563"/>
          </a:xfrm>
        </p:spPr>
        <p:txBody>
          <a:bodyPr/>
          <a:lstStyle/>
          <a:p>
            <a:r>
              <a:rPr lang="en-US" dirty="0"/>
              <a:t>What’s the motion blur</a:t>
            </a:r>
            <a:r>
              <a:rPr kumimoji="1" lang="en-US" altLang="zh-CN" b="1" dirty="0"/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81" y="2757609"/>
            <a:ext cx="5146719" cy="24048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291" y="2757611"/>
            <a:ext cx="4898136" cy="240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2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8133" y="541867"/>
            <a:ext cx="10625667" cy="5635096"/>
          </a:xfrm>
        </p:spPr>
        <p:txBody>
          <a:bodyPr/>
          <a:lstStyle/>
          <a:p>
            <a:pPr marL="0" indent="0">
              <a:buNone/>
            </a:pPr>
            <a:r>
              <a:rPr lang="en-US" sz="6000" dirty="0"/>
              <a:t>How does it work</a:t>
            </a:r>
            <a:r>
              <a:rPr kumimoji="1" lang="en-US" altLang="zh-CN" sz="6000" b="1" dirty="0"/>
              <a:t>?</a:t>
            </a:r>
          </a:p>
          <a:p>
            <a:pPr marL="0" indent="0">
              <a:buNone/>
            </a:pPr>
            <a:r>
              <a:rPr lang="en-US" b="1" dirty="0"/>
              <a:t>	</a:t>
            </a:r>
            <a:endParaRPr kumimoji="1"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93536">
            <a:off x="1017590" y="2108187"/>
            <a:ext cx="5035950" cy="26475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997" y="3915882"/>
            <a:ext cx="5599649" cy="266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3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the Motion Blur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Motion Blur </a:t>
            </a:r>
          </a:p>
          <a:p>
            <a:r>
              <a:rPr lang="en-US" dirty="0"/>
              <a:t>Camera Motion Blur.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394" y="516416"/>
            <a:ext cx="3209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Object Motion Blur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669" y="1651353"/>
            <a:ext cx="8887025" cy="430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3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394" y="393324"/>
            <a:ext cx="3209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Object Motion Blur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588" y="1306874"/>
            <a:ext cx="7280874" cy="524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90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Motion Blur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601181" y="5945847"/>
            <a:ext cx="179087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 2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054" y="1690688"/>
            <a:ext cx="6525130" cy="4002079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2409092"/>
            <a:ext cx="2921976" cy="874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B = B + Offset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38200" y="3407869"/>
            <a:ext cx="2921976" cy="874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 = B - A </a:t>
            </a:r>
            <a:endParaRPr lang="en-US" sz="3600" b="1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199" y="4002023"/>
            <a:ext cx="4322885" cy="1539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Offset = Normalize(P) + Noise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04625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9200</TotalTime>
  <Words>88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DengXian</vt:lpstr>
      <vt:lpstr>DengXian Light</vt:lpstr>
      <vt:lpstr>Arial</vt:lpstr>
      <vt:lpstr>Calibri</vt:lpstr>
      <vt:lpstr>Office 主题</vt:lpstr>
      <vt:lpstr> Motion Blur</vt:lpstr>
      <vt:lpstr>PowerPoint Presentation</vt:lpstr>
      <vt:lpstr> </vt:lpstr>
      <vt:lpstr>What’s the motion blur?</vt:lpstr>
      <vt:lpstr>PowerPoint Presentation</vt:lpstr>
      <vt:lpstr>How to implement the Motion Blur</vt:lpstr>
      <vt:lpstr>PowerPoint Presentation</vt:lpstr>
      <vt:lpstr>PowerPoint Presentation</vt:lpstr>
      <vt:lpstr>Camera Motion Blur</vt:lpstr>
      <vt:lpstr>Camera Motion Blur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we process graphic by GPU not cpu</dc:title>
  <dc:creator>Tianshi Xie</dc:creator>
  <cp:lastModifiedBy>谢天时</cp:lastModifiedBy>
  <cp:revision>51</cp:revision>
  <dcterms:created xsi:type="dcterms:W3CDTF">2016-10-03T19:22:04Z</dcterms:created>
  <dcterms:modified xsi:type="dcterms:W3CDTF">2017-03-22T22:02:46Z</dcterms:modified>
</cp:coreProperties>
</file>