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8" r:id="rId4"/>
    <p:sldId id="267" r:id="rId5"/>
    <p:sldId id="271" r:id="rId6"/>
    <p:sldId id="268" r:id="rId7"/>
    <p:sldId id="276" r:id="rId8"/>
    <p:sldId id="279" r:id="rId9"/>
    <p:sldId id="273" r:id="rId10"/>
    <p:sldId id="282" r:id="rId11"/>
    <p:sldId id="283" r:id="rId12"/>
    <p:sldId id="277" r:id="rId13"/>
    <p:sldId id="281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/>
    <p:restoredTop sz="94671"/>
  </p:normalViewPr>
  <p:slideViewPr>
    <p:cSldViewPr snapToGrid="0" snapToObjects="1">
      <p:cViewPr varScale="1">
        <p:scale>
          <a:sx n="102" d="100"/>
          <a:sy n="102" d="100"/>
        </p:scale>
        <p:origin x="36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F75C7-823D-554C-85B6-7061B2FECA7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9EC07-8555-004C-A4B3-1AE33D9E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14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8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49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73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72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1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5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61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77A5-DA8C-3B43-BB7F-8962D08655C2}" type="datetimeFigureOut">
              <a:rPr kumimoji="1" lang="zh-CN" altLang="en-US" smtClean="0"/>
              <a:t>2017/4/26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78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1732" y="819693"/>
            <a:ext cx="9144000" cy="2387600"/>
          </a:xfrm>
        </p:spPr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sz="6600" dirty="0"/>
              <a:t>Outline Rendering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4267" y="4618039"/>
            <a:ext cx="9144000" cy="1655762"/>
          </a:xfrm>
        </p:spPr>
        <p:txBody>
          <a:bodyPr/>
          <a:lstStyle/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					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				</a:t>
            </a:r>
            <a:r>
              <a:rPr kumimoji="1" lang="en-US" altLang="zh-CN" dirty="0"/>
              <a:t>---Tianshi Xie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Normal method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945178" y="2411563"/>
            <a:ext cx="210312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14" y="1979301"/>
            <a:ext cx="4999153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Thickening outline of object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94" y="2001079"/>
            <a:ext cx="10193528" cy="405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8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74165" y="1713358"/>
            <a:ext cx="3157435" cy="21960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0866" y="684423"/>
            <a:ext cx="590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Focus on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8" y="1961809"/>
            <a:ext cx="4915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mobile device vs pc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018" y="3028607"/>
            <a:ext cx="318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 Real outline</a:t>
            </a:r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163" y="3736493"/>
            <a:ext cx="3157435" cy="24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1" y="4307396"/>
            <a:ext cx="4599610" cy="13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0866" y="684423"/>
            <a:ext cx="590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0407" y="1984264"/>
            <a:ext cx="3653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Multi-outline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062" y="1767244"/>
            <a:ext cx="4356790" cy="410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0406" y="3110699"/>
            <a:ext cx="4838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Smoothing outline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0407" y="4237134"/>
            <a:ext cx="422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Glowing outline</a:t>
            </a:r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60" y="5124390"/>
            <a:ext cx="1308789" cy="149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48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7970">
            <a:off x="173007" y="2499942"/>
            <a:ext cx="5974737" cy="3691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74" y="4244341"/>
            <a:ext cx="4574744" cy="260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"/>
            <a:ext cx="848868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9176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Introduction</a:t>
            </a:r>
          </a:p>
          <a:p>
            <a:pPr marL="0" indent="0" algn="ctr">
              <a:buNone/>
            </a:pPr>
            <a:endParaRPr lang="en-US" sz="4000" b="1" dirty="0"/>
          </a:p>
          <a:p>
            <a:r>
              <a:rPr lang="en-US" dirty="0"/>
              <a:t>What’s the outline rendering?</a:t>
            </a:r>
          </a:p>
          <a:p>
            <a:r>
              <a:rPr lang="en-US" dirty="0"/>
              <a:t>How does it work? </a:t>
            </a:r>
          </a:p>
          <a:p>
            <a:r>
              <a:rPr lang="en-US" dirty="0"/>
              <a:t>How to implement outline rendering?</a:t>
            </a:r>
          </a:p>
          <a:p>
            <a:r>
              <a:rPr lang="en-US" altLang="zh-CN" dirty="0"/>
              <a:t>Future work.</a:t>
            </a:r>
          </a:p>
          <a:p>
            <a:r>
              <a:rPr lang="en-US" dirty="0"/>
              <a:t>Run </a:t>
            </a:r>
            <a:r>
              <a:rPr lang="en-US"/>
              <a:t>the 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13" y="1122363"/>
            <a:ext cx="9272287" cy="52039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6194" y="174723"/>
            <a:ext cx="7239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/>
              <a:t>What is </a:t>
            </a:r>
            <a:r>
              <a:rPr lang="en-US" sz="4000" b="1" dirty="0"/>
              <a:t>the outline rendering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2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133" y="541867"/>
            <a:ext cx="10625667" cy="5635096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How does it work</a:t>
            </a:r>
            <a:r>
              <a:rPr kumimoji="1" lang="en-US" altLang="zh-CN" sz="4400" b="1" dirty="0"/>
              <a:t>?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kumimoji="1"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6" y="1840562"/>
            <a:ext cx="9869788" cy="34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implement the Outline Rendering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Sobel filter method</a:t>
            </a:r>
          </a:p>
          <a:p>
            <a:r>
              <a:rPr lang="en-US" dirty="0"/>
              <a:t>Normal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7761" y="409791"/>
            <a:ext cx="5136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Sobel filter method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164" y="1789938"/>
            <a:ext cx="3002280" cy="21259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12164" y="4911344"/>
            <a:ext cx="3855720" cy="93726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791960" y="1756664"/>
            <a:ext cx="429768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2" y="1479665"/>
            <a:ext cx="5552153" cy="448887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55" y="1479665"/>
            <a:ext cx="5397790" cy="44888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52419" y="351279"/>
            <a:ext cx="3812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Run the demo</a:t>
            </a:r>
          </a:p>
        </p:txBody>
      </p:sp>
    </p:spTree>
    <p:extLst>
      <p:ext uri="{BB962C8B-B14F-4D97-AF65-F5344CB8AC3E}">
        <p14:creationId xmlns:p14="http://schemas.microsoft.com/office/powerpoint/2010/main" val="17623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57864" y="2039868"/>
            <a:ext cx="9398311" cy="31306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1026" y="550836"/>
            <a:ext cx="9809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Advanced Effects</a:t>
            </a:r>
          </a:p>
        </p:txBody>
      </p:sp>
    </p:spTree>
    <p:extLst>
      <p:ext uri="{BB962C8B-B14F-4D97-AF65-F5344CB8AC3E}">
        <p14:creationId xmlns:p14="http://schemas.microsoft.com/office/powerpoint/2010/main" val="5432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2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Outline rendering in 3D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5" y="2309956"/>
            <a:ext cx="11273608" cy="292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6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10949</TotalTime>
  <Words>86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DengXian</vt:lpstr>
      <vt:lpstr>DengXian Light</vt:lpstr>
      <vt:lpstr>Arial</vt:lpstr>
      <vt:lpstr>Calibri</vt:lpstr>
      <vt:lpstr>Office 主题</vt:lpstr>
      <vt:lpstr> Outline Rendering</vt:lpstr>
      <vt:lpstr>PowerPoint Presentation</vt:lpstr>
      <vt:lpstr> </vt:lpstr>
      <vt:lpstr>PowerPoint Presentation</vt:lpstr>
      <vt:lpstr>How to implement the Outline Rendering</vt:lpstr>
      <vt:lpstr>PowerPoint Presentation</vt:lpstr>
      <vt:lpstr>PowerPoint Presentation</vt:lpstr>
      <vt:lpstr>PowerPoint Presentation</vt:lpstr>
      <vt:lpstr>Outline rendering in 3D</vt:lpstr>
      <vt:lpstr>Normal method</vt:lpstr>
      <vt:lpstr>Thickening outline of object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process graphic by GPU not cpu</dc:title>
  <dc:creator>Tianshi Xie</dc:creator>
  <cp:lastModifiedBy>Destry Sterling Cravens</cp:lastModifiedBy>
  <cp:revision>78</cp:revision>
  <dcterms:created xsi:type="dcterms:W3CDTF">2016-10-03T19:22:04Z</dcterms:created>
  <dcterms:modified xsi:type="dcterms:W3CDTF">2017-04-26T21:51:53Z</dcterms:modified>
</cp:coreProperties>
</file>