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15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07:50.869"/>
    </inkml:context>
    <inkml:brush xml:id="br0">
      <inkml:brushProperty name="width" value="0.035" units="cm"/>
      <inkml:brushProperty name="height" value="0.035" units="cm"/>
      <inkml:brushProperty name="color" value="#E71224"/>
    </inkml:brush>
  </inkml:definitions>
  <inkml:trace contextRef="#ctx0" brushRef="#br0">984 1 24575,'-38'-1'0,"-143"7"0,156-3 0,0 1 0,0 1 0,0 1 0,0 1 0,-26 11 0,-88 30 0,15-7 0,64-19 0,-1-1 0,-72 13 0,78-18-1365,39-11-5461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18:02.342"/>
    </inkml:context>
    <inkml:brush xml:id="br0">
      <inkml:brushProperty name="width" value="0.035" units="cm"/>
      <inkml:brushProperty name="height" value="0.035" units="cm"/>
      <inkml:brushProperty name="color" value="#0000FF"/>
    </inkml:brush>
  </inkml:definitions>
  <inkml:trace contextRef="#ctx0" brushRef="#br0">533 0 24575,'-1'8'0,"-1"-1"0,0 0 0,0 0 0,0 1 0,-1-1 0,0-1 0,-1 1 0,0-1 0,-8 12 0,-5 9 0,-79 178 0,75-157 0,-4 5 0,10-23 0,2 0 0,1 1 0,1 0 0,-7 35 0,-17 74 0,-4 29 0,33-137 0,-2 0 0,-12 34 0,11-41 0,1 0 0,2 0 0,0 1 0,-2 32 0,-4 22 0,0 7 0,0 7 0,7-68 0,-2 50 0,7-61 0,0 1 0,-1-1 0,-1 0 0,0 0 0,-1 0 0,0 0 0,-2-1 0,-9 24 0,10-26 0,0 1 0,0-1 0,2 1 0,0-1 0,0 1 0,1 0 0,0 0 0,2 19 0,0-16 0,-1 1 0,-1-1 0,0 1 0,-6 20 0,-1 6 0,2 0 0,2 1 0,2-1 0,6 74 0,-2-14 0,-2 425 0,2-511 0,0 1 0,0-1 0,2 1 0,11 32 0,-9-32 0,-1-1 0,-1 1 0,0 1 0,1 27 0,-4-31 0,-1 13 0,1 0 0,2-1 0,6 29 0,15 88 0,-16-105 0,-4-18 0,1 0 0,1-1 0,11 30 0,-5-17 0,-1 1 0,-2 0 0,6 40 0,-6-26 0,27 81 0,-25-98 0,-2 1 0,-1 0 0,-1 0 0,-2 1 0,1 37 0,-5-39 0,1-1 0,2 1 0,1 0 0,10 33 0,4-12 0,5 20 0,-16-43-90,5 25 297,-13-51-300,0 0 1,1-1-1,-1 1 0,0 0 1,0 0-1,-1 0 1,1-1-1,-1 1 0,1 0 1,-1 0-1,0-1 0,0 1 1,0-1-1,0 1 1,-3 3-1,-5 4-6733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18:03.028"/>
    </inkml:context>
    <inkml:brush xml:id="br0">
      <inkml:brushProperty name="width" value="0.035" units="cm"/>
      <inkml:brushProperty name="height" value="0.035" units="cm"/>
      <inkml:brushProperty name="color" value="#0000FF"/>
    </inkml:brush>
  </inkml:definitions>
  <inkml:trace contextRef="#ctx0" brushRef="#br0">1 237 24575,'0'-1'0,"0"0"0,0 0 0,1 0 0,-1 0 0,0 0 0,1 0 0,-1 0 0,1 0 0,-1 1 0,1-1 0,0 0 0,-1 0 0,1 0 0,0 1 0,-1-1 0,1 0 0,0 1 0,0-1 0,0 1 0,-1-1 0,1 1 0,0-1 0,0 1 0,0-1 0,0 1 0,0 0 0,0 0 0,0-1 0,0 1 0,0 0 0,0 0 0,0 0 0,0 0 0,0 0 0,0 0 0,0 1 0,0-1 0,0 0 0,2 1 0,39 11 0,-31-3 0,0 1 0,0 1 0,-1-1 0,0 2 0,-1-1 0,0 1 0,-1 1 0,0-1 0,8 20 0,5 5 0,-16-26 0,0-1 0,-1 1 0,6 20 0,12 27 0,-22-57 0,1 0 0,-1 0 0,1 0 0,-1 0 0,1 0 0,-1 0 0,1 0 0,-1 0 0,1 0 0,0 0 0,0-1 0,-1 1 0,1 0 0,0-1 0,0 1 0,0 0 0,0-1 0,0 1 0,0-1 0,0 1 0,0-1 0,0 0 0,0 0 0,0 1 0,0-1 0,0 0 0,2 0 0,-1 0 0,-1-1 0,1 0 0,-1 0 0,0 0 0,1 0 0,-1 0 0,0 0 0,1 0 0,-1 0 0,0 0 0,0 0 0,0-1 0,0 1 0,0 0 0,1-4 0,2-2 0,0-1 0,-1 0 0,0-1 0,0 1 0,2-16 0,-1-15 0,7-55 0,-6 66 0,1-48 0,-5 50 0,2-1 0,6-32 0,-5 40-455,-2 1 0,2-30 0,-4 28-6371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6:12.407"/>
    </inkml:context>
    <inkml:brush xml:id="br0">
      <inkml:brushProperty name="width" value="0.035" units="cm"/>
      <inkml:brushProperty name="height" value="0.035" units="cm"/>
    </inkml:brush>
  </inkml:definitions>
  <inkml:trace contextRef="#ctx0" brushRef="#br0">1 1 24575,'840'0'0,"-818"1"0,0 1 0,29 7 0,-28-5 0,0 0 0,27 0 0,405-5-1365,-434 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6:16.433"/>
    </inkml:context>
    <inkml:brush xml:id="br0">
      <inkml:brushProperty name="width" value="0.035" units="cm"/>
      <inkml:brushProperty name="height" value="0.035" units="cm"/>
      <inkml:brushProperty name="color" value="#0000FF"/>
    </inkml:brush>
  </inkml:definitions>
  <inkml:trace contextRef="#ctx0" brushRef="#br0">0 366 24575,'1'-2'0,"-1"0"0,1 0 0,-1 0 0,1 0 0,0 0 0,0 0 0,0 0 0,0 1 0,0-1 0,1 0 0,-1 0 0,0 1 0,1-1 0,0 1 0,-1-1 0,1 1 0,0 0 0,-1 0 0,1-1 0,2 0 0,47-22 0,-36 17 0,58-23 0,2 3 0,139-31 0,38-7 0,-41 17 0,-176 41 0,134-17 0,-90 14 0,24-4 0,-61 7 0,-1 3 0,1 1 0,0 2 0,44 4 0,11 0 0,310-3 0,-389 1 0,0 1 0,32 7 0,32 4 0,-51-12 0,11-1 0,77 13 0,58 11 0,-148-18 0,54 2 0,15 2 0,-3 9 0,117 19 0,-68-13 0,-113-19 0,1 2 0,30 12 0,-30-9 0,55 11 0,-63-17 0,1 2 0,-2 1 0,1 1 0,37 20 0,-32-15 0,0-1 0,39 12 0,-43-16 0,0 0 0,37 21 0,1 1 0,-22-12 0,41 28 0,12 6 0,-68-39 0,42 32 0,-3-2 0,7 2 0,31 18 0,-82-51 0,-1 0 0,-1 2 0,0 0 0,-2 1 0,1 0 0,-2 2 0,0 0 0,23 36 0,-34-45 0,17 24 0,-1 1 0,-2 1 0,18 46 0,7 43 0,-34-97 0,-1-1 0,-2 2 0,-1-1 0,0 1 0,1 43 0,-7 146 0,-3-94 0,3 768 0,2-853 0,9 52 0,-5-52 0,1 56 0,-8-52 0,3 0 0,10 65 0,-4-46 0,-3 1 0,-6 123 0,-2-67 0,3 635 0,-2-710 0,-11 61 0,3-40 0,-12 48 0,14-81 0,2 1 0,1 0 0,-1 33 0,5 2 0,2-20 0,-2 0 0,-12 71 0,0-51 0,3-1 0,-2 112 0,10-129 0,-9 53 0,0-8 0,7-63 0,-2-1 0,-17 58 0,12-55 0,2 0 0,-4 38 0,-28 130 0,7-46 0,5-49 0,6-26 0,-61 237 0,74-273 0,0-2 0,-27 77 0,-15 28 0,-18 39 0,-30 6 0,72-140 0,9-22 0,-28 37 0,9-15 0,-24 25 0,42-54 0,1 0 0,-21 34 0,-27 91 0,43-108 0,-29 38 0,32-50 0,1 1 0,1 2 0,-16 36 0,27-53 0,0-1 0,0 1 0,-1-2 0,-11 13 0,-15 22 0,14-18 0,-47 50 0,0 0 0,4-5-145,-3-3 0,-4-3 0,-82 62 0,144-122 53,-160 117 92,72-51-333,-145 85-1,140-96 195,-145 72 137,100-58-28,-38 17 265,-80 47 174,187-100-129,53-29-133,1 1-1,1 1 1,-28 21-1,-11 6-1511,49-34-5461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6:17.258"/>
    </inkml:context>
    <inkml:brush xml:id="br0">
      <inkml:brushProperty name="width" value="0.035" units="cm"/>
      <inkml:brushProperty name="height" value="0.035" units="cm"/>
      <inkml:brushProperty name="color" value="#0000FF"/>
    </inkml:brush>
  </inkml:definitions>
  <inkml:trace contextRef="#ctx0" brushRef="#br0">442 0 24575,'1'36'0,"0"-10"0,-1 1 0,-1-1 0,-1 0 0,-1 1 0,-1-1 0,-1 0 0,-13 34 0,-8 29 0,24-75 0,-1 0 0,-1 0 0,0 0 0,-1-1 0,0 0 0,-1 0 0,-1 0 0,-13 20 0,9-18 0,1 0 0,1 1 0,-8 19 0,9-18 0,-1 0 0,-19 27 0,8-14 0,1 2 0,-21 44 0,-2 5 0,-51 97 0,88-168 0,1 1 0,0 0 0,1 0 0,-3 17 0,6-26 0,0-1 0,0 1 0,0-1 0,0 1 0,0-1 0,0 1 0,0-1 0,0 1 0,1-1 0,-1 1 0,1-1 0,-1 1 0,1-1 0,-1 1 0,1-1 0,0 0 0,0 1 0,1 0 0,-1-1 0,0 0 0,1 0 0,-1-1 0,1 1 0,-1-1 0,0 1 0,1-1 0,-1 0 0,1 1 0,0-1 0,-1 0 0,1 0 0,-1 0 0,1 0 0,-1 0 0,1 0 0,-1-1 0,1 1 0,-1-1 0,1 1 0,-1-1 0,3 0 0,230-85 0,-203 75 0,40-20 0,-43 18 0,54-18 0,-42 18 0,66-32 0,-3 1 0,-51 21 0,-34 15 0,0 0 0,29-8 0,-17 9-273,-1-1 0,0-1 0,-1-2 0,41-21 0,-53 21-6553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6:26.520"/>
    </inkml:context>
    <inkml:brush xml:id="br0">
      <inkml:brushProperty name="width" value="0.035" units="cm"/>
      <inkml:brushProperty name="height" value="0.035" units="cm"/>
      <inkml:brushProperty name="color" value="#0000FF"/>
    </inkml:brush>
  </inkml:definitions>
  <inkml:trace contextRef="#ctx0" brushRef="#br0">98 0 24575,'-1'3'0,"0"0"0,0-1 0,0 1 0,0 0 0,-1-1 0,1 1 0,-1-1 0,1 1 0,-1-1 0,0 0 0,-3 4 0,-12 16 0,4 16 0,1 0 0,2 0 0,1 1 0,2 0 0,2 1 0,2-1 0,2 66 0,0-22 0,3 73 0,-1-147-91,0-1 0,0 0 0,0 0 0,1 0 0,0 0 0,1-1 0,-1 1 0,2 0 0,-1-1 0,1 0 0,0 0 0,0 0 0,1 0 0,11 11 0,-1-8-6735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6:27.174"/>
    </inkml:context>
    <inkml:brush xml:id="br0">
      <inkml:brushProperty name="width" value="0.035" units="cm"/>
      <inkml:brushProperty name="height" value="0.035" units="cm"/>
      <inkml:brushProperty name="color" value="#0000FF"/>
    </inkml:brush>
  </inkml:definitions>
  <inkml:trace contextRef="#ctx0" brushRef="#br0">305 6 24575,'-53'-2'0,"37"0"0,0 1 0,1 1 0,-1 0 0,0 1 0,0 1 0,1 0 0,-29 9 0,42-11 0,0 1 0,0 1 0,0-1 0,0 0 0,0 0 0,0 1 0,0-1 0,0 1 0,0 0 0,1-1 0,-1 1 0,1 0 0,-1 0 0,1 0 0,0 0 0,0 0 0,0 1 0,0-1 0,0 0 0,-1 4 0,1-1 0,1 0 0,-1 0 0,1 0 0,0 1 0,1-1 0,-1 0 0,1 0 0,0 0 0,2 6 0,3 8 0,2-1 0,0-1 0,0 1 0,12 15 0,-8-12 0,1-1 0,1 0 0,0-1 0,2 0 0,0-2 0,29 25 0,-43-40 0,0-1 0,0 0 0,0 1 0,0-1 0,0 1 0,0 0 0,0 0 0,-1 0 0,1 0 0,-1 0 0,0 0 0,1 0 0,-1 0 0,0 0 0,0 1 0,0-1 0,0 0 0,-1 1 0,1-1 0,-1 0 0,1 5 0,-2-5 0,1 0 0,-1 1 0,0-1 0,0 0 0,0 0 0,0 0 0,0-1 0,-1 1 0,1 0 0,-1 0 0,1-1 0,-1 1 0,1-1 0,-1 1 0,0-1 0,0 0 0,0 1 0,-4 1 0,-5 2 0,0 0 0,0-1 0,-1-1 0,0 1 0,0-2 0,0 1 0,-18 0 0,22-3-85,0 0 0,0-1-1,0 0 1,0 0 0,1-1-1,-1 0 1,0 0 0,0-1-1,1 0 1,0 0 0,-1 0-1,1-1 1,1 0 0,-1-1-1,-6-5 1,3-1-6741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6:31.473"/>
    </inkml:context>
    <inkml:brush xml:id="br0">
      <inkml:brushProperty name="width" value="0.035" units="cm"/>
      <inkml:brushProperty name="height" value="0.035" units="cm"/>
      <inkml:brushProperty name="color" value="#0000FF"/>
    </inkml:brush>
  </inkml:definitions>
  <inkml:trace contextRef="#ctx0" brushRef="#br0">1 0 24575,'0'4'0,"0"6"0,4 0 0,1 4 0,0 2 0,-1 4 0,-1 1 0,-1 3 0,3-4 0,1-1 0,-1-4-8191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6:31.832"/>
    </inkml:context>
    <inkml:brush xml:id="br0">
      <inkml:brushProperty name="width" value="0.035" units="cm"/>
      <inkml:brushProperty name="height" value="0.035" units="cm"/>
      <inkml:brushProperty name="color" value="#0000FF"/>
    </inkml:brush>
  </inkml:definitions>
  <inkml:trace contextRef="#ctx0" brushRef="#br0">1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6:32.937"/>
    </inkml:context>
    <inkml:brush xml:id="br0">
      <inkml:brushProperty name="width" value="0.035" units="cm"/>
      <inkml:brushProperty name="height" value="0.035" units="cm"/>
      <inkml:brushProperty name="color" value="#0000FF"/>
    </inkml:brush>
  </inkml:definitions>
  <inkml:trace contextRef="#ctx0" brushRef="#br0">0 89 24575,'0'0'0,"0"-1"0,0 0 0,0 1 0,0-1 0,0 1 0,0-1 0,0 0 0,1 1 0,-1-1 0,0 1 0,0-1 0,0 0 0,1 1 0,-1-1 0,0 1 0,1-1 0,-1 1 0,0-1 0,1 1 0,-1-1 0,0 1 0,1 0 0,-1-1 0,1 1 0,-1-1 0,1 1 0,-1 0 0,1 0 0,0-1 0,-1 1 0,1 0 0,-1 0 0,1-1 0,-1 1 0,1 0 0,0 0 0,-1 0 0,1 0 0,-1 0 0,1 0 0,0 0 0,-1 0 0,1 0 0,-1 0 0,1 1 0,0-1 0,-1 0 0,1 0 0,-1 1 0,1-1 0,-1 0 0,1 0 0,-1 1 0,1-1 0,-1 1 0,1-1 0,0 1 0,29 24 0,-24-15 0,3 4 0,-8-14 0,-1 0 0,1-1 0,-1 1 0,0 0 0,1 0 0,-1-1 0,0 1 0,1 0 0,-1-1 0,0 1 0,0 0 0,1-1 0,-1 1 0,0 0 0,0-1 0,1 1 0,-1-1 0,0 1 0,0 0 0,0-1 0,0 1 0,0-1 0,0 1 0,0-1 0,1 1 0,-1 0 0,0-1 0,-1 1 0,1-1 0,0 1 0,0-1 0,0 1 0,0 0 0,0-1 0,0 1 0,0-1 0,-1 1 0,1-1 0,0-7 0,5-57 0,-5 63 0,1 0 0,-1 1 0,0-1 0,0 0 0,1 1 0,-1-1 0,1 1 0,0-1 0,-1 0 0,1 1 0,0-1 0,0 1 0,0 0 0,0-1 0,0 1 0,0 0 0,0-1 0,1 1 0,-1 0 0,0 0 0,1 0 0,-1 0 0,1 0 0,-1 1 0,1-1 0,-1 0 0,1 1 0,-1-1 0,1 1 0,0-1 0,-1 1 0,4 0 0,-4 0 0,1 0 0,-1 1 0,0 0 0,1-1 0,-1 1 0,0 0 0,0 0 0,0 0 0,0 0 0,1 0 0,-1 0 0,-1 0 0,1 0 0,0 0 0,0 0 0,0 0 0,0 1 0,-1-1 0,1 0 0,-1 1 0,1 1 0,12 36 0,-10-28 0,0 2 32,0 1 0,-2 0 1,2 26-1,-3-25-406,1-1 1,0 0-1,4 16 1,0-14-6453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07:51.580"/>
    </inkml:context>
    <inkml:brush xml:id="br0">
      <inkml:brushProperty name="width" value="0.035" units="cm"/>
      <inkml:brushProperty name="height" value="0.035" units="cm"/>
      <inkml:brushProperty name="color" value="#E71224"/>
    </inkml:brush>
  </inkml:definitions>
  <inkml:trace contextRef="#ctx0" brushRef="#br0">252 0 24575,'1'10'0,"-1"1"0,0-1 0,-1 1 0,0-1 0,0 0 0,-1 1 0,-1-1 0,0 0 0,0 0 0,-1-1 0,0 1 0,0-1 0,-11 16 0,-11 19 0,18-30 0,1-1 0,-2 0 0,-15 19 0,9-14 0,0 1 0,-15 27 0,18-26 0,-1-1 0,-22 26 0,33-44 0,1 0 0,0 1 0,-1-1 0,1 1 0,0-1 0,-1 1 0,1 0 0,0-1 0,0 1 0,1 0 0,-1 0 0,0 0 0,0 0 0,1 0 0,-1 0 0,1 0 0,0 0 0,0 0 0,-1 0 0,1 0 0,1 0 0,-1 0 0,0 0 0,0 0 0,1 2 0,1-1 0,0 0 0,0 0 0,0-1 0,0 1 0,0 0 0,0-1 0,1 0 0,-1 0 0,1 1 0,-1-2 0,1 1 0,0 0 0,6 2 0,4 2 0,0-1 0,1 0 0,-1-1 0,1-1 0,0 0 0,21 1 0,115 13 0,-61-11-1365,-69-6-5461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6:34"/>
    </inkml:context>
    <inkml:brush xml:id="br0">
      <inkml:brushProperty name="width" value="0.035" units="cm"/>
      <inkml:brushProperty name="height" value="0.035" units="cm"/>
      <inkml:brushProperty name="color" value="#0000FF"/>
    </inkml:brush>
  </inkml:definitions>
  <inkml:trace contextRef="#ctx0" brushRef="#br0">68 90 24575,'8'-1'0,"-1"0"0,1-1 0,-1 1 0,1-2 0,-1 1 0,1-1 0,8-5 0,-13 8 0,-1-1 0,0 0 0,1-1 0,-1 1 0,0 0 0,1-1 0,-1 1 0,0-1 0,0 0 0,0 0 0,0 1 0,-1-1 0,1 0 0,0-1 0,-1 1 0,0 0 0,1 0 0,-1-1 0,0 1 0,0-1 0,0 1 0,0-1 0,-1 1 0,1-4 0,-1 5 0,0 1 0,0-1 0,0 0 0,0 0 0,-1 0 0,1 0 0,0 0 0,-1 0 0,1 1 0,-1-1 0,1 0 0,-1 0 0,1 1 0,-1-1 0,1 0 0,-1 1 0,1-1 0,-1 0 0,0 1 0,0-1 0,1 1 0,-1-1 0,0 1 0,0-1 0,0 1 0,-1-1 0,-28 2 0,21 1 0,1 1 0,0 0 0,0 0 0,-15 8 0,17-6 0,-1 0 0,1 0 0,0 1 0,1 0 0,0 0 0,0 0 0,0 0 0,0 1 0,1 0 0,0 0 0,1 0 0,-1 0 0,2 1 0,-1 0 0,-1 8 0,3-13 0,0 0 0,1 0 0,-1 1 0,1-1 0,0 0 0,0 1 0,0-1 0,0 0 0,1 1 0,-1-1 0,1 0 0,0 1 0,0-1 0,0 0 0,1 0 0,-1 0 0,1 0 0,-1 0 0,1 0 0,0-1 0,0 1 0,1-1 0,-1 1 0,0-1 0,1 0 0,-1 1 0,1-1 0,0-1 0,0 1 0,0 0 0,0-1 0,0 1 0,0-1 0,0 0 0,0 0 0,0 0 0,7 0 0,6 2-252,1-1-1,-1-1 1,23-2 0,-35 1-104,17 0-6470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6:34.526"/>
    </inkml:context>
    <inkml:brush xml:id="br0">
      <inkml:brushProperty name="width" value="0.035" units="cm"/>
      <inkml:brushProperty name="height" value="0.035" units="cm"/>
      <inkml:brushProperty name="color" value="#0000FF"/>
    </inkml:brush>
  </inkml:definitions>
  <inkml:trace contextRef="#ctx0" brushRef="#br0">0 192 24575,'2'5'0,"0"-1"0,0 0 0,0 0 0,1 1 0,-1-1 0,1-1 0,0 1 0,0 0 0,0-1 0,1 0 0,6 6 0,-1-1 0,-30-90 0,21 74 0,-1 1 0,1-1 0,1 0 0,-1 1 0,1-1 0,0 1 0,1-1 0,0 1 0,0 0 0,1 0 0,5-12 0,-5 14 0,-1 1 0,1-1 0,0 1 0,0-1 0,1 1 0,-1 0 0,1 0 0,0 1 0,0-1 0,0 1 0,1 0 0,-1 0 0,1 0 0,-1 0 0,1 1 0,0 0 0,9-3 0,-12 4-68,1 1 0,-1-1-1,0 1 1,1 0 0,-1-1 0,1 1-1,-1 0 1,1 0 0,-1 1 0,1-1-1,-1 0 1,1 1 0,-1 0 0,0-1-1,1 1 1,-1 0 0,0 0-1,1 0 1,3 3 0,4 7-6758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6:35.230"/>
    </inkml:context>
    <inkml:brush xml:id="br0">
      <inkml:brushProperty name="width" value="0.035" units="cm"/>
      <inkml:brushProperty name="height" value="0.035" units="cm"/>
      <inkml:brushProperty name="color" value="#0000FF"/>
    </inkml:brush>
  </inkml:definitions>
  <inkml:trace contextRef="#ctx0" brushRef="#br0">77 215 24575,'0'1'0,"0"-1"0,0 1 0,0 0 0,0-1 0,-1 1 0,1 0 0,0-1 0,0 1 0,-1 0 0,1-1 0,0 1 0,-1 0 0,1-1 0,0 1 0,-1 0 0,1-1 0,-1 1 0,1-1 0,-1 1 0,1-1 0,-1 0 0,0 1 0,1-1 0,-1 1 0,0-1 0,1 0 0,-1 1 0,0-1 0,1 0 0,-1 0 0,0 0 0,1 0 0,-1 0 0,0 1 0,0-1 0,1 0 0,-1 0 0,0-1 0,1 1 0,-1 0 0,0 0 0,0 0 0,1 0 0,-1-1 0,0 1 0,1 0 0,-1-1 0,-1 0 0,0 0 0,-1 0 0,0 0 0,1 0 0,-1 0 0,0-1 0,1 1 0,0-1 0,-1 0 0,1 0 0,0 0 0,-3-4 0,1-1 0,2 0 0,-1 0 0,1 0 0,0-1 0,0 1 0,1-1 0,0 0 0,0-10 0,6-63 0,-5 79 4,0 0-1,0 0 1,0 0-1,0 0 1,1 0-1,-1 0 1,1 0-1,-1 0 1,1 0-1,0 0 1,0 1 0,0-1-1,0 0 1,0 1-1,0-1 1,0 0-1,1 1 1,-1-1-1,1 1 1,-1 0-1,1 0 1,-1-1-1,1 1 1,0 0-1,0 0 1,-1 0-1,1 1 1,0-1-1,0 0 1,0 1-1,0-1 1,0 1-1,3-1 1,-1 1-78,-1 1-1,0-1 1,1 1 0,-1 0 0,0-1-1,0 1 1,0 1 0,0-1 0,0 0-1,0 1 1,0 0 0,0-1 0,0 1-1,-1 0 1,1 1 0,-1-1 0,1 0-1,-1 1 1,3 3 0,4 8-6752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6:40.721"/>
    </inkml:context>
    <inkml:brush xml:id="br0">
      <inkml:brushProperty name="width" value="0.035" units="cm"/>
      <inkml:brushProperty name="height" value="0.035" units="cm"/>
      <inkml:brushProperty name="color" value="#0000FF"/>
    </inkml:brush>
  </inkml:definitions>
  <inkml:trace contextRef="#ctx0" brushRef="#br0">197 4 24575,'-2'0'0,"-13"-1"0,1 1 0,-1 0 0,1 1 0,0 0 0,-1 2 0,1-1 0,0 2 0,0 0 0,-20 9 0,31-11 0,1 0 0,-1 1 0,1 0 0,-1-1 0,1 1 0,0 0 0,0 0 0,0 0 0,0 1 0,1-1 0,-1 0 0,1 1 0,0-1 0,0 1 0,0-1 0,0 1 0,1-1 0,-1 1 0,1 0 0,0-1 0,0 1 0,0 0 0,1-1 0,-1 1 0,1-1 0,0 1 0,0 0 0,0-1 0,3 5 0,-3-3 0,1 0 0,0 0 0,0 0 0,0 0 0,1 0 0,-1 0 0,1-1 0,1 1 0,-1-1 0,1 0 0,-1 0 0,1 0 0,0 0 0,0-1 0,1 0 0,-1 0 0,1 0 0,0 0 0,5 2 0,0-3 0,-1 0 0,1-1 0,0 0 0,-1 0 0,1-1 0,0-1 0,0 0 0,-1 0 0,1-1 0,-1 0 0,1 0 0,-1-1 0,13-6 0,-17 7 0,-1 0 0,0 0 0,0-1 0,0 0 0,0 0 0,-1 0 0,1 0 0,-1 0 0,0-1 0,0 0 0,0 1 0,0-1 0,-1 0 0,1 0 0,-1-1 0,0 1 0,0 0 0,-1-1 0,1 1 0,-1-1 0,0 0 0,0 1 0,-1-1 0,1 0 0,-1 0 0,0 1 0,0-1 0,-1 0 0,0-5 0,0 6 5,1 1 1,-1-1-1,0 1 0,0-1 0,-1 1 0,1-1 1,-1 1-1,1 0 0,-1 0 0,0 0 1,0 0-1,0 0 0,-1 0 0,1 0 0,-1 1 1,0-1-1,1 1 0,-1 0 0,0 0 0,0 0 1,0 0-1,-6-2 0,0 1-191,0 0 1,-1 1-1,1 0 0,-1 1 1,1-1-1,-1 2 1,-11 0-1,0 0-6640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6:41.655"/>
    </inkml:context>
    <inkml:brush xml:id="br0">
      <inkml:brushProperty name="width" value="0.035" units="cm"/>
      <inkml:brushProperty name="height" value="0.035" units="cm"/>
      <inkml:brushProperty name="color" value="#0000FF"/>
    </inkml:brush>
  </inkml:definitions>
  <inkml:trace contextRef="#ctx0" brushRef="#br0">1 2 24575,'0'122'0,"0"-129"0,0 0 0,0 1 0,1-1 0,0 1 0,0-1 0,0 1 0,1 0 0,0-1 0,0 1 0,1 0 0,4-7 0,-5 9 0,1 1 0,0 0 0,0 0 0,0 0 0,0 1 0,0-1 0,0 1 0,1 0 0,-1 0 0,1 0 0,0 0 0,-1 0 0,1 1 0,0-1 0,0 1 0,0 0 0,0 1 0,0-1 0,7 0 0,31 4-1365,-27 3-5461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6:42.233"/>
    </inkml:context>
    <inkml:brush xml:id="br0">
      <inkml:brushProperty name="width" value="0.035" units="cm"/>
      <inkml:brushProperty name="height" value="0.035" units="cm"/>
      <inkml:brushProperty name="color" value="#0000FF"/>
    </inkml:brush>
  </inkml:definitions>
  <inkml:trace contextRef="#ctx0" brushRef="#br0">53 0 24575,'2'1'0,"0"-1"0,0 1 0,-1-1 0,1 1 0,0 0 0,0 0 0,0 0 0,0 0 0,-1 0 0,1 0 0,0 0 0,-1 1 0,1-1 0,-1 1 0,0-1 0,1 1 0,-1-1 0,0 1 0,0 0 0,0-1 0,0 1 0,1 4 0,17 48 0,-16-46 0,2 16 0,0 1 0,-2-1 0,-1 1 0,-1 36 0,-1-33 0,1 0 0,2 0 0,5 30 0,-4-42 0,-1-1 0,-1 1 0,-1 0 0,0 0 0,-1 0 0,-1 0 0,-5 31 0,5-40 0,0-1 0,-1 1 0,0-1 0,0 0 0,-1 0 0,0 0 0,0 0 0,0-1 0,0 1 0,-1-1 0,0 0 0,0 0 0,-1 0 0,0 0 0,1-1 0,-1 0 0,-1 0 0,1 0 0,0-1 0,-1 0 0,-12 6 0,-15 4-1365,18-7-5461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8:17.006"/>
    </inkml:context>
    <inkml:brush xml:id="br0">
      <inkml:brushProperty name="width" value="0.035" units="cm"/>
      <inkml:brushProperty name="height" value="0.035" units="cm"/>
      <inkml:brushProperty name="color" value="#E71224"/>
    </inkml:brush>
  </inkml:definitions>
  <inkml:trace contextRef="#ctx0" brushRef="#br0">1605 28 24575,'-529'0'0,"496"3"0,0 1 0,0 2 0,0 0 0,1 3 0,-46 17 0,-64 16 0,118-35 0,1 0 0,-40 19 0,-21 7 0,-1-6 0,2 4 0,-154 79 0,230-106 0,-1 1 0,1 0 0,0 0 0,0 1 0,0 0 0,1 0 0,0 0 0,0 1 0,1 0 0,-1 0 0,-4 9 0,9-12 0,-1-1 0,0 1 0,1 0 0,0 0 0,0 0 0,0 0 0,1 0 0,-1 0 0,1 0 0,0 0 0,0 0 0,0 0 0,1-1 0,-1 1 0,1 0 0,0 0 0,0 0 0,0 0 0,1 0 0,-1-1 0,1 1 0,0-1 0,0 1 0,0-1 0,1 0 0,3 5 0,6 7 0,0-1 0,1-1 0,1 1 0,0-2 0,1 0 0,26 16 0,28 14 0,28 15 0,-28-21 0,-27-14 0,88 34 0,171 21 0,-240-62 0,-23-6 0,50 7 0,405 45-2402,-342-50 2250,195-10-1,-147-4 193,62 5-40,282-5 0,-398-9-842,144-32-1,-125 16 460,-94 18 385,91-17-22,128-46-68,-161 42 397,122-36 667,-161 43 1476,-67 19-2176,0 0 0,0-2 0,36-15 0,-56 21-276,1 0 0,0 0 0,-1 0 0,1-1 0,-1 1 0,0-1 0,1 1 0,-1-1 0,0 0 0,0 0 0,0 0 0,0 0 0,0 0 0,-1-1 0,1 1 0,-1 0 0,1-1 0,-1 1 0,0-1 0,0 0 0,0 1 0,0-1 0,0 0 0,-1 1 0,1-1 0,-1 0 0,0 0 0,0 0 0,0 1 0,0-1 0,0 0 0,-1 0 0,1 0 0,-1 1 0,0-1 0,0 0 0,0 1 0,0-1 0,-2-4 0,-3-1 0,1 0 0,-1 0 0,-1 0 0,0 1 0,0-1 0,0 2 0,-1-1 0,0 1 0,0 0 0,-9-5 0,-159-94 0,-175-90 0,276 162 0,-145-42 0,7 21 0,-10 25 0,52 9 0,85 12-5,0 3 1,-96 7-1,43 1-540,-268 14-363,286-9-867,-51 15 2787,119-13-515,0-3 0,-61 1 0,34-9-1276,58 1-5894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8:32.661"/>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8:33.093"/>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28:55.127"/>
    </inkml:context>
    <inkml:brush xml:id="br0">
      <inkml:brushProperty name="width" value="0.035" units="cm"/>
      <inkml:brushProperty name="height" value="0.035" units="cm"/>
      <inkml:brushProperty name="color" value="#E71224"/>
    </inkml:brush>
  </inkml:definitions>
  <inkml:trace contextRef="#ctx0" brushRef="#br0">1058 20 24575,'-792'0'0,"784"0"0,-1 1 0,1 1 0,1-1 0,-1 1 0,0 0 0,0 1 0,1 0 0,-1 0 0,1 1 0,0 0 0,0 0 0,0 0 0,1 1 0,-1 0 0,1 1 0,1-1 0,-1 1 0,1 0 0,0 0 0,0 1 0,-5 9 0,-5 9 0,2 0 0,1 0 0,1 1 0,-14 51 0,15-36 0,1 0 0,3 0 0,-3 67 0,8-51 0,4 197 0,-2-245 0,1-1 0,0 0 0,0 0 0,1 0 0,0 0 0,1 0 0,0-1 0,4 9 0,45 58 0,-24-36 0,-8-7 0,2 0 0,1-1 0,1-1 0,1-2 0,2 0 0,1-2 0,35 24 0,-52-41 0,0 0 0,1-1 0,0 0 0,0-1 0,1 0 0,0-1 0,0-1 0,0 0 0,0-1 0,1-1 0,-1 0 0,24 0 0,64-1 0,108-5 0,-171-2 0,-1-1 0,-1-2 0,0-1 0,0-2 0,37-18 0,80-55 0,-132 72 0,-1-1 0,0-1 0,0 0 0,-2-2 0,25-25 0,28-25 0,-59 57 0,0-1 0,-1 0 0,0-1 0,-1 0 0,-1-1 0,0-1 0,9-15 0,-13 18 0,-1-1 0,0 1 0,-1-1 0,-1 0 0,0 0 0,0 0 0,-1-1 0,-1 1 0,0-1 0,-1-12 0,0-61 0,-3-92 0,1 169 0,0 0 0,0-1 0,-1 1 0,0 0 0,-1 0 0,0 0 0,0 1 0,0-1 0,-1 1 0,-1 0 0,-8-10 0,-11-10 0,-46-40 0,21 22 0,34 32 0,-1 1 0,-1 1 0,0 1 0,-1 0 0,0 2 0,0 0 0,-1 1 0,-24-6 0,-40-19 0,34 15-145,0 1 0,-100-18 0,106 26-785,24 5-5896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07:55.462"/>
    </inkml:context>
    <inkml:brush xml:id="br0">
      <inkml:brushProperty name="width" value="0.035" units="cm"/>
      <inkml:brushProperty name="height" value="0.035" units="cm"/>
      <inkml:brushProperty name="color" value="#E71224"/>
    </inkml:brush>
  </inkml:definitions>
  <inkml:trace contextRef="#ctx0" brushRef="#br0">105 0 24575,'3'79'0,"18"105"0,-10-126 0,-7-37 0,0 0 0,2 34 0,-4 6 0,-3 0 0,-16 114 0,12-147-117,3-12 167,-1 0 0,-1-1 1,0 1-1,-12 29 0,14-41-108,0-1 1,0 0-1,0 1 0,0-1 1,-1 0-1,1 0 0,-1 0 1,0-1-1,0 1 0,0 0 1,0-1-1,0 0 0,0 0 1,-1 0-1,1 0 1,-1-1-1,1 1 0,-1-1 1,0 0-1,0 0 0,0 0 1,1 0-1,-1-1 0,0 1 1,-8-2-1,-3 0-6768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3:55:39.409"/>
    </inkml:context>
    <inkml:brush xml:id="br0">
      <inkml:brushProperty name="width" value="0.035" units="cm"/>
      <inkml:brushProperty name="height" value="0.035" units="cm"/>
      <inkml:brushProperty name="color" value="#E71224"/>
    </inkml:brush>
  </inkml:definitions>
  <inkml:trace contextRef="#ctx0" brushRef="#br0">1241 1 24575,'-43'2'0,"0"1"0,0 3 0,1 1 0,0 3 0,-50 17 0,47-8 0,1 1 0,1 3 0,-69 48 0,48-30 0,-55 45 0,67-47 0,-94 89 0,121-107 0,2 2 0,0 1 0,1 0 0,1 1 0,-19 33 0,20-30 0,2 0 0,1 2 0,2 0 0,0 0 0,2 2 0,2-1 0,-10 44 0,13-39 0,2-14 0,2 0 0,0 0 0,2 0 0,-1 29 0,4-45 0,-1 0 0,1 1 0,0-1 0,0 0 0,1 0 0,0 0 0,0 0 0,0-1 0,1 1 0,-1 0 0,1-1 0,1 0 0,-1 0 0,1 0 0,0 0 0,0 0 0,1-1 0,-1 1 0,1-1 0,6 4 0,11 5 0,0 0 0,1-2 0,0-1 0,32 11 0,101 20 0,-152-40 0,207 47 0,-158-36-1365,-29-9-5461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3:55:40.110"/>
    </inkml:context>
    <inkml:brush xml:id="br0">
      <inkml:brushProperty name="width" value="0.035" units="cm"/>
      <inkml:brushProperty name="height" value="0.035" units="cm"/>
      <inkml:brushProperty name="color" value="#E71224"/>
    </inkml:brush>
  </inkml:definitions>
  <inkml:trace contextRef="#ctx0" brushRef="#br0">0 1 24575,'28'-1'0,"1"2"0,53 8 0,-73-6 0,1 0 0,0 0 0,-1 0 0,1 1 0,-1 1 0,0-1 0,0 2 0,-1-1 0,1 1 0,-1 0 0,11 12 0,3 2 0,26 27 0,-46-45 0,0 0 0,0 1 0,0-1 0,0 1 0,0-1 0,-1 1 0,1 0 0,-1 0 0,0-1 0,0 1 0,0 0 0,0 0 0,-1 0 0,1 0 0,-1 0 0,0 4 0,0-4 0,-1-1 0,1 0 0,-1 0 0,0 0 0,0 0 0,0 0 0,0 0 0,-1 0 0,1 0 0,0-1 0,-1 1 0,1 0 0,-1-1 0,0 1 0,1-1 0,-1 0 0,0 0 0,0 1 0,0-1 0,0 0 0,-4 1 0,-52 15 0,32-10 0,-28 15 0,-16 5 0,8-8-1365,44-14-5461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07:56.099"/>
    </inkml:context>
    <inkml:brush xml:id="br0">
      <inkml:brushProperty name="width" value="0.035" units="cm"/>
      <inkml:brushProperty name="height" value="0.035" units="cm"/>
      <inkml:brushProperty name="color" value="#E71224"/>
    </inkml:brush>
  </inkml:definitions>
  <inkml:trace contextRef="#ctx0" brushRef="#br0">1 1 24575,'3'0'0,"0"0"0,0 0 0,1 0 0,-1 1 0,0 0 0,0-1 0,0 1 0,0 0 0,0 1 0,0-1 0,0 1 0,-1-1 0,1 1 0,0 0 0,-1 0 0,1 0 0,-1 0 0,4 4 0,-2-1 0,-1 0 0,1 1 0,-1 0 0,0 0 0,0 0 0,-1 0 0,0 0 0,3 11 0,-1 9 0,0 0 0,-2 0 0,-2 40 0,0-59 0,-1 20 0,0-14 0,0 1 0,1-1 0,1 0 0,0 0 0,1 0 0,3 14 0,-4-25 0,0 0 0,0 0 0,0 1 0,0-1 0,0 0 0,0 0 0,1 0 0,-1 0 0,1 0 0,-1 0 0,1-1 0,0 1 0,0-1 0,0 1 0,4 2 0,-3-3 0,0 0 0,0 0 0,0 0 0,1-1 0,-1 1 0,0-1 0,1 1 0,-1-1 0,0 0 0,1-1 0,-1 1 0,0-1 0,1 1 0,4-3 0,5-2 0,0 0 0,0-2 0,-1 1 0,0-2 0,0 0 0,-1 0 0,12-11 0,24-17 0,47-39 0,40-15 0,-97 73 0,-32 15 0,1 0 0,-1 0 0,0 0 0,0-1 0,0 1 0,6-6 0,-10 4-1365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09:13.909"/>
    </inkml:context>
    <inkml:brush xml:id="br0">
      <inkml:brushProperty name="width" value="0.035" units="cm"/>
      <inkml:brushProperty name="height" value="0.035" units="cm"/>
      <inkml:brushProperty name="color" value="#33CCFF"/>
    </inkml:brush>
  </inkml:definitions>
  <inkml:trace contextRef="#ctx0" brushRef="#br0">1054 122 24575,'-133'-2'0,"-143"5"0,254-1 0,0 2 0,0 0 0,1 2 0,-41 16 0,-76 45 0,129-62 0,-6 5 0,0 1 0,1 0 0,-24 24 0,16-14 0,10-9 0,2 0 0,-1 1 0,-8 15 0,-13 16 0,13-18 0,0 1 0,2 1 0,1 0 0,2 1 0,0 1 0,-16 57 0,25-66 0,1 1 0,-2 40 0,-2 14 0,5-62 0,0 1 0,2 1 0,0-1 0,0 0 0,2 0 0,0 0 0,0 0 0,2 0 0,0 0 0,0 0 0,2 0 0,0-1 0,0 0 0,1 0 0,12 19 0,1-4 0,2 0 0,1-1 0,1-2 0,51 46 0,-64-62 0,8 5 0,0-2 0,23 15 0,-16-12 0,5 1 0,1-1 0,1-2 0,58 18 0,-77-28 0,308 77 0,-321-81 0,44 7 0,-1-3 0,1-1 0,69-6 0,-21 1 0,-81 2 0,1-1 0,-1-1 0,0 0 0,0 0 0,0-1 0,0 0 0,-1-1 0,13-6 0,8-6 0,37-26 0,-19 10 0,-22 14 0,-1-1 0,-1-2 0,0-1 0,-2 0 0,-1-2 0,0 0 0,-2-2 0,-1 0 0,-1-1 0,28-58 0,-40 65 0,0 0 0,-1 1 0,-1-2 0,3-31 0,-1 3 0,5-13 0,-5 37 0,-1 0 0,-1 0 0,-1-1 0,-2 1 0,-1-1 0,0 1 0,-7-36 0,-1 24 0,-3 1 0,0 1 0,-3 0 0,-1 1 0,-1 1 0,-41-62 0,40 72 0,0 1 0,-2 0 0,-1 2 0,0 0 0,-2 1 0,0 1 0,-1 1 0,0 2 0,-45-23 0,28 19 0,0 1 0,-1 3 0,0 1 0,-1 2 0,-1 2 0,-62-7 0,28 7 0,37 4 0,-59-1 0,51 7-117,13-1 201,1 2-1,-63 8 1,86-6-199,-1 0-1,1 0 1,0 1 0,0 0-1,1 1 1,-1 0 0,1 1 0,0 0-1,0 0 1,1 1 0,0 0-1,-11 12 1,8-5-6711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09:16.422"/>
    </inkml:context>
    <inkml:brush xml:id="br0">
      <inkml:brushProperty name="width" value="0.035" units="cm"/>
      <inkml:brushProperty name="height" value="0.035" units="cm"/>
      <inkml:brushProperty name="color" value="#33CCFF"/>
    </inkml:brush>
  </inkml:definitions>
  <inkml:trace contextRef="#ctx0" brushRef="#br0">601 25 24575,'-18'-1'0,"0"-1"0,-32-7 0,-32-3 0,71 12 0,0 0 0,-1 1 0,1 0 0,-1 1 0,1 0 0,0 1 0,0 0 0,0 0 0,-16 9 0,20-8 0,0 0 0,1 0 0,0 0 0,0 1 0,0 0 0,1 0 0,-1 0 0,1 1 0,0 0 0,1 0 0,0 0 0,0 1 0,0 0 0,0-1 0,-3 12 0,-70 143 0,16-31 0,53-108 0,1 1 0,-9 46 0,4-14 0,1-11 0,2 2 0,1-1 0,3 1 0,0 54 0,6-69 0,1 0 0,1-1 0,12 49 0,-10-62 0,0 0 0,2 0 0,0 0 0,1-1 0,0 0 0,1-1 0,19 24 0,-24-34 0,26 33 0,53 52 0,-71-79 0,1 0 0,0-1 0,0-1 0,1 0 0,0-1 0,0 0 0,1-1 0,23 7 0,19 11 0,8 1 0,-31-18 0,0-2 0,1-1 0,0-1 0,41-2 0,-64-2 0,63-6 0,-70 5 0,1-1 0,-1 0 0,1 0 0,-1 0 0,0 0 0,0-1 0,0 0 0,0 0 0,0-1 0,-1 1 0,6-5 0,87-76 0,-72 60 0,-2-2 0,30-42 0,-1-12 0,-3-3 0,-3-1 0,37-99 0,-73 151 0,-2 1 0,-1-2 0,4-35 0,-10 59 0,2-4 0,-1 0 0,0-1 0,-1 1 0,-1 0 0,0-1 0,-1 1 0,0 0 0,-1 0 0,0 0 0,-1 0 0,-1 0 0,0 0 0,-1 1 0,0-1 0,-1 1 0,0 1 0,-14-20 0,4 9 0,-1 2 0,-1 0 0,-1 0 0,0 2 0,-1 0 0,-1 2 0,-1 0 0,0 2 0,-1 0 0,-1 1 0,0 1 0,-37-11 0,16 5 0,34 13 0,1 0 0,-1 1 0,0 1 0,-1-1 0,-13-1 0,-136-18-1365,140 22-5461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09:17.698"/>
    </inkml:context>
    <inkml:brush xml:id="br0">
      <inkml:brushProperty name="width" value="0.035" units="cm"/>
      <inkml:brushProperty name="height" value="0.035" units="cm"/>
      <inkml:brushProperty name="color" value="#33CCFF"/>
    </inkml:brush>
  </inkml:definitions>
  <inkml:trace contextRef="#ctx0" brushRef="#br0">888 28 24575,'-7'-1'0,"-1"0"0,1 0 0,-1-1 0,-13-4 0,-22-5 0,-46 5 0,-88 7 0,57 1 0,106 0 0,1 1 0,0 0 0,-1 0 0,1 2 0,1-1 0,-1 2 0,1 0 0,-1 0 0,2 1 0,-1 1 0,-16 13 0,6-3 0,1 2 0,1 0 0,-30 38 0,34-35 0,1 0 0,1 1 0,1 1 0,1 0 0,1 1 0,1 0 0,1 0 0,2 1 0,1 0 0,0 0 0,3 1 0,-2 52 0,7-64 0,0 0 0,1 0 0,1 0 0,1-1 0,0 0 0,1 0 0,0 0 0,1 0 0,1-1 0,14 19 0,5 15 0,-12-24 0,1-1 0,1-1 0,1 0 0,1-2 0,1 0 0,29 23 0,-3-1 0,-31-30 0,0-1 0,1 0 0,28 13 0,-2 0 0,-23-14 0,1 0 0,0-2 0,1 0 0,-1-1 0,37 7 0,113 10 0,-138-20 0,16 1 0,74-1 0,-107-4 0,1-1 0,-1 0 0,0-2 0,1 0 0,-1 0 0,0-2 0,-1 1 0,27-14 0,-31 12 0,0-1 0,0-1 0,0 0 0,-1 0 0,0-1 0,-1 0 0,0 0 0,0-1 0,-1 0 0,0 0 0,-1-1 0,0 0 0,0 0 0,-2 0 0,1-1 0,2-14 0,1-7 0,-2 0 0,-1-1 0,-2 0 0,-2-55 0,0 67 0,1 0 0,7-31 0,2-36 0,-10 64 0,-1 1 0,-1-1 0,-1 1 0,-1-1 0,-2 1 0,0 0 0,-11-29 0,8 32 0,-1 1 0,-1-1 0,-1 2 0,-1 0 0,0 0 0,-1 1 0,-1 0 0,-1 1 0,-1 1 0,0 1 0,-1 0 0,0 1 0,-38-23 0,37 29-341,0 1 0,-1 0-1,-34-6 1,35 10-6485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09:19.143"/>
    </inkml:context>
    <inkml:brush xml:id="br0">
      <inkml:brushProperty name="width" value="0.035" units="cm"/>
      <inkml:brushProperty name="height" value="0.035" units="cm"/>
      <inkml:brushProperty name="color" value="#33CCFF"/>
    </inkml:brush>
  </inkml:definitions>
  <inkml:trace contextRef="#ctx0" brushRef="#br0">820 28 24575,'-18'-1'0,"1"-1"0,-34-7 0,-30-4 0,-257 14 0,325 0 0,-1 0 0,1 2 0,-1-1 0,1 2 0,0 0 0,0 0 0,0 1 0,0 1 0,1 0 0,0 1 0,0 0 0,1 1 0,0 0 0,0 1 0,1 0 0,0 1 0,1 0 0,0 0 0,-10 16 0,12-13 0,0 1 0,1 0 0,1 1 0,0 0 0,1-1 0,1 1 0,0 1 0,1-1 0,0 21 0,-10 51 0,8-71 0,1 0 0,0 1 0,1-1 0,1 1 0,0-1 0,2 1 0,0-1 0,0 1 0,2-1 0,0 1 0,1-1 0,0 0 0,1-1 0,1 1 0,1-1 0,0 0 0,1 0 0,15 21 0,4-4 0,0-1 0,2-2 0,1-1 0,58 41 0,-75-59 0,0 0 0,1-1 0,0-1 0,0 0 0,1-1 0,0 0 0,25 6 0,-9-5 0,1-1 0,0-2 0,0-1 0,58 0 0,-31-4 0,-22 1 0,49-5 0,-74 2 0,1 0 0,-1-1 0,0 0 0,-1 0 0,1-2 0,0 1 0,20-13 0,3-4 0,-2 2 0,-1-1 0,-1-2 0,-1-1 0,34-34 0,-51 45 0,-1-2 0,-1 0 0,0 0 0,0-1 0,-2 0 0,0-1 0,-1 0 0,0-1 0,-2 1 0,0-1 0,0-1 0,-2 1 0,0-1 0,-1 0 0,-1 0 0,0-28 0,-2 21 0,0 4 0,0-1 0,-1 1 0,-2 0 0,-4-22 0,5 37 0,0 0 0,0 0 0,0 0 0,-1 0 0,0 0 0,0 1 0,-1-1 0,0 1 0,1 0 0,-2 0 0,1 0 0,-1 0 0,1 1 0,-1 0 0,0 0 0,-1 0 0,-9-5 0,-110-58 0,91 49 0,-1 2 0,-1 1 0,-46-12 0,9 3 0,-1 0 0,-1 3 0,-121-16 0,171 33 0,0 2 0,-1 0 0,0 2 0,-25 3 0,39-2 0,1 1 0,0 1 0,0-1 0,0 2 0,0 0 0,1 0 0,-1 1 0,1 0 0,0 0 0,0 1 0,-12 11 0,17-13-62,-104 95-1241,97-85-5523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22:09:24.431"/>
    </inkml:context>
    <inkml:brush xml:id="br0">
      <inkml:brushProperty name="width" value="0.035" units="cm"/>
      <inkml:brushProperty name="height" value="0.035" units="cm"/>
      <inkml:brushProperty name="color" value="#33CC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BB609-4FBA-67E2-2DCC-FD590F2A915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59EC1C16-4B19-173B-B60E-E39AA6B156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81ADF05A-E0B8-7BBE-153A-CEB03CDAB304}"/>
              </a:ext>
            </a:extLst>
          </p:cNvPr>
          <p:cNvSpPr>
            <a:spLocks noGrp="1"/>
          </p:cNvSpPr>
          <p:nvPr>
            <p:ph type="dt" sz="half" idx="10"/>
          </p:nvPr>
        </p:nvSpPr>
        <p:spPr/>
        <p:txBody>
          <a:bodyPr/>
          <a:lstStyle/>
          <a:p>
            <a:fld id="{8A03586D-6914-4410-8FBA-AF81C95583EE}" type="datetimeFigureOut">
              <a:rPr lang="es-PE" smtClean="0"/>
              <a:t>24/09/2023</a:t>
            </a:fld>
            <a:endParaRPr lang="es-PE"/>
          </a:p>
        </p:txBody>
      </p:sp>
      <p:sp>
        <p:nvSpPr>
          <p:cNvPr id="5" name="Marcador de pie de página 4">
            <a:extLst>
              <a:ext uri="{FF2B5EF4-FFF2-40B4-BE49-F238E27FC236}">
                <a16:creationId xmlns:a16="http://schemas.microsoft.com/office/drawing/2014/main" id="{926345BF-ACEC-00EF-5D81-F8E0186111B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CD6DACC-0553-FEC2-9853-5358BF52CB07}"/>
              </a:ext>
            </a:extLst>
          </p:cNvPr>
          <p:cNvSpPr>
            <a:spLocks noGrp="1"/>
          </p:cNvSpPr>
          <p:nvPr>
            <p:ph type="sldNum" sz="quarter" idx="12"/>
          </p:nvPr>
        </p:nvSpPr>
        <p:spPr/>
        <p:txBody>
          <a:bodyPr/>
          <a:lstStyle/>
          <a:p>
            <a:fld id="{32A12901-7DE3-4D45-A077-E26CC0FC8CB6}" type="slidenum">
              <a:rPr lang="es-PE" smtClean="0"/>
              <a:t>‹Nº›</a:t>
            </a:fld>
            <a:endParaRPr lang="es-PE"/>
          </a:p>
        </p:txBody>
      </p:sp>
    </p:spTree>
    <p:extLst>
      <p:ext uri="{BB962C8B-B14F-4D97-AF65-F5344CB8AC3E}">
        <p14:creationId xmlns:p14="http://schemas.microsoft.com/office/powerpoint/2010/main" val="7456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9A897-C571-A0DF-15E5-F7510E1FC3C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17EF7F76-561B-6652-A40F-6A6F49E9DEE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F125FA4-6F7F-5991-7A9C-D40400A168A5}"/>
              </a:ext>
            </a:extLst>
          </p:cNvPr>
          <p:cNvSpPr>
            <a:spLocks noGrp="1"/>
          </p:cNvSpPr>
          <p:nvPr>
            <p:ph type="dt" sz="half" idx="10"/>
          </p:nvPr>
        </p:nvSpPr>
        <p:spPr/>
        <p:txBody>
          <a:bodyPr/>
          <a:lstStyle/>
          <a:p>
            <a:fld id="{8A03586D-6914-4410-8FBA-AF81C95583EE}" type="datetimeFigureOut">
              <a:rPr lang="es-PE" smtClean="0"/>
              <a:t>24/09/2023</a:t>
            </a:fld>
            <a:endParaRPr lang="es-PE"/>
          </a:p>
        </p:txBody>
      </p:sp>
      <p:sp>
        <p:nvSpPr>
          <p:cNvPr id="5" name="Marcador de pie de página 4">
            <a:extLst>
              <a:ext uri="{FF2B5EF4-FFF2-40B4-BE49-F238E27FC236}">
                <a16:creationId xmlns:a16="http://schemas.microsoft.com/office/drawing/2014/main" id="{74A2BA9F-CEFF-65FE-BC10-D4F59FED64A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EE44863-8891-C3A5-712D-CA8863838674}"/>
              </a:ext>
            </a:extLst>
          </p:cNvPr>
          <p:cNvSpPr>
            <a:spLocks noGrp="1"/>
          </p:cNvSpPr>
          <p:nvPr>
            <p:ph type="sldNum" sz="quarter" idx="12"/>
          </p:nvPr>
        </p:nvSpPr>
        <p:spPr/>
        <p:txBody>
          <a:bodyPr/>
          <a:lstStyle/>
          <a:p>
            <a:fld id="{32A12901-7DE3-4D45-A077-E26CC0FC8CB6}" type="slidenum">
              <a:rPr lang="es-PE" smtClean="0"/>
              <a:t>‹Nº›</a:t>
            </a:fld>
            <a:endParaRPr lang="es-PE"/>
          </a:p>
        </p:txBody>
      </p:sp>
    </p:spTree>
    <p:extLst>
      <p:ext uri="{BB962C8B-B14F-4D97-AF65-F5344CB8AC3E}">
        <p14:creationId xmlns:p14="http://schemas.microsoft.com/office/powerpoint/2010/main" val="88409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AB0126F-4D91-EB9E-8D46-3AC34B22659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D3BE67B-852C-884C-D088-0C5046BCA7C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E7BC2FC-47B0-AD1B-6618-B637389F29EB}"/>
              </a:ext>
            </a:extLst>
          </p:cNvPr>
          <p:cNvSpPr>
            <a:spLocks noGrp="1"/>
          </p:cNvSpPr>
          <p:nvPr>
            <p:ph type="dt" sz="half" idx="10"/>
          </p:nvPr>
        </p:nvSpPr>
        <p:spPr/>
        <p:txBody>
          <a:bodyPr/>
          <a:lstStyle/>
          <a:p>
            <a:fld id="{8A03586D-6914-4410-8FBA-AF81C95583EE}" type="datetimeFigureOut">
              <a:rPr lang="es-PE" smtClean="0"/>
              <a:t>24/09/2023</a:t>
            </a:fld>
            <a:endParaRPr lang="es-PE"/>
          </a:p>
        </p:txBody>
      </p:sp>
      <p:sp>
        <p:nvSpPr>
          <p:cNvPr id="5" name="Marcador de pie de página 4">
            <a:extLst>
              <a:ext uri="{FF2B5EF4-FFF2-40B4-BE49-F238E27FC236}">
                <a16:creationId xmlns:a16="http://schemas.microsoft.com/office/drawing/2014/main" id="{85198614-185E-E974-7532-A051AA05529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56B695D-C7D5-5FAD-E193-BBB5B088499D}"/>
              </a:ext>
            </a:extLst>
          </p:cNvPr>
          <p:cNvSpPr>
            <a:spLocks noGrp="1"/>
          </p:cNvSpPr>
          <p:nvPr>
            <p:ph type="sldNum" sz="quarter" idx="12"/>
          </p:nvPr>
        </p:nvSpPr>
        <p:spPr/>
        <p:txBody>
          <a:bodyPr/>
          <a:lstStyle/>
          <a:p>
            <a:fld id="{32A12901-7DE3-4D45-A077-E26CC0FC8CB6}" type="slidenum">
              <a:rPr lang="es-PE" smtClean="0"/>
              <a:t>‹Nº›</a:t>
            </a:fld>
            <a:endParaRPr lang="es-PE"/>
          </a:p>
        </p:txBody>
      </p:sp>
    </p:spTree>
    <p:extLst>
      <p:ext uri="{BB962C8B-B14F-4D97-AF65-F5344CB8AC3E}">
        <p14:creationId xmlns:p14="http://schemas.microsoft.com/office/powerpoint/2010/main" val="206651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B8DEB-4E5E-79C8-C40B-391C6160E17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271FCE6-85F6-F88D-1F17-8542BD702D3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64031CD-6A4B-1805-F061-A662FEBCB191}"/>
              </a:ext>
            </a:extLst>
          </p:cNvPr>
          <p:cNvSpPr>
            <a:spLocks noGrp="1"/>
          </p:cNvSpPr>
          <p:nvPr>
            <p:ph type="dt" sz="half" idx="10"/>
          </p:nvPr>
        </p:nvSpPr>
        <p:spPr/>
        <p:txBody>
          <a:bodyPr/>
          <a:lstStyle/>
          <a:p>
            <a:fld id="{8A03586D-6914-4410-8FBA-AF81C95583EE}" type="datetimeFigureOut">
              <a:rPr lang="es-PE" smtClean="0"/>
              <a:t>24/09/2023</a:t>
            </a:fld>
            <a:endParaRPr lang="es-PE"/>
          </a:p>
        </p:txBody>
      </p:sp>
      <p:sp>
        <p:nvSpPr>
          <p:cNvPr id="5" name="Marcador de pie de página 4">
            <a:extLst>
              <a:ext uri="{FF2B5EF4-FFF2-40B4-BE49-F238E27FC236}">
                <a16:creationId xmlns:a16="http://schemas.microsoft.com/office/drawing/2014/main" id="{58E89C7F-27B4-34A6-5A3D-F27FC2C799A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19CD4BC-461E-F539-AB1C-271026C887B6}"/>
              </a:ext>
            </a:extLst>
          </p:cNvPr>
          <p:cNvSpPr>
            <a:spLocks noGrp="1"/>
          </p:cNvSpPr>
          <p:nvPr>
            <p:ph type="sldNum" sz="quarter" idx="12"/>
          </p:nvPr>
        </p:nvSpPr>
        <p:spPr/>
        <p:txBody>
          <a:bodyPr/>
          <a:lstStyle/>
          <a:p>
            <a:fld id="{32A12901-7DE3-4D45-A077-E26CC0FC8CB6}" type="slidenum">
              <a:rPr lang="es-PE" smtClean="0"/>
              <a:t>‹Nº›</a:t>
            </a:fld>
            <a:endParaRPr lang="es-PE"/>
          </a:p>
        </p:txBody>
      </p:sp>
    </p:spTree>
    <p:extLst>
      <p:ext uri="{BB962C8B-B14F-4D97-AF65-F5344CB8AC3E}">
        <p14:creationId xmlns:p14="http://schemas.microsoft.com/office/powerpoint/2010/main" val="45269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66B4F9-117D-7440-43DF-6DAE5E1B0A9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B6EB22F-A9F9-73F1-2575-72E48D3883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08ED813-FC35-75A3-904F-EEFCEF736CDC}"/>
              </a:ext>
            </a:extLst>
          </p:cNvPr>
          <p:cNvSpPr>
            <a:spLocks noGrp="1"/>
          </p:cNvSpPr>
          <p:nvPr>
            <p:ph type="dt" sz="half" idx="10"/>
          </p:nvPr>
        </p:nvSpPr>
        <p:spPr/>
        <p:txBody>
          <a:bodyPr/>
          <a:lstStyle/>
          <a:p>
            <a:fld id="{8A03586D-6914-4410-8FBA-AF81C95583EE}" type="datetimeFigureOut">
              <a:rPr lang="es-PE" smtClean="0"/>
              <a:t>24/09/2023</a:t>
            </a:fld>
            <a:endParaRPr lang="es-PE"/>
          </a:p>
        </p:txBody>
      </p:sp>
      <p:sp>
        <p:nvSpPr>
          <p:cNvPr id="5" name="Marcador de pie de página 4">
            <a:extLst>
              <a:ext uri="{FF2B5EF4-FFF2-40B4-BE49-F238E27FC236}">
                <a16:creationId xmlns:a16="http://schemas.microsoft.com/office/drawing/2014/main" id="{758FE1D5-69E7-E14B-31EB-ECADEAAF207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C8EF685-5BA4-5808-97F1-A8B7F175F2BB}"/>
              </a:ext>
            </a:extLst>
          </p:cNvPr>
          <p:cNvSpPr>
            <a:spLocks noGrp="1"/>
          </p:cNvSpPr>
          <p:nvPr>
            <p:ph type="sldNum" sz="quarter" idx="12"/>
          </p:nvPr>
        </p:nvSpPr>
        <p:spPr/>
        <p:txBody>
          <a:bodyPr/>
          <a:lstStyle/>
          <a:p>
            <a:fld id="{32A12901-7DE3-4D45-A077-E26CC0FC8CB6}" type="slidenum">
              <a:rPr lang="es-PE" smtClean="0"/>
              <a:t>‹Nº›</a:t>
            </a:fld>
            <a:endParaRPr lang="es-PE"/>
          </a:p>
        </p:txBody>
      </p:sp>
    </p:spTree>
    <p:extLst>
      <p:ext uri="{BB962C8B-B14F-4D97-AF65-F5344CB8AC3E}">
        <p14:creationId xmlns:p14="http://schemas.microsoft.com/office/powerpoint/2010/main" val="388224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B98BB-7C1B-69CC-B67C-3D6E1CD68A8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715ED42-91B9-34FC-2B56-2D84116F569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6DCDC74F-67BA-EFF3-E207-F8744C47A42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E5C72B3C-3D0A-45B7-A74E-CC24B647D0F8}"/>
              </a:ext>
            </a:extLst>
          </p:cNvPr>
          <p:cNvSpPr>
            <a:spLocks noGrp="1"/>
          </p:cNvSpPr>
          <p:nvPr>
            <p:ph type="dt" sz="half" idx="10"/>
          </p:nvPr>
        </p:nvSpPr>
        <p:spPr/>
        <p:txBody>
          <a:bodyPr/>
          <a:lstStyle/>
          <a:p>
            <a:fld id="{8A03586D-6914-4410-8FBA-AF81C95583EE}" type="datetimeFigureOut">
              <a:rPr lang="es-PE" smtClean="0"/>
              <a:t>24/09/2023</a:t>
            </a:fld>
            <a:endParaRPr lang="es-PE"/>
          </a:p>
        </p:txBody>
      </p:sp>
      <p:sp>
        <p:nvSpPr>
          <p:cNvPr id="6" name="Marcador de pie de página 5">
            <a:extLst>
              <a:ext uri="{FF2B5EF4-FFF2-40B4-BE49-F238E27FC236}">
                <a16:creationId xmlns:a16="http://schemas.microsoft.com/office/drawing/2014/main" id="{F3A38236-D884-8354-892F-CB5363B7624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DC6663C-1FF3-49DF-B4D6-E67C79859418}"/>
              </a:ext>
            </a:extLst>
          </p:cNvPr>
          <p:cNvSpPr>
            <a:spLocks noGrp="1"/>
          </p:cNvSpPr>
          <p:nvPr>
            <p:ph type="sldNum" sz="quarter" idx="12"/>
          </p:nvPr>
        </p:nvSpPr>
        <p:spPr/>
        <p:txBody>
          <a:bodyPr/>
          <a:lstStyle/>
          <a:p>
            <a:fld id="{32A12901-7DE3-4D45-A077-E26CC0FC8CB6}" type="slidenum">
              <a:rPr lang="es-PE" smtClean="0"/>
              <a:t>‹Nº›</a:t>
            </a:fld>
            <a:endParaRPr lang="es-PE"/>
          </a:p>
        </p:txBody>
      </p:sp>
    </p:spTree>
    <p:extLst>
      <p:ext uri="{BB962C8B-B14F-4D97-AF65-F5344CB8AC3E}">
        <p14:creationId xmlns:p14="http://schemas.microsoft.com/office/powerpoint/2010/main" val="387122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C5D1D-B319-4E8E-A654-F2E78F4E41A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B24400B-F77C-410F-EFA3-4B80CE1ED3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6E56B18-B319-3B0E-5F16-5663EDCE5C9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DFDDF2CE-3FD8-6F71-B3D5-EB7E4F76E9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07AE2CF-F666-1636-F62E-095C7D98A4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23223A0A-A589-5E8F-3F7F-3EEF0AEACF0A}"/>
              </a:ext>
            </a:extLst>
          </p:cNvPr>
          <p:cNvSpPr>
            <a:spLocks noGrp="1"/>
          </p:cNvSpPr>
          <p:nvPr>
            <p:ph type="dt" sz="half" idx="10"/>
          </p:nvPr>
        </p:nvSpPr>
        <p:spPr/>
        <p:txBody>
          <a:bodyPr/>
          <a:lstStyle/>
          <a:p>
            <a:fld id="{8A03586D-6914-4410-8FBA-AF81C95583EE}" type="datetimeFigureOut">
              <a:rPr lang="es-PE" smtClean="0"/>
              <a:t>24/09/2023</a:t>
            </a:fld>
            <a:endParaRPr lang="es-PE"/>
          </a:p>
        </p:txBody>
      </p:sp>
      <p:sp>
        <p:nvSpPr>
          <p:cNvPr id="8" name="Marcador de pie de página 7">
            <a:extLst>
              <a:ext uri="{FF2B5EF4-FFF2-40B4-BE49-F238E27FC236}">
                <a16:creationId xmlns:a16="http://schemas.microsoft.com/office/drawing/2014/main" id="{E9105308-AA50-B20B-886D-3D728E2DA608}"/>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B7C0F7FB-BFFF-848D-AFF8-6CC63A1FE357}"/>
              </a:ext>
            </a:extLst>
          </p:cNvPr>
          <p:cNvSpPr>
            <a:spLocks noGrp="1"/>
          </p:cNvSpPr>
          <p:nvPr>
            <p:ph type="sldNum" sz="quarter" idx="12"/>
          </p:nvPr>
        </p:nvSpPr>
        <p:spPr/>
        <p:txBody>
          <a:bodyPr/>
          <a:lstStyle/>
          <a:p>
            <a:fld id="{32A12901-7DE3-4D45-A077-E26CC0FC8CB6}" type="slidenum">
              <a:rPr lang="es-PE" smtClean="0"/>
              <a:t>‹Nº›</a:t>
            </a:fld>
            <a:endParaRPr lang="es-PE"/>
          </a:p>
        </p:txBody>
      </p:sp>
    </p:spTree>
    <p:extLst>
      <p:ext uri="{BB962C8B-B14F-4D97-AF65-F5344CB8AC3E}">
        <p14:creationId xmlns:p14="http://schemas.microsoft.com/office/powerpoint/2010/main" val="363016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99312-33DD-1DE2-53C0-C363421885C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02E5F82-9BF9-6377-091B-057B028E1E15}"/>
              </a:ext>
            </a:extLst>
          </p:cNvPr>
          <p:cNvSpPr>
            <a:spLocks noGrp="1"/>
          </p:cNvSpPr>
          <p:nvPr>
            <p:ph type="dt" sz="half" idx="10"/>
          </p:nvPr>
        </p:nvSpPr>
        <p:spPr/>
        <p:txBody>
          <a:bodyPr/>
          <a:lstStyle/>
          <a:p>
            <a:fld id="{8A03586D-6914-4410-8FBA-AF81C95583EE}" type="datetimeFigureOut">
              <a:rPr lang="es-PE" smtClean="0"/>
              <a:t>24/09/2023</a:t>
            </a:fld>
            <a:endParaRPr lang="es-PE"/>
          </a:p>
        </p:txBody>
      </p:sp>
      <p:sp>
        <p:nvSpPr>
          <p:cNvPr id="4" name="Marcador de pie de página 3">
            <a:extLst>
              <a:ext uri="{FF2B5EF4-FFF2-40B4-BE49-F238E27FC236}">
                <a16:creationId xmlns:a16="http://schemas.microsoft.com/office/drawing/2014/main" id="{DE4BC50E-DA0C-FFCF-20B8-31FABE53367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DCA73F2B-E937-991F-A539-75564605263A}"/>
              </a:ext>
            </a:extLst>
          </p:cNvPr>
          <p:cNvSpPr>
            <a:spLocks noGrp="1"/>
          </p:cNvSpPr>
          <p:nvPr>
            <p:ph type="sldNum" sz="quarter" idx="12"/>
          </p:nvPr>
        </p:nvSpPr>
        <p:spPr/>
        <p:txBody>
          <a:bodyPr/>
          <a:lstStyle/>
          <a:p>
            <a:fld id="{32A12901-7DE3-4D45-A077-E26CC0FC8CB6}" type="slidenum">
              <a:rPr lang="es-PE" smtClean="0"/>
              <a:t>‹Nº›</a:t>
            </a:fld>
            <a:endParaRPr lang="es-PE"/>
          </a:p>
        </p:txBody>
      </p:sp>
    </p:spTree>
    <p:extLst>
      <p:ext uri="{BB962C8B-B14F-4D97-AF65-F5344CB8AC3E}">
        <p14:creationId xmlns:p14="http://schemas.microsoft.com/office/powerpoint/2010/main" val="379937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D9729AF-9799-0101-E07E-A4E3AAE55CC0}"/>
              </a:ext>
            </a:extLst>
          </p:cNvPr>
          <p:cNvSpPr>
            <a:spLocks noGrp="1"/>
          </p:cNvSpPr>
          <p:nvPr>
            <p:ph type="dt" sz="half" idx="10"/>
          </p:nvPr>
        </p:nvSpPr>
        <p:spPr/>
        <p:txBody>
          <a:bodyPr/>
          <a:lstStyle/>
          <a:p>
            <a:fld id="{8A03586D-6914-4410-8FBA-AF81C95583EE}" type="datetimeFigureOut">
              <a:rPr lang="es-PE" smtClean="0"/>
              <a:t>24/09/2023</a:t>
            </a:fld>
            <a:endParaRPr lang="es-PE"/>
          </a:p>
        </p:txBody>
      </p:sp>
      <p:sp>
        <p:nvSpPr>
          <p:cNvPr id="3" name="Marcador de pie de página 2">
            <a:extLst>
              <a:ext uri="{FF2B5EF4-FFF2-40B4-BE49-F238E27FC236}">
                <a16:creationId xmlns:a16="http://schemas.microsoft.com/office/drawing/2014/main" id="{A0247D2E-3828-F83B-B1A0-32A16E39951A}"/>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8EC89700-E213-2BCA-FFE7-826B940E0680}"/>
              </a:ext>
            </a:extLst>
          </p:cNvPr>
          <p:cNvSpPr>
            <a:spLocks noGrp="1"/>
          </p:cNvSpPr>
          <p:nvPr>
            <p:ph type="sldNum" sz="quarter" idx="12"/>
          </p:nvPr>
        </p:nvSpPr>
        <p:spPr/>
        <p:txBody>
          <a:bodyPr/>
          <a:lstStyle/>
          <a:p>
            <a:fld id="{32A12901-7DE3-4D45-A077-E26CC0FC8CB6}" type="slidenum">
              <a:rPr lang="es-PE" smtClean="0"/>
              <a:t>‹Nº›</a:t>
            </a:fld>
            <a:endParaRPr lang="es-PE"/>
          </a:p>
        </p:txBody>
      </p:sp>
    </p:spTree>
    <p:extLst>
      <p:ext uri="{BB962C8B-B14F-4D97-AF65-F5344CB8AC3E}">
        <p14:creationId xmlns:p14="http://schemas.microsoft.com/office/powerpoint/2010/main" val="161282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2FB67-8FDE-3B4A-95AF-D73E929471F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D4BD90C-E346-3AD6-B488-F5E91F0A3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17C31253-DD98-FD1C-C21E-43C15E197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400D297-C434-5AD4-8C9F-9E4862F3EA5C}"/>
              </a:ext>
            </a:extLst>
          </p:cNvPr>
          <p:cNvSpPr>
            <a:spLocks noGrp="1"/>
          </p:cNvSpPr>
          <p:nvPr>
            <p:ph type="dt" sz="half" idx="10"/>
          </p:nvPr>
        </p:nvSpPr>
        <p:spPr/>
        <p:txBody>
          <a:bodyPr/>
          <a:lstStyle/>
          <a:p>
            <a:fld id="{8A03586D-6914-4410-8FBA-AF81C95583EE}" type="datetimeFigureOut">
              <a:rPr lang="es-PE" smtClean="0"/>
              <a:t>24/09/2023</a:t>
            </a:fld>
            <a:endParaRPr lang="es-PE"/>
          </a:p>
        </p:txBody>
      </p:sp>
      <p:sp>
        <p:nvSpPr>
          <p:cNvPr id="6" name="Marcador de pie de página 5">
            <a:extLst>
              <a:ext uri="{FF2B5EF4-FFF2-40B4-BE49-F238E27FC236}">
                <a16:creationId xmlns:a16="http://schemas.microsoft.com/office/drawing/2014/main" id="{741A4D53-C0CE-BB49-2597-D243F779D12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CBDA102-C21A-B825-6896-D44E8FA3B4BB}"/>
              </a:ext>
            </a:extLst>
          </p:cNvPr>
          <p:cNvSpPr>
            <a:spLocks noGrp="1"/>
          </p:cNvSpPr>
          <p:nvPr>
            <p:ph type="sldNum" sz="quarter" idx="12"/>
          </p:nvPr>
        </p:nvSpPr>
        <p:spPr/>
        <p:txBody>
          <a:bodyPr/>
          <a:lstStyle/>
          <a:p>
            <a:fld id="{32A12901-7DE3-4D45-A077-E26CC0FC8CB6}" type="slidenum">
              <a:rPr lang="es-PE" smtClean="0"/>
              <a:t>‹Nº›</a:t>
            </a:fld>
            <a:endParaRPr lang="es-PE"/>
          </a:p>
        </p:txBody>
      </p:sp>
    </p:spTree>
    <p:extLst>
      <p:ext uri="{BB962C8B-B14F-4D97-AF65-F5344CB8AC3E}">
        <p14:creationId xmlns:p14="http://schemas.microsoft.com/office/powerpoint/2010/main" val="2061417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6B888-82AF-3FC8-125D-EE2E28C5652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7B47AC00-F0A3-8C72-4EA3-5B0F2BA48A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AC0A8D3B-6FF4-A98C-E552-9BCCC0F25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C030E0B-AB33-7BBF-80FF-AE7CD40FF726}"/>
              </a:ext>
            </a:extLst>
          </p:cNvPr>
          <p:cNvSpPr>
            <a:spLocks noGrp="1"/>
          </p:cNvSpPr>
          <p:nvPr>
            <p:ph type="dt" sz="half" idx="10"/>
          </p:nvPr>
        </p:nvSpPr>
        <p:spPr/>
        <p:txBody>
          <a:bodyPr/>
          <a:lstStyle/>
          <a:p>
            <a:fld id="{8A03586D-6914-4410-8FBA-AF81C95583EE}" type="datetimeFigureOut">
              <a:rPr lang="es-PE" smtClean="0"/>
              <a:t>24/09/2023</a:t>
            </a:fld>
            <a:endParaRPr lang="es-PE"/>
          </a:p>
        </p:txBody>
      </p:sp>
      <p:sp>
        <p:nvSpPr>
          <p:cNvPr id="6" name="Marcador de pie de página 5">
            <a:extLst>
              <a:ext uri="{FF2B5EF4-FFF2-40B4-BE49-F238E27FC236}">
                <a16:creationId xmlns:a16="http://schemas.microsoft.com/office/drawing/2014/main" id="{2AD288D0-27BC-2230-8399-66F48A45456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0CD0E70-C6F6-1CD6-54E8-75A729CE8D02}"/>
              </a:ext>
            </a:extLst>
          </p:cNvPr>
          <p:cNvSpPr>
            <a:spLocks noGrp="1"/>
          </p:cNvSpPr>
          <p:nvPr>
            <p:ph type="sldNum" sz="quarter" idx="12"/>
          </p:nvPr>
        </p:nvSpPr>
        <p:spPr/>
        <p:txBody>
          <a:bodyPr/>
          <a:lstStyle/>
          <a:p>
            <a:fld id="{32A12901-7DE3-4D45-A077-E26CC0FC8CB6}" type="slidenum">
              <a:rPr lang="es-PE" smtClean="0"/>
              <a:t>‹Nº›</a:t>
            </a:fld>
            <a:endParaRPr lang="es-PE"/>
          </a:p>
        </p:txBody>
      </p:sp>
    </p:spTree>
    <p:extLst>
      <p:ext uri="{BB962C8B-B14F-4D97-AF65-F5344CB8AC3E}">
        <p14:creationId xmlns:p14="http://schemas.microsoft.com/office/powerpoint/2010/main" val="3432527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436E833-E1EA-7491-4A61-6BF574489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551214A-BFBA-5D53-FD3A-4484CDF01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5AD49F2-4140-C971-48FA-A4BB4154AA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3586D-6914-4410-8FBA-AF81C95583EE}" type="datetimeFigureOut">
              <a:rPr lang="es-PE" smtClean="0"/>
              <a:t>24/09/2023</a:t>
            </a:fld>
            <a:endParaRPr lang="es-PE"/>
          </a:p>
        </p:txBody>
      </p:sp>
      <p:sp>
        <p:nvSpPr>
          <p:cNvPr id="5" name="Marcador de pie de página 4">
            <a:extLst>
              <a:ext uri="{FF2B5EF4-FFF2-40B4-BE49-F238E27FC236}">
                <a16:creationId xmlns:a16="http://schemas.microsoft.com/office/drawing/2014/main" id="{27598B18-77B2-79C1-1D3A-9E7CCE5D95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C4B2DBF7-6B7C-BE1B-433C-3482D0379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12901-7DE3-4D45-A077-E26CC0FC8CB6}" type="slidenum">
              <a:rPr lang="es-PE" smtClean="0"/>
              <a:t>‹Nº›</a:t>
            </a:fld>
            <a:endParaRPr lang="es-PE"/>
          </a:p>
        </p:txBody>
      </p:sp>
    </p:spTree>
    <p:extLst>
      <p:ext uri="{BB962C8B-B14F-4D97-AF65-F5344CB8AC3E}">
        <p14:creationId xmlns:p14="http://schemas.microsoft.com/office/powerpoint/2010/main" val="1084711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3.png"/><Relationship Id="rId21" Type="http://schemas.openxmlformats.org/officeDocument/2006/relationships/image" Target="../media/image14.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27.png"/><Relationship Id="rId50" Type="http://schemas.openxmlformats.org/officeDocument/2006/relationships/customXml" Target="../ink/ink24.xml"/><Relationship Id="rId7" Type="http://schemas.openxmlformats.org/officeDocument/2006/relationships/image" Target="../media/image7.png"/><Relationship Id="rId2" Type="http://schemas.openxmlformats.org/officeDocument/2006/relationships/image" Target="../media/image4.png"/><Relationship Id="rId16" Type="http://schemas.openxmlformats.org/officeDocument/2006/relationships/customXml" Target="../ink/ink7.xml"/><Relationship Id="rId29" Type="http://schemas.openxmlformats.org/officeDocument/2006/relationships/image" Target="../media/image18.png"/><Relationship Id="rId11" Type="http://schemas.openxmlformats.org/officeDocument/2006/relationships/image" Target="../media/image9.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2.png"/><Relationship Id="rId40" Type="http://schemas.openxmlformats.org/officeDocument/2006/relationships/customXml" Target="../ink/ink19.xml"/><Relationship Id="rId45" Type="http://schemas.openxmlformats.org/officeDocument/2006/relationships/image" Target="../media/image26.png"/><Relationship Id="rId53" Type="http://schemas.openxmlformats.org/officeDocument/2006/relationships/image" Target="../media/image30.png"/><Relationship Id="rId5" Type="http://schemas.openxmlformats.org/officeDocument/2006/relationships/image" Target="../media/image6.png"/><Relationship Id="rId10" Type="http://schemas.openxmlformats.org/officeDocument/2006/relationships/customXml" Target="../ink/ink4.xml"/><Relationship Id="rId19" Type="http://schemas.openxmlformats.org/officeDocument/2006/relationships/image" Target="../media/image13.png"/><Relationship Id="rId31" Type="http://schemas.openxmlformats.org/officeDocument/2006/relationships/image" Target="../media/image19.png"/><Relationship Id="rId44" Type="http://schemas.openxmlformats.org/officeDocument/2006/relationships/customXml" Target="../ink/ink21.xml"/><Relationship Id="rId52" Type="http://schemas.openxmlformats.org/officeDocument/2006/relationships/customXml" Target="../ink/ink25.xml"/><Relationship Id="rId4" Type="http://schemas.openxmlformats.org/officeDocument/2006/relationships/customXml" Target="../ink/ink1.xml"/><Relationship Id="rId9" Type="http://schemas.openxmlformats.org/officeDocument/2006/relationships/image" Target="../media/image8.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7.png"/><Relationship Id="rId30" Type="http://schemas.openxmlformats.org/officeDocument/2006/relationships/customXml" Target="../ink/ink14.xml"/><Relationship Id="rId35" Type="http://schemas.openxmlformats.org/officeDocument/2006/relationships/image" Target="../media/image21.png"/><Relationship Id="rId43" Type="http://schemas.openxmlformats.org/officeDocument/2006/relationships/image" Target="../media/image25.png"/><Relationship Id="rId48" Type="http://schemas.openxmlformats.org/officeDocument/2006/relationships/customXml" Target="../ink/ink23.xml"/><Relationship Id="rId8" Type="http://schemas.openxmlformats.org/officeDocument/2006/relationships/customXml" Target="../ink/ink3.xml"/><Relationship Id="rId51" Type="http://schemas.openxmlformats.org/officeDocument/2006/relationships/image" Target="../media/image29.png"/><Relationship Id="rId3" Type="http://schemas.openxmlformats.org/officeDocument/2006/relationships/image" Target="../media/image5.png"/><Relationship Id="rId12" Type="http://schemas.openxmlformats.org/officeDocument/2006/relationships/customXml" Target="../ink/ink5.xml"/><Relationship Id="rId17" Type="http://schemas.openxmlformats.org/officeDocument/2006/relationships/image" Target="../media/image12.png"/><Relationship Id="rId25" Type="http://schemas.openxmlformats.org/officeDocument/2006/relationships/image" Target="../media/image16.png"/><Relationship Id="rId33" Type="http://schemas.openxmlformats.org/officeDocument/2006/relationships/image" Target="../media/image20.png"/><Relationship Id="rId38" Type="http://schemas.openxmlformats.org/officeDocument/2006/relationships/customXml" Target="../ink/ink18.xml"/><Relationship Id="rId46" Type="http://schemas.openxmlformats.org/officeDocument/2006/relationships/customXml" Target="../ink/ink22.xml"/><Relationship Id="rId20" Type="http://schemas.openxmlformats.org/officeDocument/2006/relationships/customXml" Target="../ink/ink9.xml"/><Relationship Id="rId41"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customXml" Target="../ink/ink2.xml"/><Relationship Id="rId15" Type="http://schemas.openxmlformats.org/officeDocument/2006/relationships/image" Target="../media/image11.png"/><Relationship Id="rId23" Type="http://schemas.openxmlformats.org/officeDocument/2006/relationships/image" Target="../media/image15.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2.png"/><Relationship Id="rId7" Type="http://schemas.openxmlformats.org/officeDocument/2006/relationships/customXml" Target="../ink/ink27.xml"/><Relationship Id="rId12"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6.png"/><Relationship Id="rId5" Type="http://schemas.openxmlformats.org/officeDocument/2006/relationships/customXml" Target="../ink/ink26.xml"/><Relationship Id="rId10" Type="http://schemas.openxmlformats.org/officeDocument/2006/relationships/customXml" Target="../ink/ink29.xml"/><Relationship Id="rId4" Type="http://schemas.openxmlformats.org/officeDocument/2006/relationships/image" Target="../media/image33.png"/><Relationship Id="rId9" Type="http://schemas.openxmlformats.org/officeDocument/2006/relationships/customXml" Target="../ink/ink28.xml"/></Relationships>
</file>

<file path=ppt/slides/_rels/slide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customXml" Target="../ink/ink31.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D5106-ECAF-6DF1-41D2-3335F8943D8E}"/>
              </a:ext>
            </a:extLst>
          </p:cNvPr>
          <p:cNvSpPr>
            <a:spLocks noGrp="1"/>
          </p:cNvSpPr>
          <p:nvPr>
            <p:ph type="ctrTitle"/>
          </p:nvPr>
        </p:nvSpPr>
        <p:spPr/>
        <p:txBody>
          <a:bodyPr/>
          <a:lstStyle/>
          <a:p>
            <a:r>
              <a:rPr lang="es-MX" dirty="0"/>
              <a:t>ALCANCE (SCOPE)</a:t>
            </a:r>
            <a:endParaRPr lang="es-PE" dirty="0"/>
          </a:p>
        </p:txBody>
      </p:sp>
    </p:spTree>
    <p:extLst>
      <p:ext uri="{BB962C8B-B14F-4D97-AF65-F5344CB8AC3E}">
        <p14:creationId xmlns:p14="http://schemas.microsoft.com/office/powerpoint/2010/main" val="372152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6E90EF-F43D-C3EA-FE62-2CB4D65AC545}"/>
              </a:ext>
            </a:extLst>
          </p:cNvPr>
          <p:cNvSpPr txBox="1"/>
          <p:nvPr/>
        </p:nvSpPr>
        <p:spPr>
          <a:xfrm>
            <a:off x="414068" y="198408"/>
            <a:ext cx="11507638" cy="4801314"/>
          </a:xfrm>
          <a:prstGeom prst="rect">
            <a:avLst/>
          </a:prstGeom>
          <a:noFill/>
        </p:spPr>
        <p:txBody>
          <a:bodyPr wrap="square" rtlCol="0">
            <a:spAutoFit/>
          </a:bodyPr>
          <a:lstStyle/>
          <a:p>
            <a:pPr marL="285750" indent="-285750">
              <a:buFont typeface="Arial" panose="020B0604020202020204" pitchFamily="34" charset="0"/>
              <a:buChar char="•"/>
            </a:pPr>
            <a:r>
              <a:rPr lang="es-MX" b="0" i="0" dirty="0">
                <a:effectLst/>
                <a:latin typeface="lato" panose="020F0502020204030203" pitchFamily="34" charset="0"/>
                <a:ea typeface="lato" panose="020F0502020204030203" pitchFamily="34" charset="0"/>
                <a:cs typeface="lato" panose="020F0502020204030203" pitchFamily="34" charset="0"/>
              </a:rPr>
              <a:t>El alcance, o </a:t>
            </a:r>
            <a:r>
              <a:rPr lang="es-MX" b="0" i="0" dirty="0" err="1">
                <a:effectLst/>
                <a:latin typeface="lato" panose="020F0502020204030203" pitchFamily="34" charset="0"/>
                <a:ea typeface="lato" panose="020F0502020204030203" pitchFamily="34" charset="0"/>
                <a:cs typeface="lato" panose="020F0502020204030203" pitchFamily="34" charset="0"/>
              </a:rPr>
              <a:t>scope</a:t>
            </a:r>
            <a:r>
              <a:rPr lang="es-MX" b="0" i="0" dirty="0">
                <a:effectLst/>
                <a:latin typeface="lato" panose="020F0502020204030203" pitchFamily="34" charset="0"/>
                <a:ea typeface="lato" panose="020F0502020204030203" pitchFamily="34" charset="0"/>
                <a:cs typeface="lato" panose="020F0502020204030203" pitchFamily="34" charset="0"/>
              </a:rPr>
              <a:t>, en JavaScript se refiere al contexto en el que las variables y funciones son accesibles dentro de un programa.</a:t>
            </a:r>
          </a:p>
          <a:p>
            <a:pPr marL="285750" indent="-285750">
              <a:buFont typeface="Arial" panose="020B0604020202020204" pitchFamily="34" charset="0"/>
              <a:buChar char="•"/>
            </a:pPr>
            <a:endParaRPr lang="es-MX"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s-MX" b="0" i="0" dirty="0">
                <a:effectLst/>
                <a:latin typeface="lato" panose="020F0502020204030203" pitchFamily="34" charset="0"/>
                <a:ea typeface="lato" panose="020F0502020204030203" pitchFamily="34" charset="0"/>
                <a:cs typeface="lato" panose="020F0502020204030203" pitchFamily="34" charset="0"/>
              </a:rPr>
              <a:t>En otras palabras, el </a:t>
            </a:r>
            <a:r>
              <a:rPr lang="es-MX" b="0" i="0" dirty="0" err="1">
                <a:effectLst/>
                <a:latin typeface="lato" panose="020F0502020204030203" pitchFamily="34" charset="0"/>
                <a:ea typeface="lato" panose="020F0502020204030203" pitchFamily="34" charset="0"/>
                <a:cs typeface="lato" panose="020F0502020204030203" pitchFamily="34" charset="0"/>
              </a:rPr>
              <a:t>scope</a:t>
            </a:r>
            <a:r>
              <a:rPr lang="es-MX" b="0" i="0" dirty="0">
                <a:effectLst/>
                <a:latin typeface="lato" panose="020F0502020204030203" pitchFamily="34" charset="0"/>
                <a:ea typeface="lato" panose="020F0502020204030203" pitchFamily="34" charset="0"/>
                <a:cs typeface="lato" panose="020F0502020204030203" pitchFamily="34" charset="0"/>
              </a:rPr>
              <a:t> </a:t>
            </a:r>
            <a:r>
              <a:rPr lang="es-MX" b="1" i="0" dirty="0">
                <a:effectLst/>
                <a:latin typeface="lato" panose="020F0502020204030203" pitchFamily="34" charset="0"/>
                <a:ea typeface="lato" panose="020F0502020204030203" pitchFamily="34" charset="0"/>
                <a:cs typeface="lato" panose="020F0502020204030203" pitchFamily="34" charset="0"/>
              </a:rPr>
              <a:t>decide a qué variables tienes acceso</a:t>
            </a:r>
            <a:r>
              <a:rPr lang="es-MX" b="0" i="0" dirty="0">
                <a:effectLst/>
                <a:latin typeface="lato" panose="020F0502020204030203" pitchFamily="34" charset="0"/>
                <a:ea typeface="lato" panose="020F0502020204030203" pitchFamily="34" charset="0"/>
                <a:cs typeface="lato" panose="020F0502020204030203" pitchFamily="34" charset="0"/>
              </a:rPr>
              <a:t> en cada parte del código. </a:t>
            </a:r>
          </a:p>
          <a:p>
            <a:pPr marL="285750" indent="-285750">
              <a:buFont typeface="Arial" panose="020B0604020202020204" pitchFamily="34" charset="0"/>
              <a:buChar char="•"/>
            </a:pPr>
            <a:endParaRPr lang="es-MX"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s-MX" b="0" i="0" dirty="0">
                <a:solidFill>
                  <a:srgbClr val="273B47"/>
                </a:solidFill>
                <a:effectLst/>
                <a:latin typeface="lato" panose="020F0502020204030203" pitchFamily="34" charset="0"/>
                <a:ea typeface="lato" panose="020F0502020204030203" pitchFamily="34" charset="0"/>
                <a:cs typeface="lato" panose="020F0502020204030203" pitchFamily="34" charset="0"/>
              </a:rPr>
              <a:t>Existen dos tipos de </a:t>
            </a:r>
            <a:r>
              <a:rPr lang="es-MX" b="0" i="0" dirty="0" err="1">
                <a:solidFill>
                  <a:srgbClr val="273B47"/>
                </a:solidFill>
                <a:effectLst/>
                <a:latin typeface="lato" panose="020F0502020204030203" pitchFamily="34" charset="0"/>
                <a:ea typeface="lato" panose="020F0502020204030203" pitchFamily="34" charset="0"/>
                <a:cs typeface="lato" panose="020F0502020204030203" pitchFamily="34" charset="0"/>
              </a:rPr>
              <a:t>scope</a:t>
            </a:r>
            <a:r>
              <a:rPr lang="es-MX" b="0" i="0" dirty="0">
                <a:solidFill>
                  <a:srgbClr val="273B47"/>
                </a:solidFill>
                <a:effectLst/>
                <a:latin typeface="lato" panose="020F0502020204030203" pitchFamily="34" charset="0"/>
                <a:ea typeface="lato" panose="020F0502020204030203" pitchFamily="34" charset="0"/>
                <a:cs typeface="lato" panose="020F0502020204030203" pitchFamily="34" charset="0"/>
              </a:rPr>
              <a:t>, el </a:t>
            </a:r>
            <a:r>
              <a:rPr lang="es-MX" b="1" i="0" dirty="0" err="1">
                <a:solidFill>
                  <a:srgbClr val="FF0000"/>
                </a:solidFill>
                <a:effectLst/>
                <a:latin typeface="lato" panose="020F0502020204030203" pitchFamily="34" charset="0"/>
                <a:ea typeface="lato" panose="020F0502020204030203" pitchFamily="34" charset="0"/>
                <a:cs typeface="lato" panose="020F0502020204030203" pitchFamily="34" charset="0"/>
              </a:rPr>
              <a:t>scope</a:t>
            </a:r>
            <a:r>
              <a:rPr lang="es-MX" b="1" i="0" dirty="0">
                <a:solidFill>
                  <a:srgbClr val="FF0000"/>
                </a:solidFill>
                <a:effectLst/>
                <a:latin typeface="lato" panose="020F0502020204030203" pitchFamily="34" charset="0"/>
                <a:ea typeface="lato" panose="020F0502020204030203" pitchFamily="34" charset="0"/>
                <a:cs typeface="lato" panose="020F0502020204030203" pitchFamily="34" charset="0"/>
              </a:rPr>
              <a:t> global</a:t>
            </a:r>
            <a:r>
              <a:rPr lang="es-MX" b="0" i="0" dirty="0">
                <a:solidFill>
                  <a:srgbClr val="FF0000"/>
                </a:solidFill>
                <a:effectLst/>
                <a:latin typeface="lato" panose="020F0502020204030203" pitchFamily="34" charset="0"/>
                <a:ea typeface="lato" panose="020F0502020204030203" pitchFamily="34" charset="0"/>
                <a:cs typeface="lato" panose="020F0502020204030203" pitchFamily="34" charset="0"/>
              </a:rPr>
              <a:t> </a:t>
            </a:r>
            <a:r>
              <a:rPr lang="es-MX" b="0" i="0" dirty="0">
                <a:solidFill>
                  <a:srgbClr val="273B47"/>
                </a:solidFill>
                <a:effectLst/>
                <a:latin typeface="lato" panose="020F0502020204030203" pitchFamily="34" charset="0"/>
                <a:ea typeface="lato" panose="020F0502020204030203" pitchFamily="34" charset="0"/>
                <a:cs typeface="lato" panose="020F0502020204030203" pitchFamily="34" charset="0"/>
              </a:rPr>
              <a:t>y el </a:t>
            </a:r>
            <a:r>
              <a:rPr lang="es-MX" b="1" i="0" dirty="0" err="1">
                <a:solidFill>
                  <a:srgbClr val="FF0000"/>
                </a:solidFill>
                <a:effectLst/>
                <a:latin typeface="lato" panose="020F0502020204030203" pitchFamily="34" charset="0"/>
                <a:ea typeface="lato" panose="020F0502020204030203" pitchFamily="34" charset="0"/>
                <a:cs typeface="lato" panose="020F0502020204030203" pitchFamily="34" charset="0"/>
              </a:rPr>
              <a:t>scope</a:t>
            </a:r>
            <a:r>
              <a:rPr lang="es-MX" b="1" i="0" dirty="0">
                <a:solidFill>
                  <a:srgbClr val="FF0000"/>
                </a:solidFill>
                <a:effectLst/>
                <a:latin typeface="lato" panose="020F0502020204030203" pitchFamily="34" charset="0"/>
                <a:ea typeface="lato" panose="020F0502020204030203" pitchFamily="34" charset="0"/>
                <a:cs typeface="lato" panose="020F0502020204030203" pitchFamily="34" charset="0"/>
              </a:rPr>
              <a:t> local</a:t>
            </a:r>
            <a:r>
              <a:rPr lang="es-MX" b="0" i="0" dirty="0">
                <a:solidFill>
                  <a:srgbClr val="273B47"/>
                </a:solidFill>
                <a:effectLst/>
                <a:latin typeface="lato" panose="020F0502020204030203" pitchFamily="34" charset="0"/>
                <a:ea typeface="lato" panose="020F0502020204030203" pitchFamily="34" charset="0"/>
                <a:cs typeface="lato" panose="020F0502020204030203" pitchFamily="34" charset="0"/>
              </a:rPr>
              <a:t>.</a:t>
            </a:r>
            <a:endParaRPr lang="es-MX" b="0" i="0" dirty="0">
              <a:effectLst/>
              <a:latin typeface="lato" panose="020F0502020204030203" pitchFamily="34" charset="0"/>
              <a:ea typeface="lato" panose="020F0502020204030203" pitchFamily="34" charset="0"/>
              <a:cs typeface="lato" panose="020F0502020204030203" pitchFamily="34" charset="0"/>
            </a:endParaRPr>
          </a:p>
          <a:p>
            <a:endParaRPr lang="es-MX" dirty="0">
              <a:latin typeface="lato" panose="020F0502020204030203" pitchFamily="34" charset="0"/>
              <a:ea typeface="lato" panose="020F0502020204030203" pitchFamily="34" charset="0"/>
              <a:cs typeface="lato" panose="020F0502020204030203" pitchFamily="34" charset="0"/>
            </a:endParaRPr>
          </a:p>
          <a:p>
            <a:r>
              <a:rPr lang="es-MX" b="1" i="0" dirty="0">
                <a:solidFill>
                  <a:srgbClr val="273B47"/>
                </a:solidFill>
                <a:effectLst/>
                <a:highlight>
                  <a:srgbClr val="FFFF00"/>
                </a:highlight>
                <a:latin typeface="lato" panose="020F0502020204030203" pitchFamily="34" charset="0"/>
                <a:ea typeface="lato" panose="020F0502020204030203" pitchFamily="34" charset="0"/>
                <a:cs typeface="lato" panose="020F0502020204030203" pitchFamily="34" charset="0"/>
              </a:rPr>
              <a:t>Qué es el Scope Local</a:t>
            </a:r>
          </a:p>
          <a:p>
            <a:endParaRPr lang="es-MX" dirty="0">
              <a:latin typeface="lato" panose="020F0502020204030203" pitchFamily="34" charset="0"/>
              <a:ea typeface="lato" panose="020F0502020204030203" pitchFamily="34" charset="0"/>
              <a:cs typeface="lato" panose="020F0502020204030203" pitchFamily="34" charset="0"/>
            </a:endParaRPr>
          </a:p>
          <a:p>
            <a:pPr algn="just"/>
            <a:r>
              <a:rPr lang="es-MX" b="1" dirty="0">
                <a:latin typeface="lato" panose="020F0502020204030203" pitchFamily="34" charset="0"/>
                <a:ea typeface="lato" panose="020F0502020204030203" pitchFamily="34" charset="0"/>
                <a:cs typeface="lato" panose="020F0502020204030203" pitchFamily="34" charset="0"/>
              </a:rPr>
              <a:t>Cuando puedes acceder a una variable únicamente en cierta parte del código</a:t>
            </a:r>
            <a:r>
              <a:rPr lang="es-MX" dirty="0">
                <a:latin typeface="lato" panose="020F0502020204030203" pitchFamily="34" charset="0"/>
                <a:ea typeface="lato" panose="020F0502020204030203" pitchFamily="34" charset="0"/>
                <a:cs typeface="lato" panose="020F0502020204030203" pitchFamily="34" charset="0"/>
              </a:rPr>
              <a:t>, se dice que esa variable está declarada en el </a:t>
            </a:r>
            <a:r>
              <a:rPr lang="es-MX" dirty="0" err="1">
                <a:latin typeface="lato" panose="020F0502020204030203" pitchFamily="34" charset="0"/>
                <a:ea typeface="lato" panose="020F0502020204030203" pitchFamily="34" charset="0"/>
                <a:cs typeface="lato" panose="020F0502020204030203" pitchFamily="34" charset="0"/>
              </a:rPr>
              <a:t>scope</a:t>
            </a:r>
            <a:r>
              <a:rPr lang="es-MX" dirty="0">
                <a:latin typeface="lato" panose="020F0502020204030203" pitchFamily="34" charset="0"/>
                <a:ea typeface="lato" panose="020F0502020204030203" pitchFamily="34" charset="0"/>
                <a:cs typeface="lato" panose="020F0502020204030203" pitchFamily="34" charset="0"/>
              </a:rPr>
              <a:t> local. </a:t>
            </a:r>
          </a:p>
          <a:p>
            <a:pPr algn="just"/>
            <a:endParaRPr lang="es-MX" dirty="0">
              <a:latin typeface="lato" panose="020F0502020204030203" pitchFamily="34" charset="0"/>
              <a:ea typeface="lato" panose="020F0502020204030203" pitchFamily="34" charset="0"/>
              <a:cs typeface="lato" panose="020F0502020204030203" pitchFamily="34" charset="0"/>
            </a:endParaRPr>
          </a:p>
          <a:p>
            <a:pPr algn="just"/>
            <a:r>
              <a:rPr lang="es-MX" dirty="0">
                <a:latin typeface="lato" panose="020F0502020204030203" pitchFamily="34" charset="0"/>
                <a:ea typeface="lato" panose="020F0502020204030203" pitchFamily="34" charset="0"/>
                <a:cs typeface="lato" panose="020F0502020204030203" pitchFamily="34" charset="0"/>
              </a:rPr>
              <a:t>Estas también son conocidas como variables locales. </a:t>
            </a:r>
          </a:p>
          <a:p>
            <a:pPr algn="just"/>
            <a:endParaRPr lang="es-MX" dirty="0">
              <a:latin typeface="lato" panose="020F0502020204030203" pitchFamily="34" charset="0"/>
              <a:ea typeface="lato" panose="020F0502020204030203" pitchFamily="34" charset="0"/>
              <a:cs typeface="lato" panose="020F0502020204030203" pitchFamily="34" charset="0"/>
            </a:endParaRPr>
          </a:p>
          <a:p>
            <a:pPr algn="just"/>
            <a:r>
              <a:rPr lang="es-MX" dirty="0">
                <a:latin typeface="lato" panose="020F0502020204030203" pitchFamily="34" charset="0"/>
                <a:ea typeface="lato" panose="020F0502020204030203" pitchFamily="34" charset="0"/>
                <a:cs typeface="lato" panose="020F0502020204030203" pitchFamily="34" charset="0"/>
              </a:rPr>
              <a:t>Un ejemplo de esto es cuando una variable está declarada dentro de un </a:t>
            </a:r>
            <a:r>
              <a:rPr lang="es-MX" b="1" dirty="0">
                <a:latin typeface="lato" panose="020F0502020204030203" pitchFamily="34" charset="0"/>
                <a:ea typeface="lato" panose="020F0502020204030203" pitchFamily="34" charset="0"/>
                <a:cs typeface="lato" panose="020F0502020204030203" pitchFamily="34" charset="0"/>
              </a:rPr>
              <a:t>bloque o una función</a:t>
            </a:r>
            <a:r>
              <a:rPr lang="es-MX" dirty="0">
                <a:latin typeface="lato" panose="020F0502020204030203" pitchFamily="34" charset="0"/>
                <a:ea typeface="lato" panose="020F0502020204030203" pitchFamily="34" charset="0"/>
                <a:cs typeface="lato" panose="020F0502020204030203" pitchFamily="34" charset="0"/>
              </a:rPr>
              <a:t>. Si tratas de acceder a esta variable fuera de esta </a:t>
            </a:r>
            <a:r>
              <a:rPr lang="es-MX" b="1" dirty="0">
                <a:latin typeface="lato" panose="020F0502020204030203" pitchFamily="34" charset="0"/>
                <a:ea typeface="lato" panose="020F0502020204030203" pitchFamily="34" charset="0"/>
                <a:cs typeface="lato" panose="020F0502020204030203" pitchFamily="34" charset="0"/>
              </a:rPr>
              <a:t>función o bloque</a:t>
            </a:r>
            <a:r>
              <a:rPr lang="es-MX" dirty="0">
                <a:latin typeface="lato" panose="020F0502020204030203" pitchFamily="34" charset="0"/>
                <a:ea typeface="lato" panose="020F0502020204030203" pitchFamily="34" charset="0"/>
                <a:cs typeface="lato" panose="020F0502020204030203" pitchFamily="34" charset="0"/>
              </a:rPr>
              <a:t>, tendrás un error que dirá que la variable no está definida.</a:t>
            </a:r>
          </a:p>
          <a:p>
            <a:endParaRPr lang="es-PE" dirty="0"/>
          </a:p>
        </p:txBody>
      </p:sp>
      <p:pic>
        <p:nvPicPr>
          <p:cNvPr id="6" name="Imagen 5">
            <a:extLst>
              <a:ext uri="{FF2B5EF4-FFF2-40B4-BE49-F238E27FC236}">
                <a16:creationId xmlns:a16="http://schemas.microsoft.com/office/drawing/2014/main" id="{B80AEC52-2CE7-6D20-FA1C-59B304B549A8}"/>
              </a:ext>
            </a:extLst>
          </p:cNvPr>
          <p:cNvPicPr>
            <a:picLocks noChangeAspect="1"/>
          </p:cNvPicPr>
          <p:nvPr/>
        </p:nvPicPr>
        <p:blipFill>
          <a:blip r:embed="rId2"/>
          <a:stretch>
            <a:fillRect/>
          </a:stretch>
        </p:blipFill>
        <p:spPr>
          <a:xfrm>
            <a:off x="1006606" y="4869593"/>
            <a:ext cx="6296904" cy="1552792"/>
          </a:xfrm>
          <a:prstGeom prst="rect">
            <a:avLst/>
          </a:prstGeom>
        </p:spPr>
      </p:pic>
      <p:sp>
        <p:nvSpPr>
          <p:cNvPr id="7" name="CuadroTexto 6">
            <a:extLst>
              <a:ext uri="{FF2B5EF4-FFF2-40B4-BE49-F238E27FC236}">
                <a16:creationId xmlns:a16="http://schemas.microsoft.com/office/drawing/2014/main" id="{FE3E5DEA-1519-D308-C1F6-7752DF3BCB65}"/>
              </a:ext>
            </a:extLst>
          </p:cNvPr>
          <p:cNvSpPr txBox="1"/>
          <p:nvPr/>
        </p:nvSpPr>
        <p:spPr>
          <a:xfrm>
            <a:off x="7555208" y="5184324"/>
            <a:ext cx="3950898" cy="923330"/>
          </a:xfrm>
          <a:prstGeom prst="rect">
            <a:avLst/>
          </a:prstGeom>
          <a:noFill/>
        </p:spPr>
        <p:txBody>
          <a:bodyPr wrap="square" rtlCol="0">
            <a:spAutoFit/>
          </a:bodyPr>
          <a:lstStyle/>
          <a:p>
            <a:r>
              <a:rPr lang="es-MX" i="1" dirty="0"/>
              <a:t>La variable solo es accesible dentro de la función.. Por eso luego al llamarla debería salir Error.  </a:t>
            </a:r>
            <a:endParaRPr lang="es-PE" i="1" dirty="0"/>
          </a:p>
        </p:txBody>
      </p:sp>
    </p:spTree>
    <p:extLst>
      <p:ext uri="{BB962C8B-B14F-4D97-AF65-F5344CB8AC3E}">
        <p14:creationId xmlns:p14="http://schemas.microsoft.com/office/powerpoint/2010/main" val="3712257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F2D1F2A-081D-A9DD-B2C3-D4E627E8BF21}"/>
              </a:ext>
            </a:extLst>
          </p:cNvPr>
          <p:cNvSpPr txBox="1"/>
          <p:nvPr/>
        </p:nvSpPr>
        <p:spPr>
          <a:xfrm>
            <a:off x="207034" y="224287"/>
            <a:ext cx="11654287" cy="3416320"/>
          </a:xfrm>
          <a:prstGeom prst="rect">
            <a:avLst/>
          </a:prstGeom>
          <a:noFill/>
        </p:spPr>
        <p:txBody>
          <a:bodyPr wrap="square" rtlCol="0">
            <a:spAutoFit/>
          </a:bodyPr>
          <a:lstStyle/>
          <a:p>
            <a:r>
              <a:rPr lang="es-MX" i="1" dirty="0">
                <a:solidFill>
                  <a:srgbClr val="FF0000"/>
                </a:solidFill>
              </a:rPr>
              <a:t>NOTA IMPORTANTE:</a:t>
            </a:r>
          </a:p>
          <a:p>
            <a:endParaRPr lang="es-MX" i="1" dirty="0">
              <a:solidFill>
                <a:srgbClr val="FF0000"/>
              </a:solidFill>
            </a:endParaRPr>
          </a:p>
          <a:p>
            <a:pPr algn="just"/>
            <a:r>
              <a:rPr lang="es-MX" i="1" dirty="0"/>
              <a:t>En JavaScript</a:t>
            </a:r>
            <a:r>
              <a:rPr lang="es-MX" b="1" i="1" dirty="0"/>
              <a:t>, un bloque se refiere a cualquier sección de código delimitada por llaves {}. </a:t>
            </a:r>
            <a:r>
              <a:rPr lang="es-MX" i="1" dirty="0"/>
              <a:t>Los bloques pueden ser utilizados en varios contextos, como en estructuras de control como </a:t>
            </a:r>
            <a:r>
              <a:rPr lang="es-MX" b="1" i="1" dirty="0"/>
              <a:t>if, </a:t>
            </a:r>
            <a:r>
              <a:rPr lang="es-MX" b="1" i="1" dirty="0" err="1"/>
              <a:t>else</a:t>
            </a:r>
            <a:r>
              <a:rPr lang="es-MX" b="1" i="1" dirty="0"/>
              <a:t>, </a:t>
            </a:r>
            <a:r>
              <a:rPr lang="es-MX" b="1" i="1" dirty="0" err="1"/>
              <a:t>for</a:t>
            </a:r>
            <a:r>
              <a:rPr lang="es-MX" b="1" i="1" dirty="0"/>
              <a:t>, </a:t>
            </a:r>
            <a:r>
              <a:rPr lang="es-MX" b="1" i="1" dirty="0" err="1"/>
              <a:t>while</a:t>
            </a:r>
            <a:r>
              <a:rPr lang="es-MX" b="1" i="1" dirty="0"/>
              <a:t>, switch, y también en la definición de funciones </a:t>
            </a:r>
            <a:r>
              <a:rPr lang="es-MX" i="1" dirty="0"/>
              <a:t>y objetos literales. Un bloque puede contener una o más declaraciones de código.</a:t>
            </a:r>
          </a:p>
          <a:p>
            <a:pPr algn="just"/>
            <a:endParaRPr lang="es-MX" i="1" dirty="0"/>
          </a:p>
          <a:p>
            <a:pPr algn="just"/>
            <a:r>
              <a:rPr lang="es-MX" i="1" dirty="0">
                <a:solidFill>
                  <a:srgbClr val="0000FF"/>
                </a:solidFill>
              </a:rPr>
              <a:t>Un bloque puede tener su propio ámbito (</a:t>
            </a:r>
            <a:r>
              <a:rPr lang="es-MX" i="1" dirty="0" err="1">
                <a:solidFill>
                  <a:srgbClr val="0000FF"/>
                </a:solidFill>
              </a:rPr>
              <a:t>scope</a:t>
            </a:r>
            <a:r>
              <a:rPr lang="es-MX" i="1" dirty="0">
                <a:solidFill>
                  <a:srgbClr val="0000FF"/>
                </a:solidFill>
              </a:rPr>
              <a:t>) para las variables si se utilizan las palabras clave </a:t>
            </a:r>
            <a:r>
              <a:rPr lang="es-MX" b="1" i="1" dirty="0" err="1">
                <a:solidFill>
                  <a:srgbClr val="0000FF"/>
                </a:solidFill>
              </a:rPr>
              <a:t>let</a:t>
            </a:r>
            <a:r>
              <a:rPr lang="es-MX" b="1" i="1" dirty="0">
                <a:solidFill>
                  <a:srgbClr val="0000FF"/>
                </a:solidFill>
              </a:rPr>
              <a:t> o </a:t>
            </a:r>
            <a:r>
              <a:rPr lang="es-MX" b="1" i="1" dirty="0" err="1">
                <a:solidFill>
                  <a:srgbClr val="0000FF"/>
                </a:solidFill>
              </a:rPr>
              <a:t>const</a:t>
            </a:r>
            <a:r>
              <a:rPr lang="es-MX" b="1" i="1" dirty="0">
                <a:solidFill>
                  <a:srgbClr val="0000FF"/>
                </a:solidFill>
              </a:rPr>
              <a:t> </a:t>
            </a:r>
            <a:r>
              <a:rPr lang="es-MX" i="1" dirty="0">
                <a:solidFill>
                  <a:srgbClr val="0000FF"/>
                </a:solidFill>
              </a:rPr>
              <a:t>para declararlas. </a:t>
            </a:r>
            <a:r>
              <a:rPr lang="es-MX" i="1" dirty="0"/>
              <a:t>Esto significa que las variables declaradas dentro de un bloque con </a:t>
            </a:r>
            <a:r>
              <a:rPr lang="es-MX" i="1" dirty="0" err="1"/>
              <a:t>let</a:t>
            </a:r>
            <a:r>
              <a:rPr lang="es-MX" i="1" dirty="0"/>
              <a:t> o </a:t>
            </a:r>
            <a:r>
              <a:rPr lang="es-MX" i="1" dirty="0" err="1"/>
              <a:t>const</a:t>
            </a:r>
            <a:r>
              <a:rPr lang="es-MX" i="1" dirty="0"/>
              <a:t> solo son accesibles dentro de ese bloque y no fuera de él. Esto es lo que se conoce como </a:t>
            </a:r>
            <a:r>
              <a:rPr lang="es-MX" b="1" i="1" dirty="0"/>
              <a:t>alcance de bloque</a:t>
            </a:r>
            <a:r>
              <a:rPr lang="es-MX" i="1" dirty="0"/>
              <a:t>.</a:t>
            </a:r>
          </a:p>
          <a:p>
            <a:pPr algn="just"/>
            <a:endParaRPr lang="es-MX" i="1" dirty="0"/>
          </a:p>
          <a:p>
            <a:pPr algn="just"/>
            <a:endParaRPr lang="es-MX" i="1" dirty="0"/>
          </a:p>
          <a:p>
            <a:endParaRPr lang="es-PE" i="1" dirty="0">
              <a:solidFill>
                <a:srgbClr val="FF0000"/>
              </a:solidFill>
            </a:endParaRPr>
          </a:p>
        </p:txBody>
      </p:sp>
      <p:pic>
        <p:nvPicPr>
          <p:cNvPr id="4" name="Imagen 3">
            <a:extLst>
              <a:ext uri="{FF2B5EF4-FFF2-40B4-BE49-F238E27FC236}">
                <a16:creationId xmlns:a16="http://schemas.microsoft.com/office/drawing/2014/main" id="{499468A3-5C55-20C2-14F9-58EAC82E6EBE}"/>
              </a:ext>
            </a:extLst>
          </p:cNvPr>
          <p:cNvPicPr>
            <a:picLocks noChangeAspect="1"/>
          </p:cNvPicPr>
          <p:nvPr/>
        </p:nvPicPr>
        <p:blipFill>
          <a:blip r:embed="rId2"/>
          <a:stretch>
            <a:fillRect/>
          </a:stretch>
        </p:blipFill>
        <p:spPr>
          <a:xfrm>
            <a:off x="330679" y="2999614"/>
            <a:ext cx="7701876" cy="1567427"/>
          </a:xfrm>
          <a:prstGeom prst="rect">
            <a:avLst/>
          </a:prstGeom>
        </p:spPr>
      </p:pic>
      <p:sp>
        <p:nvSpPr>
          <p:cNvPr id="5" name="CuadroTexto 4">
            <a:extLst>
              <a:ext uri="{FF2B5EF4-FFF2-40B4-BE49-F238E27FC236}">
                <a16:creationId xmlns:a16="http://schemas.microsoft.com/office/drawing/2014/main" id="{AB42C1DB-5165-5441-36ED-C7201E63BDC5}"/>
              </a:ext>
            </a:extLst>
          </p:cNvPr>
          <p:cNvSpPr txBox="1"/>
          <p:nvPr/>
        </p:nvSpPr>
        <p:spPr>
          <a:xfrm>
            <a:off x="8156200" y="3321662"/>
            <a:ext cx="3950898" cy="923330"/>
          </a:xfrm>
          <a:prstGeom prst="rect">
            <a:avLst/>
          </a:prstGeom>
          <a:noFill/>
        </p:spPr>
        <p:txBody>
          <a:bodyPr wrap="square" rtlCol="0">
            <a:spAutoFit/>
          </a:bodyPr>
          <a:lstStyle/>
          <a:p>
            <a:r>
              <a:rPr lang="es-MX" i="1" dirty="0"/>
              <a:t>“blockScopedVariable” tiene un alcance de bloque y solo es accesible dentro del bloque del “if”.</a:t>
            </a:r>
            <a:endParaRPr lang="es-PE" i="1" dirty="0"/>
          </a:p>
        </p:txBody>
      </p:sp>
    </p:spTree>
    <p:extLst>
      <p:ext uri="{BB962C8B-B14F-4D97-AF65-F5344CB8AC3E}">
        <p14:creationId xmlns:p14="http://schemas.microsoft.com/office/powerpoint/2010/main" val="361788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1A6268D-5B4A-26BF-C4FE-A0550C789DC3}"/>
              </a:ext>
            </a:extLst>
          </p:cNvPr>
          <p:cNvSpPr txBox="1"/>
          <p:nvPr/>
        </p:nvSpPr>
        <p:spPr>
          <a:xfrm>
            <a:off x="414068" y="198408"/>
            <a:ext cx="11507638" cy="2308324"/>
          </a:xfrm>
          <a:prstGeom prst="rect">
            <a:avLst/>
          </a:prstGeom>
          <a:noFill/>
        </p:spPr>
        <p:txBody>
          <a:bodyPr wrap="square" rtlCol="0">
            <a:spAutoFit/>
          </a:bodyPr>
          <a:lstStyle/>
          <a:p>
            <a:endParaRPr lang="es-MX" dirty="0">
              <a:latin typeface="lato" panose="020F0502020204030203" pitchFamily="34" charset="0"/>
              <a:ea typeface="lato" panose="020F0502020204030203" pitchFamily="34" charset="0"/>
              <a:cs typeface="lato" panose="020F0502020204030203" pitchFamily="34" charset="0"/>
            </a:endParaRPr>
          </a:p>
          <a:p>
            <a:r>
              <a:rPr lang="es-MX" b="1" i="0" dirty="0">
                <a:solidFill>
                  <a:srgbClr val="273B47"/>
                </a:solidFill>
                <a:effectLst/>
                <a:highlight>
                  <a:srgbClr val="FFFF00"/>
                </a:highlight>
                <a:latin typeface="lato" panose="020F0502020204030203" pitchFamily="34" charset="0"/>
                <a:ea typeface="lato" panose="020F0502020204030203" pitchFamily="34" charset="0"/>
                <a:cs typeface="lato" panose="020F0502020204030203" pitchFamily="34" charset="0"/>
              </a:rPr>
              <a:t>Qué es el Scope Global</a:t>
            </a:r>
          </a:p>
          <a:p>
            <a:endParaRPr lang="es-MX" dirty="0">
              <a:latin typeface="lato" panose="020F0502020204030203" pitchFamily="34" charset="0"/>
              <a:ea typeface="lato" panose="020F0502020204030203" pitchFamily="34" charset="0"/>
              <a:cs typeface="lato" panose="020F0502020204030203" pitchFamily="34" charset="0"/>
            </a:endParaRPr>
          </a:p>
          <a:p>
            <a:pPr marL="285750" indent="-285750" algn="just">
              <a:buFont typeface="Arial" panose="020B0604020202020204" pitchFamily="34" charset="0"/>
              <a:buChar char="•"/>
            </a:pPr>
            <a:r>
              <a:rPr lang="es-MX" dirty="0">
                <a:latin typeface="lato" panose="020F0502020204030203" pitchFamily="34" charset="0"/>
                <a:ea typeface="lato" panose="020F0502020204030203" pitchFamily="34" charset="0"/>
                <a:cs typeface="lato" panose="020F0502020204030203" pitchFamily="34" charset="0"/>
              </a:rPr>
              <a:t>Se dice que una variable está en el sope global cuando </a:t>
            </a:r>
            <a:r>
              <a:rPr lang="es-MX" b="1" dirty="0">
                <a:latin typeface="lato" panose="020F0502020204030203" pitchFamily="34" charset="0"/>
                <a:ea typeface="lato" panose="020F0502020204030203" pitchFamily="34" charset="0"/>
                <a:cs typeface="lato" panose="020F0502020204030203" pitchFamily="34" charset="0"/>
              </a:rPr>
              <a:t>está declarada fuera de una función o de un bloque</a:t>
            </a:r>
            <a:r>
              <a:rPr lang="es-MX" dirty="0">
                <a:latin typeface="lato" panose="020F0502020204030203" pitchFamily="34" charset="0"/>
                <a:ea typeface="lato" panose="020F0502020204030203" pitchFamily="34" charset="0"/>
                <a:cs typeface="lato" panose="020F0502020204030203" pitchFamily="34" charset="0"/>
              </a:rPr>
              <a:t>. También son conocidas como variables globales. </a:t>
            </a:r>
          </a:p>
          <a:p>
            <a:pPr marL="285750" indent="-285750" algn="just">
              <a:buFont typeface="Arial" panose="020B0604020202020204" pitchFamily="34" charset="0"/>
              <a:buChar char="•"/>
            </a:pPr>
            <a:endParaRPr lang="es-MX" dirty="0">
              <a:latin typeface="lato" panose="020F0502020204030203" pitchFamily="34" charset="0"/>
              <a:ea typeface="lato" panose="020F0502020204030203" pitchFamily="34" charset="0"/>
              <a:cs typeface="lato" panose="020F0502020204030203" pitchFamily="34" charset="0"/>
            </a:endParaRPr>
          </a:p>
          <a:p>
            <a:pPr marL="285750" indent="-285750" algn="just">
              <a:buFont typeface="Arial" panose="020B0604020202020204" pitchFamily="34" charset="0"/>
              <a:buChar char="•"/>
            </a:pPr>
            <a:r>
              <a:rPr lang="es-MX" dirty="0">
                <a:latin typeface="lato" panose="020F0502020204030203" pitchFamily="34" charset="0"/>
                <a:ea typeface="lato" panose="020F0502020204030203" pitchFamily="34" charset="0"/>
                <a:cs typeface="lato" panose="020F0502020204030203" pitchFamily="34" charset="0"/>
              </a:rPr>
              <a:t>Puedes acceder a este tipo de variables desde cualquier parte de tu código, ya sea dentro o fuera de una función.</a:t>
            </a:r>
            <a:endParaRPr lang="es-PE" dirty="0"/>
          </a:p>
        </p:txBody>
      </p:sp>
      <p:pic>
        <p:nvPicPr>
          <p:cNvPr id="4" name="Imagen 3">
            <a:extLst>
              <a:ext uri="{FF2B5EF4-FFF2-40B4-BE49-F238E27FC236}">
                <a16:creationId xmlns:a16="http://schemas.microsoft.com/office/drawing/2014/main" id="{30BB0078-EB94-DD2C-37A6-52ABF8D774F7}"/>
              </a:ext>
            </a:extLst>
          </p:cNvPr>
          <p:cNvPicPr>
            <a:picLocks noChangeAspect="1"/>
          </p:cNvPicPr>
          <p:nvPr/>
        </p:nvPicPr>
        <p:blipFill>
          <a:blip r:embed="rId2"/>
          <a:stretch>
            <a:fillRect/>
          </a:stretch>
        </p:blipFill>
        <p:spPr>
          <a:xfrm>
            <a:off x="1609000" y="2712367"/>
            <a:ext cx="3953427" cy="1800476"/>
          </a:xfrm>
          <a:prstGeom prst="rect">
            <a:avLst/>
          </a:prstGeom>
        </p:spPr>
      </p:pic>
      <p:sp>
        <p:nvSpPr>
          <p:cNvPr id="5" name="CuadroTexto 4">
            <a:extLst>
              <a:ext uri="{FF2B5EF4-FFF2-40B4-BE49-F238E27FC236}">
                <a16:creationId xmlns:a16="http://schemas.microsoft.com/office/drawing/2014/main" id="{BBBF391D-917D-9CD0-FDF7-75E332EB538B}"/>
              </a:ext>
            </a:extLst>
          </p:cNvPr>
          <p:cNvSpPr txBox="1"/>
          <p:nvPr/>
        </p:nvSpPr>
        <p:spPr>
          <a:xfrm>
            <a:off x="5952225" y="2873941"/>
            <a:ext cx="5391509" cy="1477328"/>
          </a:xfrm>
          <a:prstGeom prst="rect">
            <a:avLst/>
          </a:prstGeom>
          <a:noFill/>
        </p:spPr>
        <p:txBody>
          <a:bodyPr wrap="square" rtlCol="0">
            <a:spAutoFit/>
          </a:bodyPr>
          <a:lstStyle/>
          <a:p>
            <a:r>
              <a:rPr lang="es-MX" i="1" dirty="0"/>
              <a:t>A pesar de que JavaScript nos permite declarar una variable como global, no es una buena práctica. Una de las razones es porque tenemos la posibilidad de declarar dos variables globales en distintas partes del código con el mismo nombre sin notarlo.</a:t>
            </a:r>
            <a:endParaRPr lang="es-PE" i="1" dirty="0"/>
          </a:p>
        </p:txBody>
      </p:sp>
    </p:spTree>
    <p:extLst>
      <p:ext uri="{BB962C8B-B14F-4D97-AF65-F5344CB8AC3E}">
        <p14:creationId xmlns:p14="http://schemas.microsoft.com/office/powerpoint/2010/main" val="417170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EF11AE2-E9BB-5F6B-A325-78AEC734EB99}"/>
              </a:ext>
            </a:extLst>
          </p:cNvPr>
          <p:cNvSpPr txBox="1"/>
          <p:nvPr/>
        </p:nvSpPr>
        <p:spPr>
          <a:xfrm>
            <a:off x="207034" y="86264"/>
            <a:ext cx="11654287" cy="3416320"/>
          </a:xfrm>
          <a:prstGeom prst="rect">
            <a:avLst/>
          </a:prstGeom>
          <a:noFill/>
        </p:spPr>
        <p:txBody>
          <a:bodyPr wrap="square" rtlCol="0">
            <a:spAutoFit/>
          </a:bodyPr>
          <a:lstStyle/>
          <a:p>
            <a:r>
              <a:rPr lang="es-MX" i="1" dirty="0">
                <a:solidFill>
                  <a:srgbClr val="FF0000"/>
                </a:solidFill>
              </a:rPr>
              <a:t>Diferencias entre </a:t>
            </a:r>
            <a:r>
              <a:rPr lang="es-MX" i="1" dirty="0" err="1">
                <a:solidFill>
                  <a:srgbClr val="FF0000"/>
                </a:solidFill>
              </a:rPr>
              <a:t>let</a:t>
            </a:r>
            <a:r>
              <a:rPr lang="es-MX" i="1" dirty="0">
                <a:solidFill>
                  <a:srgbClr val="FF0000"/>
                </a:solidFill>
              </a:rPr>
              <a:t>, </a:t>
            </a:r>
            <a:r>
              <a:rPr lang="es-MX" i="1" dirty="0" err="1">
                <a:solidFill>
                  <a:srgbClr val="FF0000"/>
                </a:solidFill>
              </a:rPr>
              <a:t>const</a:t>
            </a:r>
            <a:r>
              <a:rPr lang="es-MX" i="1" dirty="0">
                <a:solidFill>
                  <a:srgbClr val="FF0000"/>
                </a:solidFill>
              </a:rPr>
              <a:t> y </a:t>
            </a:r>
            <a:r>
              <a:rPr lang="es-MX" i="1" dirty="0" err="1">
                <a:solidFill>
                  <a:srgbClr val="FF0000"/>
                </a:solidFill>
              </a:rPr>
              <a:t>var</a:t>
            </a:r>
            <a:r>
              <a:rPr lang="es-MX" i="1" dirty="0">
                <a:solidFill>
                  <a:srgbClr val="FF0000"/>
                </a:solidFill>
              </a:rPr>
              <a:t>:</a:t>
            </a:r>
          </a:p>
          <a:p>
            <a:endParaRPr lang="es-MX" i="1" dirty="0">
              <a:solidFill>
                <a:srgbClr val="FF0000"/>
              </a:solidFill>
            </a:endParaRPr>
          </a:p>
          <a:p>
            <a:pPr algn="just"/>
            <a:r>
              <a:rPr lang="es-MX" b="1" i="1" dirty="0"/>
              <a:t>Variables declaradas con </a:t>
            </a:r>
            <a:r>
              <a:rPr lang="es-MX" b="1" i="1" dirty="0" err="1"/>
              <a:t>let</a:t>
            </a:r>
            <a:r>
              <a:rPr lang="es-MX" b="1" i="1" dirty="0"/>
              <a:t> o </a:t>
            </a:r>
            <a:r>
              <a:rPr lang="es-MX" b="1" i="1" dirty="0" err="1"/>
              <a:t>const</a:t>
            </a:r>
            <a:r>
              <a:rPr lang="es-MX" i="1" dirty="0" err="1"/>
              <a:t>.</a:t>
            </a:r>
            <a:r>
              <a:rPr lang="es-MX" i="1" dirty="0"/>
              <a:t> </a:t>
            </a:r>
          </a:p>
          <a:p>
            <a:pPr algn="just"/>
            <a:endParaRPr lang="es-MX" i="1" dirty="0"/>
          </a:p>
          <a:p>
            <a:pPr algn="just"/>
            <a:r>
              <a:rPr lang="es-MX" i="1" dirty="0"/>
              <a:t>Cuando </a:t>
            </a:r>
            <a:r>
              <a:rPr lang="es-MX" b="1" i="1" dirty="0"/>
              <a:t>declaramos</a:t>
            </a:r>
            <a:r>
              <a:rPr lang="es-MX" i="1" dirty="0"/>
              <a:t> una variable </a:t>
            </a:r>
            <a:r>
              <a:rPr lang="es-MX" b="1" i="1" dirty="0" err="1"/>
              <a:t>let</a:t>
            </a:r>
            <a:r>
              <a:rPr lang="es-MX" b="1" i="1" dirty="0"/>
              <a:t> o </a:t>
            </a:r>
            <a:r>
              <a:rPr lang="es-MX" b="1" i="1" dirty="0" err="1"/>
              <a:t>const</a:t>
            </a:r>
            <a:r>
              <a:rPr lang="es-MX" b="1" i="1" dirty="0"/>
              <a:t> dentro de un bloque(incluye funciones)</a:t>
            </a:r>
            <a:r>
              <a:rPr lang="es-MX" i="1" dirty="0"/>
              <a:t>, el alcance o </a:t>
            </a:r>
            <a:r>
              <a:rPr lang="es-MX" i="1" dirty="0" err="1"/>
              <a:t>scope</a:t>
            </a:r>
            <a:r>
              <a:rPr lang="es-MX" i="1" dirty="0"/>
              <a:t> que tendrá será sólo dentro de ese bloque. </a:t>
            </a:r>
          </a:p>
          <a:p>
            <a:pPr algn="just"/>
            <a:endParaRPr lang="es-MX" i="1" dirty="0"/>
          </a:p>
          <a:p>
            <a:pPr algn="just"/>
            <a:r>
              <a:rPr lang="es-MX" i="1" dirty="0"/>
              <a:t>Además, si existe una colisión de nombres entre dos variables </a:t>
            </a:r>
            <a:r>
              <a:rPr lang="es-MX" i="1" dirty="0" err="1"/>
              <a:t>let</a:t>
            </a:r>
            <a:r>
              <a:rPr lang="es-MX" i="1" dirty="0"/>
              <a:t> o </a:t>
            </a:r>
            <a:r>
              <a:rPr lang="es-MX" i="1" dirty="0" err="1"/>
              <a:t>const</a:t>
            </a:r>
            <a:r>
              <a:rPr lang="es-MX" i="1" dirty="0"/>
              <a:t> </a:t>
            </a:r>
            <a:r>
              <a:rPr lang="es-MX" b="1" i="1" dirty="0"/>
              <a:t>recibiremos un mensaje de error. </a:t>
            </a:r>
            <a:r>
              <a:rPr lang="es-MX" i="1" dirty="0"/>
              <a:t>Esto hace que seamos menos susceptibles a cometer errores al utilizarlas, es por esto que desde que salió ES6 es </a:t>
            </a:r>
            <a:r>
              <a:rPr lang="es-MX" b="1" i="1" dirty="0"/>
              <a:t>más recomendable utilizar </a:t>
            </a:r>
            <a:r>
              <a:rPr lang="es-MX" b="1" i="1" dirty="0" err="1"/>
              <a:t>let</a:t>
            </a:r>
            <a:r>
              <a:rPr lang="es-MX" b="1" i="1" dirty="0"/>
              <a:t> o </a:t>
            </a:r>
            <a:r>
              <a:rPr lang="es-MX" b="1" i="1" dirty="0" err="1"/>
              <a:t>const</a:t>
            </a:r>
            <a:r>
              <a:rPr lang="es-MX" b="1" i="1" dirty="0"/>
              <a:t> a la hora de declarar una variable en lugar de usar </a:t>
            </a:r>
            <a:r>
              <a:rPr lang="es-MX" b="1" i="1" dirty="0" err="1"/>
              <a:t>var</a:t>
            </a:r>
            <a:r>
              <a:rPr lang="es-MX" i="1" dirty="0"/>
              <a:t>.</a:t>
            </a:r>
          </a:p>
          <a:p>
            <a:pPr algn="just"/>
            <a:endParaRPr lang="es-MX" i="1" dirty="0"/>
          </a:p>
          <a:p>
            <a:endParaRPr lang="es-PE" i="1" dirty="0">
              <a:solidFill>
                <a:srgbClr val="FF0000"/>
              </a:solidFill>
            </a:endParaRPr>
          </a:p>
        </p:txBody>
      </p:sp>
      <p:pic>
        <p:nvPicPr>
          <p:cNvPr id="4" name="Imagen 3">
            <a:extLst>
              <a:ext uri="{FF2B5EF4-FFF2-40B4-BE49-F238E27FC236}">
                <a16:creationId xmlns:a16="http://schemas.microsoft.com/office/drawing/2014/main" id="{29F6DFD7-03BB-7A8B-D0D7-AF76D0D14CC0}"/>
              </a:ext>
            </a:extLst>
          </p:cNvPr>
          <p:cNvPicPr>
            <a:picLocks noChangeAspect="1"/>
          </p:cNvPicPr>
          <p:nvPr/>
        </p:nvPicPr>
        <p:blipFill>
          <a:blip r:embed="rId2"/>
          <a:stretch>
            <a:fillRect/>
          </a:stretch>
        </p:blipFill>
        <p:spPr>
          <a:xfrm>
            <a:off x="506083" y="3114149"/>
            <a:ext cx="4629510" cy="1613715"/>
          </a:xfrm>
          <a:prstGeom prst="rect">
            <a:avLst/>
          </a:prstGeom>
        </p:spPr>
      </p:pic>
      <p:sp>
        <p:nvSpPr>
          <p:cNvPr id="5" name="CuadroTexto 4">
            <a:extLst>
              <a:ext uri="{FF2B5EF4-FFF2-40B4-BE49-F238E27FC236}">
                <a16:creationId xmlns:a16="http://schemas.microsoft.com/office/drawing/2014/main" id="{8E10310E-DA7E-62A0-6ABB-A1B483517152}"/>
              </a:ext>
            </a:extLst>
          </p:cNvPr>
          <p:cNvSpPr txBox="1"/>
          <p:nvPr/>
        </p:nvSpPr>
        <p:spPr>
          <a:xfrm>
            <a:off x="5434642" y="3043844"/>
            <a:ext cx="6426679" cy="1754326"/>
          </a:xfrm>
          <a:prstGeom prst="rect">
            <a:avLst/>
          </a:prstGeom>
          <a:noFill/>
        </p:spPr>
        <p:txBody>
          <a:bodyPr wrap="square" rtlCol="0">
            <a:spAutoFit/>
          </a:bodyPr>
          <a:lstStyle/>
          <a:p>
            <a:pPr marL="285750" indent="-285750">
              <a:buFont typeface="Arial" panose="020B0604020202020204" pitchFamily="34" charset="0"/>
              <a:buChar char="•"/>
            </a:pPr>
            <a:r>
              <a:rPr lang="es-MX" i="1" dirty="0"/>
              <a:t>Aún y cuando declaré dos variables con el mismo nombre no se pisaron, ya que una de ellas está declarada dentro de un bloque y sólo es posible acceder a su valor dentro de éste. </a:t>
            </a:r>
          </a:p>
          <a:p>
            <a:pPr marL="285750" indent="-285750">
              <a:buFont typeface="Arial" panose="020B0604020202020204" pitchFamily="34" charset="0"/>
              <a:buChar char="•"/>
            </a:pPr>
            <a:r>
              <a:rPr lang="es-MX" i="1" dirty="0"/>
              <a:t>Por otro lado, si ambas variables estuvieran declaradas dentro del mismo </a:t>
            </a:r>
            <a:r>
              <a:rPr lang="es-MX" i="1" dirty="0" err="1"/>
              <a:t>scope</a:t>
            </a:r>
            <a:r>
              <a:rPr lang="es-MX" i="1" dirty="0"/>
              <a:t>, un mensaje de error sería mostrado en nuestra consola.</a:t>
            </a:r>
            <a:endParaRPr lang="es-PE" i="1" dirty="0"/>
          </a:p>
        </p:txBody>
      </p:sp>
      <p:pic>
        <p:nvPicPr>
          <p:cNvPr id="7" name="Imagen 6">
            <a:extLst>
              <a:ext uri="{FF2B5EF4-FFF2-40B4-BE49-F238E27FC236}">
                <a16:creationId xmlns:a16="http://schemas.microsoft.com/office/drawing/2014/main" id="{10C63F7B-5CE2-01AB-8373-D5FD58A753CE}"/>
              </a:ext>
            </a:extLst>
          </p:cNvPr>
          <p:cNvPicPr>
            <a:picLocks noChangeAspect="1"/>
          </p:cNvPicPr>
          <p:nvPr/>
        </p:nvPicPr>
        <p:blipFill>
          <a:blip r:embed="rId3"/>
          <a:stretch>
            <a:fillRect/>
          </a:stretch>
        </p:blipFill>
        <p:spPr>
          <a:xfrm>
            <a:off x="1747230" y="4916324"/>
            <a:ext cx="8697539" cy="1476581"/>
          </a:xfrm>
          <a:prstGeom prst="rect">
            <a:avLst/>
          </a:prstGeom>
        </p:spPr>
      </p:pic>
      <p:grpSp>
        <p:nvGrpSpPr>
          <p:cNvPr id="10" name="Grupo 9">
            <a:extLst>
              <a:ext uri="{FF2B5EF4-FFF2-40B4-BE49-F238E27FC236}">
                <a16:creationId xmlns:a16="http://schemas.microsoft.com/office/drawing/2014/main" id="{8D5D8205-EC0E-31CB-51A4-1F91F4201BB4}"/>
              </a:ext>
            </a:extLst>
          </p:cNvPr>
          <p:cNvGrpSpPr/>
          <p:nvPr/>
        </p:nvGrpSpPr>
        <p:grpSpPr>
          <a:xfrm>
            <a:off x="5197225" y="3415897"/>
            <a:ext cx="401400" cy="207720"/>
            <a:chOff x="5197225" y="3415897"/>
            <a:chExt cx="401400" cy="207720"/>
          </a:xfrm>
        </p:grpSpPr>
        <mc:AlternateContent xmlns:mc="http://schemas.openxmlformats.org/markup-compatibility/2006">
          <mc:Choice xmlns:p14="http://schemas.microsoft.com/office/powerpoint/2010/main" Requires="p14">
            <p:contentPart p14:bwMode="auto" r:id="rId4">
              <p14:nvContentPartPr>
                <p14:cNvPr id="8" name="Entrada de lápiz 7">
                  <a:extLst>
                    <a:ext uri="{FF2B5EF4-FFF2-40B4-BE49-F238E27FC236}">
                      <a16:creationId xmlns:a16="http://schemas.microsoft.com/office/drawing/2014/main" id="{FA3FCF0F-2DC8-7A86-455E-CF56D64B4EEE}"/>
                    </a:ext>
                  </a:extLst>
                </p14:cNvPr>
                <p14:cNvContentPartPr/>
                <p14:nvPr/>
              </p14:nvContentPartPr>
              <p14:xfrm>
                <a:off x="5244025" y="3441817"/>
                <a:ext cx="354600" cy="84960"/>
              </p14:xfrm>
            </p:contentPart>
          </mc:Choice>
          <mc:Fallback>
            <p:pic>
              <p:nvPicPr>
                <p:cNvPr id="8" name="Entrada de lápiz 7">
                  <a:extLst>
                    <a:ext uri="{FF2B5EF4-FFF2-40B4-BE49-F238E27FC236}">
                      <a16:creationId xmlns:a16="http://schemas.microsoft.com/office/drawing/2014/main" id="{FA3FCF0F-2DC8-7A86-455E-CF56D64B4EEE}"/>
                    </a:ext>
                  </a:extLst>
                </p:cNvPr>
                <p:cNvPicPr/>
                <p:nvPr/>
              </p:nvPicPr>
              <p:blipFill>
                <a:blip r:embed="rId5"/>
                <a:stretch>
                  <a:fillRect/>
                </a:stretch>
              </p:blipFill>
              <p:spPr>
                <a:xfrm>
                  <a:off x="5237905" y="3435697"/>
                  <a:ext cx="36684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Entrada de lápiz 8">
                  <a:extLst>
                    <a:ext uri="{FF2B5EF4-FFF2-40B4-BE49-F238E27FC236}">
                      <a16:creationId xmlns:a16="http://schemas.microsoft.com/office/drawing/2014/main" id="{FADF47D6-5B65-D039-E9DD-2D7E6BCBDAA7}"/>
                    </a:ext>
                  </a:extLst>
                </p14:cNvPr>
                <p14:cNvContentPartPr/>
                <p14:nvPr/>
              </p14:nvContentPartPr>
              <p14:xfrm>
                <a:off x="5197225" y="3415897"/>
                <a:ext cx="150120" cy="207720"/>
              </p14:xfrm>
            </p:contentPart>
          </mc:Choice>
          <mc:Fallback>
            <p:pic>
              <p:nvPicPr>
                <p:cNvPr id="9" name="Entrada de lápiz 8">
                  <a:extLst>
                    <a:ext uri="{FF2B5EF4-FFF2-40B4-BE49-F238E27FC236}">
                      <a16:creationId xmlns:a16="http://schemas.microsoft.com/office/drawing/2014/main" id="{FADF47D6-5B65-D039-E9DD-2D7E6BCBDAA7}"/>
                    </a:ext>
                  </a:extLst>
                </p:cNvPr>
                <p:cNvPicPr/>
                <p:nvPr/>
              </p:nvPicPr>
              <p:blipFill>
                <a:blip r:embed="rId7"/>
                <a:stretch>
                  <a:fillRect/>
                </a:stretch>
              </p:blipFill>
              <p:spPr>
                <a:xfrm>
                  <a:off x="5191105" y="3409777"/>
                  <a:ext cx="162360" cy="219960"/>
                </a:xfrm>
                <a:prstGeom prst="rect">
                  <a:avLst/>
                </a:prstGeom>
              </p:spPr>
            </p:pic>
          </mc:Fallback>
        </mc:AlternateContent>
      </p:grpSp>
      <p:grpSp>
        <p:nvGrpSpPr>
          <p:cNvPr id="16" name="Grupo 15">
            <a:extLst>
              <a:ext uri="{FF2B5EF4-FFF2-40B4-BE49-F238E27FC236}">
                <a16:creationId xmlns:a16="http://schemas.microsoft.com/office/drawing/2014/main" id="{9C96EDB6-59D0-16C1-7685-E06ED978C955}"/>
              </a:ext>
            </a:extLst>
          </p:cNvPr>
          <p:cNvGrpSpPr/>
          <p:nvPr/>
        </p:nvGrpSpPr>
        <p:grpSpPr>
          <a:xfrm>
            <a:off x="8272345" y="4511737"/>
            <a:ext cx="233640" cy="381240"/>
            <a:chOff x="8272345" y="4511737"/>
            <a:chExt cx="233640" cy="381240"/>
          </a:xfrm>
        </p:grpSpPr>
        <mc:AlternateContent xmlns:mc="http://schemas.openxmlformats.org/markup-compatibility/2006">
          <mc:Choice xmlns:p14="http://schemas.microsoft.com/office/powerpoint/2010/main" Requires="p14">
            <p:contentPart p14:bwMode="auto" r:id="rId8">
              <p14:nvContentPartPr>
                <p14:cNvPr id="14" name="Entrada de lápiz 13">
                  <a:extLst>
                    <a:ext uri="{FF2B5EF4-FFF2-40B4-BE49-F238E27FC236}">
                      <a16:creationId xmlns:a16="http://schemas.microsoft.com/office/drawing/2014/main" id="{ACF54383-C787-1CA7-E534-413DB4F50993}"/>
                    </a:ext>
                  </a:extLst>
                </p14:cNvPr>
                <p14:cNvContentPartPr/>
                <p14:nvPr/>
              </p14:nvContentPartPr>
              <p14:xfrm>
                <a:off x="8304025" y="4511737"/>
                <a:ext cx="56160" cy="325800"/>
              </p14:xfrm>
            </p:contentPart>
          </mc:Choice>
          <mc:Fallback>
            <p:pic>
              <p:nvPicPr>
                <p:cNvPr id="14" name="Entrada de lápiz 13">
                  <a:extLst>
                    <a:ext uri="{FF2B5EF4-FFF2-40B4-BE49-F238E27FC236}">
                      <a16:creationId xmlns:a16="http://schemas.microsoft.com/office/drawing/2014/main" id="{ACF54383-C787-1CA7-E534-413DB4F50993}"/>
                    </a:ext>
                  </a:extLst>
                </p:cNvPr>
                <p:cNvPicPr/>
                <p:nvPr/>
              </p:nvPicPr>
              <p:blipFill>
                <a:blip r:embed="rId9"/>
                <a:stretch>
                  <a:fillRect/>
                </a:stretch>
              </p:blipFill>
              <p:spPr>
                <a:xfrm>
                  <a:off x="8297905" y="4505617"/>
                  <a:ext cx="6840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Entrada de lápiz 14">
                  <a:extLst>
                    <a:ext uri="{FF2B5EF4-FFF2-40B4-BE49-F238E27FC236}">
                      <a16:creationId xmlns:a16="http://schemas.microsoft.com/office/drawing/2014/main" id="{3A2CA164-0922-B7B7-0504-09B7CD1C918F}"/>
                    </a:ext>
                  </a:extLst>
                </p14:cNvPr>
                <p14:cNvContentPartPr/>
                <p14:nvPr/>
              </p14:nvContentPartPr>
              <p14:xfrm>
                <a:off x="8272345" y="4744297"/>
                <a:ext cx="233640" cy="148680"/>
              </p14:xfrm>
            </p:contentPart>
          </mc:Choice>
          <mc:Fallback>
            <p:pic>
              <p:nvPicPr>
                <p:cNvPr id="15" name="Entrada de lápiz 14">
                  <a:extLst>
                    <a:ext uri="{FF2B5EF4-FFF2-40B4-BE49-F238E27FC236}">
                      <a16:creationId xmlns:a16="http://schemas.microsoft.com/office/drawing/2014/main" id="{3A2CA164-0922-B7B7-0504-09B7CD1C918F}"/>
                    </a:ext>
                  </a:extLst>
                </p:cNvPr>
                <p:cNvPicPr/>
                <p:nvPr/>
              </p:nvPicPr>
              <p:blipFill>
                <a:blip r:embed="rId11"/>
                <a:stretch>
                  <a:fillRect/>
                </a:stretch>
              </p:blipFill>
              <p:spPr>
                <a:xfrm>
                  <a:off x="8266225" y="4738177"/>
                  <a:ext cx="245880" cy="160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9" name="Entrada de lápiz 18">
                <a:extLst>
                  <a:ext uri="{FF2B5EF4-FFF2-40B4-BE49-F238E27FC236}">
                    <a16:creationId xmlns:a16="http://schemas.microsoft.com/office/drawing/2014/main" id="{70096473-DE2E-6374-79AB-7FF2CF341F3C}"/>
                  </a:ext>
                </a:extLst>
              </p14:cNvPr>
              <p14:cNvContentPartPr/>
              <p14:nvPr/>
            </p14:nvContentPartPr>
            <p14:xfrm>
              <a:off x="396985" y="2992537"/>
              <a:ext cx="637920" cy="563400"/>
            </p14:xfrm>
          </p:contentPart>
        </mc:Choice>
        <mc:Fallback>
          <p:pic>
            <p:nvPicPr>
              <p:cNvPr id="19" name="Entrada de lápiz 18">
                <a:extLst>
                  <a:ext uri="{FF2B5EF4-FFF2-40B4-BE49-F238E27FC236}">
                    <a16:creationId xmlns:a16="http://schemas.microsoft.com/office/drawing/2014/main" id="{70096473-DE2E-6374-79AB-7FF2CF341F3C}"/>
                  </a:ext>
                </a:extLst>
              </p:cNvPr>
              <p:cNvPicPr/>
              <p:nvPr/>
            </p:nvPicPr>
            <p:blipFill>
              <a:blip r:embed="rId13"/>
              <a:stretch>
                <a:fillRect/>
              </a:stretch>
            </p:blipFill>
            <p:spPr>
              <a:xfrm>
                <a:off x="390865" y="2986417"/>
                <a:ext cx="650160" cy="575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Entrada de lápiz 19">
                <a:extLst>
                  <a:ext uri="{FF2B5EF4-FFF2-40B4-BE49-F238E27FC236}">
                    <a16:creationId xmlns:a16="http://schemas.microsoft.com/office/drawing/2014/main" id="{C30F6434-E537-3489-251E-14D0A9727E6B}"/>
                  </a:ext>
                </a:extLst>
              </p14:cNvPr>
              <p14:cNvContentPartPr/>
              <p14:nvPr/>
            </p14:nvContentPartPr>
            <p14:xfrm>
              <a:off x="1698745" y="4795777"/>
              <a:ext cx="476640" cy="535680"/>
            </p14:xfrm>
          </p:contentPart>
        </mc:Choice>
        <mc:Fallback>
          <p:pic>
            <p:nvPicPr>
              <p:cNvPr id="20" name="Entrada de lápiz 19">
                <a:extLst>
                  <a:ext uri="{FF2B5EF4-FFF2-40B4-BE49-F238E27FC236}">
                    <a16:creationId xmlns:a16="http://schemas.microsoft.com/office/drawing/2014/main" id="{C30F6434-E537-3489-251E-14D0A9727E6B}"/>
                  </a:ext>
                </a:extLst>
              </p:cNvPr>
              <p:cNvPicPr/>
              <p:nvPr/>
            </p:nvPicPr>
            <p:blipFill>
              <a:blip r:embed="rId15"/>
              <a:stretch>
                <a:fillRect/>
              </a:stretch>
            </p:blipFill>
            <p:spPr>
              <a:xfrm>
                <a:off x="1692625" y="4789657"/>
                <a:ext cx="488880" cy="547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Entrada de lápiz 20">
                <a:extLst>
                  <a:ext uri="{FF2B5EF4-FFF2-40B4-BE49-F238E27FC236}">
                    <a16:creationId xmlns:a16="http://schemas.microsoft.com/office/drawing/2014/main" id="{A0E7DC27-F173-E871-3164-5AC7C1B5120F}"/>
                  </a:ext>
                </a:extLst>
              </p14:cNvPr>
              <p14:cNvContentPartPr/>
              <p14:nvPr/>
            </p14:nvContentPartPr>
            <p14:xfrm>
              <a:off x="1681465" y="6140737"/>
              <a:ext cx="467280" cy="434520"/>
            </p14:xfrm>
          </p:contentPart>
        </mc:Choice>
        <mc:Fallback>
          <p:pic>
            <p:nvPicPr>
              <p:cNvPr id="21" name="Entrada de lápiz 20">
                <a:extLst>
                  <a:ext uri="{FF2B5EF4-FFF2-40B4-BE49-F238E27FC236}">
                    <a16:creationId xmlns:a16="http://schemas.microsoft.com/office/drawing/2014/main" id="{A0E7DC27-F173-E871-3164-5AC7C1B5120F}"/>
                  </a:ext>
                </a:extLst>
              </p:cNvPr>
              <p:cNvPicPr/>
              <p:nvPr/>
            </p:nvPicPr>
            <p:blipFill>
              <a:blip r:embed="rId17"/>
              <a:stretch>
                <a:fillRect/>
              </a:stretch>
            </p:blipFill>
            <p:spPr>
              <a:xfrm>
                <a:off x="1675345" y="6134617"/>
                <a:ext cx="479520" cy="446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Entrada de lápiz 21">
                <a:extLst>
                  <a:ext uri="{FF2B5EF4-FFF2-40B4-BE49-F238E27FC236}">
                    <a16:creationId xmlns:a16="http://schemas.microsoft.com/office/drawing/2014/main" id="{8840FFF7-F204-D639-EBF9-CDD46C8DDB53}"/>
                  </a:ext>
                </a:extLst>
              </p14:cNvPr>
              <p14:cNvContentPartPr/>
              <p14:nvPr/>
            </p14:nvContentPartPr>
            <p14:xfrm>
              <a:off x="653665" y="3733777"/>
              <a:ext cx="460080" cy="365040"/>
            </p14:xfrm>
          </p:contentPart>
        </mc:Choice>
        <mc:Fallback>
          <p:pic>
            <p:nvPicPr>
              <p:cNvPr id="22" name="Entrada de lápiz 21">
                <a:extLst>
                  <a:ext uri="{FF2B5EF4-FFF2-40B4-BE49-F238E27FC236}">
                    <a16:creationId xmlns:a16="http://schemas.microsoft.com/office/drawing/2014/main" id="{8840FFF7-F204-D639-EBF9-CDD46C8DDB53}"/>
                  </a:ext>
                </a:extLst>
              </p:cNvPr>
              <p:cNvPicPr/>
              <p:nvPr/>
            </p:nvPicPr>
            <p:blipFill>
              <a:blip r:embed="rId19"/>
              <a:stretch>
                <a:fillRect/>
              </a:stretch>
            </p:blipFill>
            <p:spPr>
              <a:xfrm>
                <a:off x="647545" y="3727657"/>
                <a:ext cx="47232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Entrada de lápiz 22">
                <a:extLst>
                  <a:ext uri="{FF2B5EF4-FFF2-40B4-BE49-F238E27FC236}">
                    <a16:creationId xmlns:a16="http://schemas.microsoft.com/office/drawing/2014/main" id="{721E1642-B2F9-1E1A-1C87-C2A2F85DA470}"/>
                  </a:ext>
                </a:extLst>
              </p14:cNvPr>
              <p14:cNvContentPartPr/>
              <p14:nvPr/>
            </p14:nvContentPartPr>
            <p14:xfrm>
              <a:off x="1009345" y="1173097"/>
              <a:ext cx="360" cy="360"/>
            </p14:xfrm>
          </p:contentPart>
        </mc:Choice>
        <mc:Fallback>
          <p:pic>
            <p:nvPicPr>
              <p:cNvPr id="23" name="Entrada de lápiz 22">
                <a:extLst>
                  <a:ext uri="{FF2B5EF4-FFF2-40B4-BE49-F238E27FC236}">
                    <a16:creationId xmlns:a16="http://schemas.microsoft.com/office/drawing/2014/main" id="{721E1642-B2F9-1E1A-1C87-C2A2F85DA470}"/>
                  </a:ext>
                </a:extLst>
              </p:cNvPr>
              <p:cNvPicPr/>
              <p:nvPr/>
            </p:nvPicPr>
            <p:blipFill>
              <a:blip r:embed="rId21"/>
              <a:stretch>
                <a:fillRect/>
              </a:stretch>
            </p:blipFill>
            <p:spPr>
              <a:xfrm>
                <a:off x="1003225" y="1166977"/>
                <a:ext cx="12600" cy="12600"/>
              </a:xfrm>
              <a:prstGeom prst="rect">
                <a:avLst/>
              </a:prstGeom>
            </p:spPr>
          </p:pic>
        </mc:Fallback>
      </mc:AlternateContent>
      <p:sp>
        <p:nvSpPr>
          <p:cNvPr id="25" name="Abrir llave 24">
            <a:extLst>
              <a:ext uri="{FF2B5EF4-FFF2-40B4-BE49-F238E27FC236}">
                <a16:creationId xmlns:a16="http://schemas.microsoft.com/office/drawing/2014/main" id="{232BBE64-2A5C-08F1-9FF9-217A3C903BFB}"/>
              </a:ext>
            </a:extLst>
          </p:cNvPr>
          <p:cNvSpPr/>
          <p:nvPr/>
        </p:nvSpPr>
        <p:spPr>
          <a:xfrm>
            <a:off x="207034" y="3573665"/>
            <a:ext cx="229868" cy="777804"/>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grpSp>
        <p:nvGrpSpPr>
          <p:cNvPr id="28" name="Grupo 27">
            <a:extLst>
              <a:ext uri="{FF2B5EF4-FFF2-40B4-BE49-F238E27FC236}">
                <a16:creationId xmlns:a16="http://schemas.microsoft.com/office/drawing/2014/main" id="{8D6CCB5E-D1A6-1176-16A2-57B9AAE76DFB}"/>
              </a:ext>
            </a:extLst>
          </p:cNvPr>
          <p:cNvGrpSpPr/>
          <p:nvPr/>
        </p:nvGrpSpPr>
        <p:grpSpPr>
          <a:xfrm>
            <a:off x="66865" y="1759537"/>
            <a:ext cx="192240" cy="1713600"/>
            <a:chOff x="66865" y="1759537"/>
            <a:chExt cx="192240" cy="1713600"/>
          </a:xfrm>
        </p:grpSpPr>
        <mc:AlternateContent xmlns:mc="http://schemas.openxmlformats.org/markup-compatibility/2006">
          <mc:Choice xmlns:p14="http://schemas.microsoft.com/office/powerpoint/2010/main" Requires="p14">
            <p:contentPart p14:bwMode="auto" r:id="rId22">
              <p14:nvContentPartPr>
                <p14:cNvPr id="26" name="Entrada de lápiz 25">
                  <a:extLst>
                    <a:ext uri="{FF2B5EF4-FFF2-40B4-BE49-F238E27FC236}">
                      <a16:creationId xmlns:a16="http://schemas.microsoft.com/office/drawing/2014/main" id="{BE8F850A-65AF-AAAB-4FAD-79881FBB2259}"/>
                    </a:ext>
                  </a:extLst>
                </p14:cNvPr>
                <p14:cNvContentPartPr/>
                <p14:nvPr/>
              </p14:nvContentPartPr>
              <p14:xfrm>
                <a:off x="66865" y="1759537"/>
                <a:ext cx="192240" cy="1655640"/>
              </p14:xfrm>
            </p:contentPart>
          </mc:Choice>
          <mc:Fallback>
            <p:pic>
              <p:nvPicPr>
                <p:cNvPr id="26" name="Entrada de lápiz 25">
                  <a:extLst>
                    <a:ext uri="{FF2B5EF4-FFF2-40B4-BE49-F238E27FC236}">
                      <a16:creationId xmlns:a16="http://schemas.microsoft.com/office/drawing/2014/main" id="{BE8F850A-65AF-AAAB-4FAD-79881FBB2259}"/>
                    </a:ext>
                  </a:extLst>
                </p:cNvPr>
                <p:cNvPicPr/>
                <p:nvPr/>
              </p:nvPicPr>
              <p:blipFill>
                <a:blip r:embed="rId23"/>
                <a:stretch>
                  <a:fillRect/>
                </a:stretch>
              </p:blipFill>
              <p:spPr>
                <a:xfrm>
                  <a:off x="60745" y="1753417"/>
                  <a:ext cx="204480" cy="1667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7" name="Entrada de lápiz 26">
                  <a:extLst>
                    <a:ext uri="{FF2B5EF4-FFF2-40B4-BE49-F238E27FC236}">
                      <a16:creationId xmlns:a16="http://schemas.microsoft.com/office/drawing/2014/main" id="{FE67CF8A-CE8B-49B5-0595-6EF8418E7357}"/>
                    </a:ext>
                  </a:extLst>
                </p14:cNvPr>
                <p14:cNvContentPartPr/>
                <p14:nvPr/>
              </p14:nvContentPartPr>
              <p14:xfrm>
                <a:off x="111865" y="3279097"/>
                <a:ext cx="130320" cy="194040"/>
              </p14:xfrm>
            </p:contentPart>
          </mc:Choice>
          <mc:Fallback>
            <p:pic>
              <p:nvPicPr>
                <p:cNvPr id="27" name="Entrada de lápiz 26">
                  <a:extLst>
                    <a:ext uri="{FF2B5EF4-FFF2-40B4-BE49-F238E27FC236}">
                      <a16:creationId xmlns:a16="http://schemas.microsoft.com/office/drawing/2014/main" id="{FE67CF8A-CE8B-49B5-0595-6EF8418E7357}"/>
                    </a:ext>
                  </a:extLst>
                </p:cNvPr>
                <p:cNvPicPr/>
                <p:nvPr/>
              </p:nvPicPr>
              <p:blipFill>
                <a:blip r:embed="rId25"/>
                <a:stretch>
                  <a:fillRect/>
                </a:stretch>
              </p:blipFill>
              <p:spPr>
                <a:xfrm>
                  <a:off x="105745" y="3272977"/>
                  <a:ext cx="142560" cy="206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29" name="Entrada de lápiz 28">
                <a:extLst>
                  <a:ext uri="{FF2B5EF4-FFF2-40B4-BE49-F238E27FC236}">
                    <a16:creationId xmlns:a16="http://schemas.microsoft.com/office/drawing/2014/main" id="{5F225F7A-6D42-B8DE-ED82-3B7AF04D5A6B}"/>
                  </a:ext>
                </a:extLst>
              </p14:cNvPr>
              <p14:cNvContentPartPr/>
              <p14:nvPr/>
            </p14:nvContentPartPr>
            <p14:xfrm>
              <a:off x="9661225" y="2294497"/>
              <a:ext cx="542880" cy="9000"/>
            </p14:xfrm>
          </p:contentPart>
        </mc:Choice>
        <mc:Fallback>
          <p:pic>
            <p:nvPicPr>
              <p:cNvPr id="29" name="Entrada de lápiz 28">
                <a:extLst>
                  <a:ext uri="{FF2B5EF4-FFF2-40B4-BE49-F238E27FC236}">
                    <a16:creationId xmlns:a16="http://schemas.microsoft.com/office/drawing/2014/main" id="{5F225F7A-6D42-B8DE-ED82-3B7AF04D5A6B}"/>
                  </a:ext>
                </a:extLst>
              </p:cNvPr>
              <p:cNvPicPr/>
              <p:nvPr/>
            </p:nvPicPr>
            <p:blipFill>
              <a:blip r:embed="rId27"/>
              <a:stretch>
                <a:fillRect/>
              </a:stretch>
            </p:blipFill>
            <p:spPr>
              <a:xfrm>
                <a:off x="9655105" y="2288377"/>
                <a:ext cx="555120" cy="21240"/>
              </a:xfrm>
              <a:prstGeom prst="rect">
                <a:avLst/>
              </a:prstGeom>
            </p:spPr>
          </p:pic>
        </mc:Fallback>
      </mc:AlternateContent>
      <p:grpSp>
        <p:nvGrpSpPr>
          <p:cNvPr id="32" name="Grupo 31">
            <a:extLst>
              <a:ext uri="{FF2B5EF4-FFF2-40B4-BE49-F238E27FC236}">
                <a16:creationId xmlns:a16="http://schemas.microsoft.com/office/drawing/2014/main" id="{0C1C5682-680B-5455-2AC3-C3D2567EB65E}"/>
              </a:ext>
            </a:extLst>
          </p:cNvPr>
          <p:cNvGrpSpPr/>
          <p:nvPr/>
        </p:nvGrpSpPr>
        <p:grpSpPr>
          <a:xfrm>
            <a:off x="10317145" y="1886617"/>
            <a:ext cx="1778400" cy="3806280"/>
            <a:chOff x="10317145" y="1886617"/>
            <a:chExt cx="1778400" cy="3806280"/>
          </a:xfrm>
        </p:grpSpPr>
        <mc:AlternateContent xmlns:mc="http://schemas.openxmlformats.org/markup-compatibility/2006">
          <mc:Choice xmlns:p14="http://schemas.microsoft.com/office/powerpoint/2010/main" Requires="p14">
            <p:contentPart p14:bwMode="auto" r:id="rId28">
              <p14:nvContentPartPr>
                <p14:cNvPr id="30" name="Entrada de lápiz 29">
                  <a:extLst>
                    <a:ext uri="{FF2B5EF4-FFF2-40B4-BE49-F238E27FC236}">
                      <a16:creationId xmlns:a16="http://schemas.microsoft.com/office/drawing/2014/main" id="{B27B1531-2F9C-275F-F7BA-19FB98E6DA7A}"/>
                    </a:ext>
                  </a:extLst>
                </p14:cNvPr>
                <p14:cNvContentPartPr/>
                <p14:nvPr/>
              </p14:nvContentPartPr>
              <p14:xfrm>
                <a:off x="10317145" y="1886617"/>
                <a:ext cx="1778400" cy="3605760"/>
              </p14:xfrm>
            </p:contentPart>
          </mc:Choice>
          <mc:Fallback>
            <p:pic>
              <p:nvPicPr>
                <p:cNvPr id="30" name="Entrada de lápiz 29">
                  <a:extLst>
                    <a:ext uri="{FF2B5EF4-FFF2-40B4-BE49-F238E27FC236}">
                      <a16:creationId xmlns:a16="http://schemas.microsoft.com/office/drawing/2014/main" id="{B27B1531-2F9C-275F-F7BA-19FB98E6DA7A}"/>
                    </a:ext>
                  </a:extLst>
                </p:cNvPr>
                <p:cNvPicPr/>
                <p:nvPr/>
              </p:nvPicPr>
              <p:blipFill>
                <a:blip r:embed="rId29"/>
                <a:stretch>
                  <a:fillRect/>
                </a:stretch>
              </p:blipFill>
              <p:spPr>
                <a:xfrm>
                  <a:off x="10311025" y="1880497"/>
                  <a:ext cx="1790640" cy="36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1" name="Entrada de lápiz 30">
                  <a:extLst>
                    <a:ext uri="{FF2B5EF4-FFF2-40B4-BE49-F238E27FC236}">
                      <a16:creationId xmlns:a16="http://schemas.microsoft.com/office/drawing/2014/main" id="{DFA9DB22-3797-D760-57C5-0C345835490B}"/>
                    </a:ext>
                  </a:extLst>
                </p14:cNvPr>
                <p14:cNvContentPartPr/>
                <p14:nvPr/>
              </p14:nvContentPartPr>
              <p14:xfrm>
                <a:off x="10641145" y="5270617"/>
                <a:ext cx="387360" cy="422280"/>
              </p14:xfrm>
            </p:contentPart>
          </mc:Choice>
          <mc:Fallback>
            <p:pic>
              <p:nvPicPr>
                <p:cNvPr id="31" name="Entrada de lápiz 30">
                  <a:extLst>
                    <a:ext uri="{FF2B5EF4-FFF2-40B4-BE49-F238E27FC236}">
                      <a16:creationId xmlns:a16="http://schemas.microsoft.com/office/drawing/2014/main" id="{DFA9DB22-3797-D760-57C5-0C345835490B}"/>
                    </a:ext>
                  </a:extLst>
                </p:cNvPr>
                <p:cNvPicPr/>
                <p:nvPr/>
              </p:nvPicPr>
              <p:blipFill>
                <a:blip r:embed="rId31"/>
                <a:stretch>
                  <a:fillRect/>
                </a:stretch>
              </p:blipFill>
              <p:spPr>
                <a:xfrm>
                  <a:off x="10635025" y="5264497"/>
                  <a:ext cx="399600" cy="434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33" name="Entrada de lápiz 32">
                <a:extLst>
                  <a:ext uri="{FF2B5EF4-FFF2-40B4-BE49-F238E27FC236}">
                    <a16:creationId xmlns:a16="http://schemas.microsoft.com/office/drawing/2014/main" id="{A4B58037-126D-97E4-F65B-917309DE9C77}"/>
                  </a:ext>
                </a:extLst>
              </p14:cNvPr>
              <p14:cNvContentPartPr/>
              <p14:nvPr/>
            </p14:nvContentPartPr>
            <p14:xfrm>
              <a:off x="2863345" y="1518337"/>
              <a:ext cx="35280" cy="290520"/>
            </p14:xfrm>
          </p:contentPart>
        </mc:Choice>
        <mc:Fallback>
          <p:pic>
            <p:nvPicPr>
              <p:cNvPr id="33" name="Entrada de lápiz 32">
                <a:extLst>
                  <a:ext uri="{FF2B5EF4-FFF2-40B4-BE49-F238E27FC236}">
                    <a16:creationId xmlns:a16="http://schemas.microsoft.com/office/drawing/2014/main" id="{A4B58037-126D-97E4-F65B-917309DE9C77}"/>
                  </a:ext>
                </a:extLst>
              </p:cNvPr>
              <p:cNvPicPr/>
              <p:nvPr/>
            </p:nvPicPr>
            <p:blipFill>
              <a:blip r:embed="rId33"/>
              <a:stretch>
                <a:fillRect/>
              </a:stretch>
            </p:blipFill>
            <p:spPr>
              <a:xfrm>
                <a:off x="2857225" y="1512217"/>
                <a:ext cx="4752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4" name="Entrada de lápiz 33">
                <a:extLst>
                  <a:ext uri="{FF2B5EF4-FFF2-40B4-BE49-F238E27FC236}">
                    <a16:creationId xmlns:a16="http://schemas.microsoft.com/office/drawing/2014/main" id="{D2E13A0D-94C4-D433-C496-EAFD5E16ED56}"/>
                  </a:ext>
                </a:extLst>
              </p14:cNvPr>
              <p14:cNvContentPartPr/>
              <p14:nvPr/>
            </p14:nvContentPartPr>
            <p14:xfrm>
              <a:off x="2978545" y="1567657"/>
              <a:ext cx="109800" cy="175680"/>
            </p14:xfrm>
          </p:contentPart>
        </mc:Choice>
        <mc:Fallback>
          <p:pic>
            <p:nvPicPr>
              <p:cNvPr id="34" name="Entrada de lápiz 33">
                <a:extLst>
                  <a:ext uri="{FF2B5EF4-FFF2-40B4-BE49-F238E27FC236}">
                    <a16:creationId xmlns:a16="http://schemas.microsoft.com/office/drawing/2014/main" id="{D2E13A0D-94C4-D433-C496-EAFD5E16ED56}"/>
                  </a:ext>
                </a:extLst>
              </p:cNvPr>
              <p:cNvPicPr/>
              <p:nvPr/>
            </p:nvPicPr>
            <p:blipFill>
              <a:blip r:embed="rId35"/>
              <a:stretch>
                <a:fillRect/>
              </a:stretch>
            </p:blipFill>
            <p:spPr>
              <a:xfrm>
                <a:off x="2972425" y="1561537"/>
                <a:ext cx="122040" cy="187920"/>
              </a:xfrm>
              <a:prstGeom prst="rect">
                <a:avLst/>
              </a:prstGeom>
            </p:spPr>
          </p:pic>
        </mc:Fallback>
      </mc:AlternateContent>
      <p:grpSp>
        <p:nvGrpSpPr>
          <p:cNvPr id="53" name="Grupo 52">
            <a:extLst>
              <a:ext uri="{FF2B5EF4-FFF2-40B4-BE49-F238E27FC236}">
                <a16:creationId xmlns:a16="http://schemas.microsoft.com/office/drawing/2014/main" id="{D8767B43-CC77-5DC6-6ED1-09E4CA57879E}"/>
              </a:ext>
            </a:extLst>
          </p:cNvPr>
          <p:cNvGrpSpPr/>
          <p:nvPr/>
        </p:nvGrpSpPr>
        <p:grpSpPr>
          <a:xfrm>
            <a:off x="3087985" y="1552537"/>
            <a:ext cx="699480" cy="248400"/>
            <a:chOff x="3087985" y="1552537"/>
            <a:chExt cx="699480" cy="248400"/>
          </a:xfrm>
        </p:grpSpPr>
        <mc:AlternateContent xmlns:mc="http://schemas.openxmlformats.org/markup-compatibility/2006">
          <mc:Choice xmlns:p14="http://schemas.microsoft.com/office/powerpoint/2010/main" Requires="p14">
            <p:contentPart p14:bwMode="auto" r:id="rId36">
              <p14:nvContentPartPr>
                <p14:cNvPr id="39" name="Entrada de lápiz 38">
                  <a:extLst>
                    <a:ext uri="{FF2B5EF4-FFF2-40B4-BE49-F238E27FC236}">
                      <a16:creationId xmlns:a16="http://schemas.microsoft.com/office/drawing/2014/main" id="{DED57E0A-A2F8-2718-F5A1-49082C9A9618}"/>
                    </a:ext>
                  </a:extLst>
                </p14:cNvPr>
                <p14:cNvContentPartPr/>
                <p14:nvPr/>
              </p14:nvContentPartPr>
              <p14:xfrm>
                <a:off x="3105265" y="1673497"/>
                <a:ext cx="14760" cy="62640"/>
              </p14:xfrm>
            </p:contentPart>
          </mc:Choice>
          <mc:Fallback>
            <p:pic>
              <p:nvPicPr>
                <p:cNvPr id="39" name="Entrada de lápiz 38">
                  <a:extLst>
                    <a:ext uri="{FF2B5EF4-FFF2-40B4-BE49-F238E27FC236}">
                      <a16:creationId xmlns:a16="http://schemas.microsoft.com/office/drawing/2014/main" id="{DED57E0A-A2F8-2718-F5A1-49082C9A9618}"/>
                    </a:ext>
                  </a:extLst>
                </p:cNvPr>
                <p:cNvPicPr/>
                <p:nvPr/>
              </p:nvPicPr>
              <p:blipFill>
                <a:blip r:embed="rId37"/>
                <a:stretch>
                  <a:fillRect/>
                </a:stretch>
              </p:blipFill>
              <p:spPr>
                <a:xfrm>
                  <a:off x="3099145" y="1667377"/>
                  <a:ext cx="2700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0" name="Entrada de lápiz 39">
                  <a:extLst>
                    <a:ext uri="{FF2B5EF4-FFF2-40B4-BE49-F238E27FC236}">
                      <a16:creationId xmlns:a16="http://schemas.microsoft.com/office/drawing/2014/main" id="{B9802910-66C6-911A-1137-11D39B805ACD}"/>
                    </a:ext>
                  </a:extLst>
                </p14:cNvPr>
                <p14:cNvContentPartPr/>
                <p14:nvPr/>
              </p14:nvContentPartPr>
              <p14:xfrm>
                <a:off x="3087985" y="1621657"/>
                <a:ext cx="360" cy="360"/>
              </p14:xfrm>
            </p:contentPart>
          </mc:Choice>
          <mc:Fallback>
            <p:pic>
              <p:nvPicPr>
                <p:cNvPr id="40" name="Entrada de lápiz 39">
                  <a:extLst>
                    <a:ext uri="{FF2B5EF4-FFF2-40B4-BE49-F238E27FC236}">
                      <a16:creationId xmlns:a16="http://schemas.microsoft.com/office/drawing/2014/main" id="{B9802910-66C6-911A-1137-11D39B805ACD}"/>
                    </a:ext>
                  </a:extLst>
                </p:cNvPr>
                <p:cNvPicPr/>
                <p:nvPr/>
              </p:nvPicPr>
              <p:blipFill>
                <a:blip r:embed="rId39"/>
                <a:stretch>
                  <a:fillRect/>
                </a:stretch>
              </p:blipFill>
              <p:spPr>
                <a:xfrm>
                  <a:off x="3081865" y="1615537"/>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1" name="Entrada de lápiz 40">
                  <a:extLst>
                    <a:ext uri="{FF2B5EF4-FFF2-40B4-BE49-F238E27FC236}">
                      <a16:creationId xmlns:a16="http://schemas.microsoft.com/office/drawing/2014/main" id="{E61D1520-FAC6-627D-0DF6-12CFD374BC6A}"/>
                    </a:ext>
                  </a:extLst>
                </p14:cNvPr>
                <p14:cNvContentPartPr/>
                <p14:nvPr/>
              </p14:nvContentPartPr>
              <p14:xfrm>
                <a:off x="3148465" y="1676017"/>
                <a:ext cx="64440" cy="87840"/>
              </p14:xfrm>
            </p:contentPart>
          </mc:Choice>
          <mc:Fallback>
            <p:pic>
              <p:nvPicPr>
                <p:cNvPr id="41" name="Entrada de lápiz 40">
                  <a:extLst>
                    <a:ext uri="{FF2B5EF4-FFF2-40B4-BE49-F238E27FC236}">
                      <a16:creationId xmlns:a16="http://schemas.microsoft.com/office/drawing/2014/main" id="{E61D1520-FAC6-627D-0DF6-12CFD374BC6A}"/>
                    </a:ext>
                  </a:extLst>
                </p:cNvPr>
                <p:cNvPicPr/>
                <p:nvPr/>
              </p:nvPicPr>
              <p:blipFill>
                <a:blip r:embed="rId41"/>
                <a:stretch>
                  <a:fillRect/>
                </a:stretch>
              </p:blipFill>
              <p:spPr>
                <a:xfrm>
                  <a:off x="3142345" y="1669897"/>
                  <a:ext cx="7668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2" name="Entrada de lápiz 41">
                  <a:extLst>
                    <a:ext uri="{FF2B5EF4-FFF2-40B4-BE49-F238E27FC236}">
                      <a16:creationId xmlns:a16="http://schemas.microsoft.com/office/drawing/2014/main" id="{F19F6B9D-EB98-A0FA-6952-E14C9E43789A}"/>
                    </a:ext>
                  </a:extLst>
                </p14:cNvPr>
                <p14:cNvContentPartPr/>
                <p14:nvPr/>
              </p14:nvContentPartPr>
              <p14:xfrm>
                <a:off x="3322705" y="1649737"/>
                <a:ext cx="65880" cy="85680"/>
              </p14:xfrm>
            </p:contentPart>
          </mc:Choice>
          <mc:Fallback>
            <p:pic>
              <p:nvPicPr>
                <p:cNvPr id="42" name="Entrada de lápiz 41">
                  <a:extLst>
                    <a:ext uri="{FF2B5EF4-FFF2-40B4-BE49-F238E27FC236}">
                      <a16:creationId xmlns:a16="http://schemas.microsoft.com/office/drawing/2014/main" id="{F19F6B9D-EB98-A0FA-6952-E14C9E43789A}"/>
                    </a:ext>
                  </a:extLst>
                </p:cNvPr>
                <p:cNvPicPr/>
                <p:nvPr/>
              </p:nvPicPr>
              <p:blipFill>
                <a:blip r:embed="rId43"/>
                <a:stretch>
                  <a:fillRect/>
                </a:stretch>
              </p:blipFill>
              <p:spPr>
                <a:xfrm>
                  <a:off x="3316585" y="1643617"/>
                  <a:ext cx="781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3" name="Entrada de lápiz 42">
                  <a:extLst>
                    <a:ext uri="{FF2B5EF4-FFF2-40B4-BE49-F238E27FC236}">
                      <a16:creationId xmlns:a16="http://schemas.microsoft.com/office/drawing/2014/main" id="{520041CA-A083-152A-425B-E067A5C16628}"/>
                    </a:ext>
                  </a:extLst>
                </p14:cNvPr>
                <p14:cNvContentPartPr/>
                <p14:nvPr/>
              </p14:nvContentPartPr>
              <p14:xfrm>
                <a:off x="3407305" y="1638937"/>
                <a:ext cx="67680" cy="91080"/>
              </p14:xfrm>
            </p:contentPart>
          </mc:Choice>
          <mc:Fallback>
            <p:pic>
              <p:nvPicPr>
                <p:cNvPr id="43" name="Entrada de lápiz 42">
                  <a:extLst>
                    <a:ext uri="{FF2B5EF4-FFF2-40B4-BE49-F238E27FC236}">
                      <a16:creationId xmlns:a16="http://schemas.microsoft.com/office/drawing/2014/main" id="{520041CA-A083-152A-425B-E067A5C16628}"/>
                    </a:ext>
                  </a:extLst>
                </p:cNvPr>
                <p:cNvPicPr/>
                <p:nvPr/>
              </p:nvPicPr>
              <p:blipFill>
                <a:blip r:embed="rId45"/>
                <a:stretch>
                  <a:fillRect/>
                </a:stretch>
              </p:blipFill>
              <p:spPr>
                <a:xfrm>
                  <a:off x="3401185" y="1632817"/>
                  <a:ext cx="7992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4" name="Entrada de lápiz 43">
                  <a:extLst>
                    <a:ext uri="{FF2B5EF4-FFF2-40B4-BE49-F238E27FC236}">
                      <a16:creationId xmlns:a16="http://schemas.microsoft.com/office/drawing/2014/main" id="{20221238-63C4-17CC-1566-B74A00A4A7DB}"/>
                    </a:ext>
                  </a:extLst>
                </p14:cNvPr>
                <p14:cNvContentPartPr/>
                <p14:nvPr/>
              </p14:nvContentPartPr>
              <p14:xfrm>
                <a:off x="3474625" y="1639297"/>
                <a:ext cx="42480" cy="83520"/>
              </p14:xfrm>
            </p:contentPart>
          </mc:Choice>
          <mc:Fallback>
            <p:pic>
              <p:nvPicPr>
                <p:cNvPr id="44" name="Entrada de lápiz 43">
                  <a:extLst>
                    <a:ext uri="{FF2B5EF4-FFF2-40B4-BE49-F238E27FC236}">
                      <a16:creationId xmlns:a16="http://schemas.microsoft.com/office/drawing/2014/main" id="{20221238-63C4-17CC-1566-B74A00A4A7DB}"/>
                    </a:ext>
                  </a:extLst>
                </p:cNvPr>
                <p:cNvPicPr/>
                <p:nvPr/>
              </p:nvPicPr>
              <p:blipFill>
                <a:blip r:embed="rId47"/>
                <a:stretch>
                  <a:fillRect/>
                </a:stretch>
              </p:blipFill>
              <p:spPr>
                <a:xfrm>
                  <a:off x="3468505" y="1633177"/>
                  <a:ext cx="5472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Entrada de lápiz 49">
                  <a:extLst>
                    <a:ext uri="{FF2B5EF4-FFF2-40B4-BE49-F238E27FC236}">
                      <a16:creationId xmlns:a16="http://schemas.microsoft.com/office/drawing/2014/main" id="{10211051-842E-7B90-40C4-6776E8085905}"/>
                    </a:ext>
                  </a:extLst>
                </p14:cNvPr>
                <p14:cNvContentPartPr/>
                <p14:nvPr/>
              </p14:nvContentPartPr>
              <p14:xfrm>
                <a:off x="3534745" y="1646137"/>
                <a:ext cx="105840" cy="81000"/>
              </p14:xfrm>
            </p:contentPart>
          </mc:Choice>
          <mc:Fallback>
            <p:pic>
              <p:nvPicPr>
                <p:cNvPr id="50" name="Entrada de lápiz 49">
                  <a:extLst>
                    <a:ext uri="{FF2B5EF4-FFF2-40B4-BE49-F238E27FC236}">
                      <a16:creationId xmlns:a16="http://schemas.microsoft.com/office/drawing/2014/main" id="{10211051-842E-7B90-40C4-6776E8085905}"/>
                    </a:ext>
                  </a:extLst>
                </p:cNvPr>
                <p:cNvPicPr/>
                <p:nvPr/>
              </p:nvPicPr>
              <p:blipFill>
                <a:blip r:embed="rId49"/>
                <a:stretch>
                  <a:fillRect/>
                </a:stretch>
              </p:blipFill>
              <p:spPr>
                <a:xfrm>
                  <a:off x="3528625" y="1640017"/>
                  <a:ext cx="11808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1" name="Entrada de lápiz 50">
                  <a:extLst>
                    <a:ext uri="{FF2B5EF4-FFF2-40B4-BE49-F238E27FC236}">
                      <a16:creationId xmlns:a16="http://schemas.microsoft.com/office/drawing/2014/main" id="{490CD37F-92D8-2059-D35A-FD921E7688BA}"/>
                    </a:ext>
                  </a:extLst>
                </p14:cNvPr>
                <p14:cNvContentPartPr/>
                <p14:nvPr/>
              </p14:nvContentPartPr>
              <p14:xfrm>
                <a:off x="3674425" y="1638217"/>
                <a:ext cx="55800" cy="44640"/>
              </p14:xfrm>
            </p:contentPart>
          </mc:Choice>
          <mc:Fallback>
            <p:pic>
              <p:nvPicPr>
                <p:cNvPr id="51" name="Entrada de lápiz 50">
                  <a:extLst>
                    <a:ext uri="{FF2B5EF4-FFF2-40B4-BE49-F238E27FC236}">
                      <a16:creationId xmlns:a16="http://schemas.microsoft.com/office/drawing/2014/main" id="{490CD37F-92D8-2059-D35A-FD921E7688BA}"/>
                    </a:ext>
                  </a:extLst>
                </p:cNvPr>
                <p:cNvPicPr/>
                <p:nvPr/>
              </p:nvPicPr>
              <p:blipFill>
                <a:blip r:embed="rId51"/>
                <a:stretch>
                  <a:fillRect/>
                </a:stretch>
              </p:blipFill>
              <p:spPr>
                <a:xfrm>
                  <a:off x="3668305" y="1632097"/>
                  <a:ext cx="680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2" name="Entrada de lápiz 51">
                  <a:extLst>
                    <a:ext uri="{FF2B5EF4-FFF2-40B4-BE49-F238E27FC236}">
                      <a16:creationId xmlns:a16="http://schemas.microsoft.com/office/drawing/2014/main" id="{9B238F53-C4F3-30A5-8903-3EC1C9D3E681}"/>
                    </a:ext>
                  </a:extLst>
                </p14:cNvPr>
                <p14:cNvContentPartPr/>
                <p14:nvPr/>
              </p14:nvContentPartPr>
              <p14:xfrm>
                <a:off x="3733465" y="1552537"/>
                <a:ext cx="54000" cy="248400"/>
              </p14:xfrm>
            </p:contentPart>
          </mc:Choice>
          <mc:Fallback>
            <p:pic>
              <p:nvPicPr>
                <p:cNvPr id="52" name="Entrada de lápiz 51">
                  <a:extLst>
                    <a:ext uri="{FF2B5EF4-FFF2-40B4-BE49-F238E27FC236}">
                      <a16:creationId xmlns:a16="http://schemas.microsoft.com/office/drawing/2014/main" id="{9B238F53-C4F3-30A5-8903-3EC1C9D3E681}"/>
                    </a:ext>
                  </a:extLst>
                </p:cNvPr>
                <p:cNvPicPr/>
                <p:nvPr/>
              </p:nvPicPr>
              <p:blipFill>
                <a:blip r:embed="rId53"/>
                <a:stretch>
                  <a:fillRect/>
                </a:stretch>
              </p:blipFill>
              <p:spPr>
                <a:xfrm>
                  <a:off x="3727345" y="1546417"/>
                  <a:ext cx="66240" cy="260640"/>
                </a:xfrm>
                <a:prstGeom prst="rect">
                  <a:avLst/>
                </a:prstGeom>
              </p:spPr>
            </p:pic>
          </mc:Fallback>
        </mc:AlternateContent>
      </p:grpSp>
    </p:spTree>
    <p:extLst>
      <p:ext uri="{BB962C8B-B14F-4D97-AF65-F5344CB8AC3E}">
        <p14:creationId xmlns:p14="http://schemas.microsoft.com/office/powerpoint/2010/main" val="316847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355CAF53-FEC7-4EA0-ABF6-8096E499EDFA}"/>
              </a:ext>
            </a:extLst>
          </p:cNvPr>
          <p:cNvPicPr>
            <a:picLocks noChangeAspect="1"/>
          </p:cNvPicPr>
          <p:nvPr/>
        </p:nvPicPr>
        <p:blipFill>
          <a:blip r:embed="rId2"/>
          <a:stretch>
            <a:fillRect/>
          </a:stretch>
        </p:blipFill>
        <p:spPr>
          <a:xfrm>
            <a:off x="6120598" y="4782517"/>
            <a:ext cx="3439005" cy="1886213"/>
          </a:xfrm>
          <a:prstGeom prst="rect">
            <a:avLst/>
          </a:prstGeom>
        </p:spPr>
      </p:pic>
      <p:sp>
        <p:nvSpPr>
          <p:cNvPr id="2" name="CuadroTexto 1">
            <a:extLst>
              <a:ext uri="{FF2B5EF4-FFF2-40B4-BE49-F238E27FC236}">
                <a16:creationId xmlns:a16="http://schemas.microsoft.com/office/drawing/2014/main" id="{F0E57040-F6B4-42AF-51B3-A946E0949B1A}"/>
              </a:ext>
            </a:extLst>
          </p:cNvPr>
          <p:cNvSpPr txBox="1"/>
          <p:nvPr/>
        </p:nvSpPr>
        <p:spPr>
          <a:xfrm>
            <a:off x="207034" y="86264"/>
            <a:ext cx="11654287" cy="2308324"/>
          </a:xfrm>
          <a:prstGeom prst="rect">
            <a:avLst/>
          </a:prstGeom>
          <a:noFill/>
        </p:spPr>
        <p:txBody>
          <a:bodyPr wrap="square" rtlCol="0">
            <a:spAutoFit/>
          </a:bodyPr>
          <a:lstStyle/>
          <a:p>
            <a:pPr algn="just"/>
            <a:r>
              <a:rPr lang="es-MX" b="1" i="1" dirty="0"/>
              <a:t>Variables declaradas con </a:t>
            </a:r>
            <a:r>
              <a:rPr lang="es-MX" b="1" i="1" dirty="0" err="1"/>
              <a:t>var</a:t>
            </a:r>
            <a:r>
              <a:rPr lang="es-MX" i="1" dirty="0"/>
              <a:t>. </a:t>
            </a:r>
          </a:p>
          <a:p>
            <a:pPr algn="just"/>
            <a:endParaRPr lang="es-MX" i="1" dirty="0"/>
          </a:p>
          <a:p>
            <a:pPr algn="just"/>
            <a:r>
              <a:rPr lang="es-MX" i="1" dirty="0"/>
              <a:t>Si en los ejemplos anteriores, cambiamos las variables declaradas </a:t>
            </a:r>
            <a:r>
              <a:rPr lang="es-MX" b="1" i="1" dirty="0"/>
              <a:t>con </a:t>
            </a:r>
            <a:r>
              <a:rPr lang="es-MX" b="1" i="1" dirty="0" err="1"/>
              <a:t>let</a:t>
            </a:r>
            <a:r>
              <a:rPr lang="es-MX" b="1" i="1" dirty="0"/>
              <a:t> por variables declaradas con </a:t>
            </a:r>
            <a:r>
              <a:rPr lang="es-MX" b="1" i="1" dirty="0" err="1"/>
              <a:t>var</a:t>
            </a:r>
            <a:r>
              <a:rPr lang="es-MX" i="1" dirty="0"/>
              <a:t>, su valor sí se va </a:t>
            </a:r>
            <a:r>
              <a:rPr lang="es-MX" b="1" i="1" dirty="0"/>
              <a:t>a rescribir</a:t>
            </a:r>
            <a:r>
              <a:rPr lang="es-MX" i="1" dirty="0"/>
              <a:t>. Obviamente no es nada recomendable utilizar este tipo de variables porque puede ser más susceptible a bugs.</a:t>
            </a:r>
          </a:p>
          <a:p>
            <a:pPr algn="just"/>
            <a:endParaRPr lang="es-MX" i="1" dirty="0"/>
          </a:p>
          <a:p>
            <a:pPr algn="just"/>
            <a:r>
              <a:rPr lang="es-MX" i="1" dirty="0"/>
              <a:t>Es decir, a diferencia del </a:t>
            </a:r>
            <a:r>
              <a:rPr lang="es-MX" i="1" dirty="0" err="1"/>
              <a:t>let</a:t>
            </a:r>
            <a:r>
              <a:rPr lang="es-MX" i="1" dirty="0"/>
              <a:t> y </a:t>
            </a:r>
            <a:r>
              <a:rPr lang="es-MX" i="1" dirty="0" err="1"/>
              <a:t>const</a:t>
            </a:r>
            <a:r>
              <a:rPr lang="es-MX" i="1" dirty="0"/>
              <a:t> ,con </a:t>
            </a:r>
            <a:r>
              <a:rPr lang="es-MX" i="1" dirty="0" err="1"/>
              <a:t>var</a:t>
            </a:r>
            <a:r>
              <a:rPr lang="es-MX" i="1" dirty="0"/>
              <a:t> para los </a:t>
            </a:r>
            <a:r>
              <a:rPr lang="es-MX" b="1" i="1" dirty="0" err="1"/>
              <a:t>scopes</a:t>
            </a:r>
            <a:r>
              <a:rPr lang="es-MX" b="1" i="1" dirty="0"/>
              <a:t> de bloque</a:t>
            </a:r>
            <a:r>
              <a:rPr lang="es-MX" i="1" dirty="0"/>
              <a:t>… si se inicializa dentro del </a:t>
            </a:r>
            <a:r>
              <a:rPr lang="es-MX" i="1" dirty="0" err="1"/>
              <a:t>scope</a:t>
            </a:r>
            <a:r>
              <a:rPr lang="es-MX" i="1" dirty="0"/>
              <a:t> este lo va a reescribir al de afuera o al valor que ya tenia... </a:t>
            </a:r>
          </a:p>
          <a:p>
            <a:endParaRPr lang="es-PE" i="1" dirty="0">
              <a:solidFill>
                <a:srgbClr val="FF0000"/>
              </a:solidFill>
            </a:endParaRPr>
          </a:p>
        </p:txBody>
      </p:sp>
      <p:pic>
        <p:nvPicPr>
          <p:cNvPr id="4" name="Imagen 3">
            <a:extLst>
              <a:ext uri="{FF2B5EF4-FFF2-40B4-BE49-F238E27FC236}">
                <a16:creationId xmlns:a16="http://schemas.microsoft.com/office/drawing/2014/main" id="{AE96AB14-61F5-22B5-242F-DCD99A353E3D}"/>
              </a:ext>
            </a:extLst>
          </p:cNvPr>
          <p:cNvPicPr>
            <a:picLocks noChangeAspect="1"/>
          </p:cNvPicPr>
          <p:nvPr/>
        </p:nvPicPr>
        <p:blipFill>
          <a:blip r:embed="rId3"/>
          <a:stretch>
            <a:fillRect/>
          </a:stretch>
        </p:blipFill>
        <p:spPr>
          <a:xfrm>
            <a:off x="1473239" y="2298712"/>
            <a:ext cx="5001323" cy="1800476"/>
          </a:xfrm>
          <a:prstGeom prst="rect">
            <a:avLst/>
          </a:prstGeom>
        </p:spPr>
      </p:pic>
      <p:sp>
        <p:nvSpPr>
          <p:cNvPr id="5" name="CuadroTexto 4">
            <a:extLst>
              <a:ext uri="{FF2B5EF4-FFF2-40B4-BE49-F238E27FC236}">
                <a16:creationId xmlns:a16="http://schemas.microsoft.com/office/drawing/2014/main" id="{F0F2D7AC-1D2D-C540-E618-608A41E7CBC5}"/>
              </a:ext>
            </a:extLst>
          </p:cNvPr>
          <p:cNvSpPr txBox="1"/>
          <p:nvPr/>
        </p:nvSpPr>
        <p:spPr>
          <a:xfrm>
            <a:off x="414068" y="4211995"/>
            <a:ext cx="11654287" cy="1200329"/>
          </a:xfrm>
          <a:prstGeom prst="rect">
            <a:avLst/>
          </a:prstGeom>
          <a:noFill/>
        </p:spPr>
        <p:txBody>
          <a:bodyPr wrap="square" rtlCol="0">
            <a:spAutoFit/>
          </a:bodyPr>
          <a:lstStyle/>
          <a:p>
            <a:r>
              <a:rPr lang="es-MX" i="1" dirty="0">
                <a:solidFill>
                  <a:srgbClr val="FF0000"/>
                </a:solidFill>
              </a:rPr>
              <a:t>Pero si nos </a:t>
            </a:r>
            <a:r>
              <a:rPr lang="es-MX" i="1" dirty="0" err="1">
                <a:solidFill>
                  <a:srgbClr val="FF0000"/>
                </a:solidFill>
              </a:rPr>
              <a:t>referemios</a:t>
            </a:r>
            <a:r>
              <a:rPr lang="es-MX" i="1" dirty="0">
                <a:solidFill>
                  <a:srgbClr val="FF0000"/>
                </a:solidFill>
              </a:rPr>
              <a:t> a un </a:t>
            </a:r>
            <a:r>
              <a:rPr lang="es-MX" b="1" i="1" dirty="0" err="1">
                <a:solidFill>
                  <a:srgbClr val="FF0000"/>
                </a:solidFill>
              </a:rPr>
              <a:t>scope</a:t>
            </a:r>
            <a:r>
              <a:rPr lang="es-MX" b="1" i="1" dirty="0">
                <a:solidFill>
                  <a:srgbClr val="FF0000"/>
                </a:solidFill>
              </a:rPr>
              <a:t> de función</a:t>
            </a:r>
            <a:r>
              <a:rPr lang="es-MX" i="1" dirty="0">
                <a:solidFill>
                  <a:srgbClr val="FF0000"/>
                </a:solidFill>
              </a:rPr>
              <a:t>, ahí el comportamiento es como si se tratase de un </a:t>
            </a:r>
            <a:r>
              <a:rPr lang="es-MX" i="1" dirty="0" err="1">
                <a:solidFill>
                  <a:srgbClr val="FF0000"/>
                </a:solidFill>
              </a:rPr>
              <a:t>let</a:t>
            </a:r>
            <a:r>
              <a:rPr lang="es-MX" i="1" dirty="0">
                <a:solidFill>
                  <a:srgbClr val="FF0000"/>
                </a:solidFill>
              </a:rPr>
              <a:t> o </a:t>
            </a:r>
            <a:r>
              <a:rPr lang="es-MX" i="1" dirty="0" err="1">
                <a:solidFill>
                  <a:srgbClr val="FF0000"/>
                </a:solidFill>
              </a:rPr>
              <a:t>const.</a:t>
            </a:r>
            <a:r>
              <a:rPr lang="es-MX" i="1" dirty="0">
                <a:solidFill>
                  <a:srgbClr val="FF0000"/>
                </a:solidFill>
              </a:rPr>
              <a:t>. Todo lo que hagamos dentro del </a:t>
            </a:r>
            <a:r>
              <a:rPr lang="es-MX" i="1" dirty="0" err="1">
                <a:solidFill>
                  <a:srgbClr val="FF0000"/>
                </a:solidFill>
              </a:rPr>
              <a:t>scope</a:t>
            </a:r>
            <a:r>
              <a:rPr lang="es-MX" i="1" dirty="0">
                <a:solidFill>
                  <a:srgbClr val="FF0000"/>
                </a:solidFill>
              </a:rPr>
              <a:t> no afecta al </a:t>
            </a:r>
            <a:r>
              <a:rPr lang="es-MX" i="1" dirty="0" err="1">
                <a:solidFill>
                  <a:srgbClr val="FF0000"/>
                </a:solidFill>
              </a:rPr>
              <a:t>scope</a:t>
            </a:r>
            <a:r>
              <a:rPr lang="es-MX" i="1" dirty="0">
                <a:solidFill>
                  <a:srgbClr val="FF0000"/>
                </a:solidFill>
              </a:rPr>
              <a:t> de afuera</a:t>
            </a:r>
          </a:p>
          <a:p>
            <a:endParaRPr lang="es-MX" i="1" dirty="0">
              <a:solidFill>
                <a:srgbClr val="FF0000"/>
              </a:solidFill>
            </a:endParaRPr>
          </a:p>
          <a:p>
            <a:endParaRPr lang="es-PE" i="1" dirty="0">
              <a:solidFill>
                <a:srgbClr val="FF0000"/>
              </a:solidFill>
            </a:endParaRPr>
          </a:p>
        </p:txBody>
      </p:sp>
      <p:pic>
        <p:nvPicPr>
          <p:cNvPr id="7" name="Imagen 6">
            <a:extLst>
              <a:ext uri="{FF2B5EF4-FFF2-40B4-BE49-F238E27FC236}">
                <a16:creationId xmlns:a16="http://schemas.microsoft.com/office/drawing/2014/main" id="{4A5D19C8-B7CD-517E-3217-14E45D4CB533}"/>
              </a:ext>
            </a:extLst>
          </p:cNvPr>
          <p:cNvPicPr>
            <a:picLocks noChangeAspect="1"/>
          </p:cNvPicPr>
          <p:nvPr/>
        </p:nvPicPr>
        <p:blipFill>
          <a:blip r:embed="rId4"/>
          <a:stretch>
            <a:fillRect/>
          </a:stretch>
        </p:blipFill>
        <p:spPr>
          <a:xfrm>
            <a:off x="1138245" y="5038582"/>
            <a:ext cx="4448796" cy="1543265"/>
          </a:xfrm>
          <a:prstGeom prst="rect">
            <a:avLst/>
          </a:prstGeom>
        </p:spPr>
      </p:pic>
      <mc:AlternateContent xmlns:mc="http://schemas.openxmlformats.org/markup-compatibility/2006">
        <mc:Choice xmlns:p14="http://schemas.microsoft.com/office/powerpoint/2010/main" Requires="p14">
          <p:contentPart p14:bwMode="auto" r:id="rId5">
            <p14:nvContentPartPr>
              <p14:cNvPr id="13" name="Entrada de lápiz 12">
                <a:extLst>
                  <a:ext uri="{FF2B5EF4-FFF2-40B4-BE49-F238E27FC236}">
                    <a16:creationId xmlns:a16="http://schemas.microsoft.com/office/drawing/2014/main" id="{DB5CC28B-17D7-269B-F837-EA0F2DDFB6A3}"/>
                  </a:ext>
                </a:extLst>
              </p14:cNvPr>
              <p14:cNvContentPartPr/>
              <p14:nvPr/>
            </p14:nvContentPartPr>
            <p14:xfrm>
              <a:off x="2475985" y="6304177"/>
              <a:ext cx="1724040" cy="382680"/>
            </p14:xfrm>
          </p:contentPart>
        </mc:Choice>
        <mc:Fallback>
          <p:pic>
            <p:nvPicPr>
              <p:cNvPr id="13" name="Entrada de lápiz 12">
                <a:extLst>
                  <a:ext uri="{FF2B5EF4-FFF2-40B4-BE49-F238E27FC236}">
                    <a16:creationId xmlns:a16="http://schemas.microsoft.com/office/drawing/2014/main" id="{DB5CC28B-17D7-269B-F837-EA0F2DDFB6A3}"/>
                  </a:ext>
                </a:extLst>
              </p:cNvPr>
              <p:cNvPicPr/>
              <p:nvPr/>
            </p:nvPicPr>
            <p:blipFill>
              <a:blip r:embed="rId6"/>
              <a:stretch>
                <a:fillRect/>
              </a:stretch>
            </p:blipFill>
            <p:spPr>
              <a:xfrm>
                <a:off x="2469865" y="6298057"/>
                <a:ext cx="173628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 name="Entrada de lápiz 14">
                <a:extLst>
                  <a:ext uri="{FF2B5EF4-FFF2-40B4-BE49-F238E27FC236}">
                    <a16:creationId xmlns:a16="http://schemas.microsoft.com/office/drawing/2014/main" id="{D79B7AF4-B821-684E-00B3-2103CEEE3FDE}"/>
                  </a:ext>
                </a:extLst>
              </p14:cNvPr>
              <p14:cNvContentPartPr/>
              <p14:nvPr/>
            </p14:nvContentPartPr>
            <p14:xfrm>
              <a:off x="7341025" y="5546697"/>
              <a:ext cx="360" cy="360"/>
            </p14:xfrm>
          </p:contentPart>
        </mc:Choice>
        <mc:Fallback>
          <p:pic>
            <p:nvPicPr>
              <p:cNvPr id="15" name="Entrada de lápiz 14">
                <a:extLst>
                  <a:ext uri="{FF2B5EF4-FFF2-40B4-BE49-F238E27FC236}">
                    <a16:creationId xmlns:a16="http://schemas.microsoft.com/office/drawing/2014/main" id="{D79B7AF4-B821-684E-00B3-2103CEEE3FDE}"/>
                  </a:ext>
                </a:extLst>
              </p:cNvPr>
              <p:cNvPicPr/>
              <p:nvPr/>
            </p:nvPicPr>
            <p:blipFill>
              <a:blip r:embed="rId8"/>
              <a:stretch>
                <a:fillRect/>
              </a:stretch>
            </p:blipFill>
            <p:spPr>
              <a:xfrm>
                <a:off x="7334905" y="5540577"/>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Entrada de lápiz 15">
                <a:extLst>
                  <a:ext uri="{FF2B5EF4-FFF2-40B4-BE49-F238E27FC236}">
                    <a16:creationId xmlns:a16="http://schemas.microsoft.com/office/drawing/2014/main" id="{F3F3B442-7E2A-5349-18E1-75A801CBF4AD}"/>
                  </a:ext>
                </a:extLst>
              </p14:cNvPr>
              <p14:cNvContentPartPr/>
              <p14:nvPr/>
            </p14:nvContentPartPr>
            <p14:xfrm>
              <a:off x="7548025" y="5373897"/>
              <a:ext cx="360" cy="360"/>
            </p14:xfrm>
          </p:contentPart>
        </mc:Choice>
        <mc:Fallback>
          <p:pic>
            <p:nvPicPr>
              <p:cNvPr id="16" name="Entrada de lápiz 15">
                <a:extLst>
                  <a:ext uri="{FF2B5EF4-FFF2-40B4-BE49-F238E27FC236}">
                    <a16:creationId xmlns:a16="http://schemas.microsoft.com/office/drawing/2014/main" id="{F3F3B442-7E2A-5349-18E1-75A801CBF4AD}"/>
                  </a:ext>
                </a:extLst>
              </p:cNvPr>
              <p:cNvPicPr/>
              <p:nvPr/>
            </p:nvPicPr>
            <p:blipFill>
              <a:blip r:embed="rId8"/>
              <a:stretch>
                <a:fillRect/>
              </a:stretch>
            </p:blipFill>
            <p:spPr>
              <a:xfrm>
                <a:off x="7541905" y="5367777"/>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2" name="Entrada de lápiz 21">
                <a:extLst>
                  <a:ext uri="{FF2B5EF4-FFF2-40B4-BE49-F238E27FC236}">
                    <a16:creationId xmlns:a16="http://schemas.microsoft.com/office/drawing/2014/main" id="{16107CF7-FF49-00E9-2158-F31236EED4FE}"/>
                  </a:ext>
                </a:extLst>
              </p14:cNvPr>
              <p14:cNvContentPartPr/>
              <p14:nvPr/>
            </p14:nvContentPartPr>
            <p14:xfrm>
              <a:off x="8875345" y="6298777"/>
              <a:ext cx="588960" cy="482760"/>
            </p14:xfrm>
          </p:contentPart>
        </mc:Choice>
        <mc:Fallback>
          <p:pic>
            <p:nvPicPr>
              <p:cNvPr id="22" name="Entrada de lápiz 21">
                <a:extLst>
                  <a:ext uri="{FF2B5EF4-FFF2-40B4-BE49-F238E27FC236}">
                    <a16:creationId xmlns:a16="http://schemas.microsoft.com/office/drawing/2014/main" id="{16107CF7-FF49-00E9-2158-F31236EED4FE}"/>
                  </a:ext>
                </a:extLst>
              </p:cNvPr>
              <p:cNvPicPr/>
              <p:nvPr/>
            </p:nvPicPr>
            <p:blipFill>
              <a:blip r:embed="rId11"/>
              <a:stretch>
                <a:fillRect/>
              </a:stretch>
            </p:blipFill>
            <p:spPr>
              <a:xfrm>
                <a:off x="8869225" y="6292657"/>
                <a:ext cx="601200" cy="495000"/>
              </a:xfrm>
              <a:prstGeom prst="rect">
                <a:avLst/>
              </a:prstGeom>
            </p:spPr>
          </p:pic>
        </mc:Fallback>
      </mc:AlternateContent>
      <p:pic>
        <p:nvPicPr>
          <p:cNvPr id="24" name="Imagen 23">
            <a:extLst>
              <a:ext uri="{FF2B5EF4-FFF2-40B4-BE49-F238E27FC236}">
                <a16:creationId xmlns:a16="http://schemas.microsoft.com/office/drawing/2014/main" id="{10CE314C-1C81-4E59-33F7-B5FE15F02BBB}"/>
              </a:ext>
            </a:extLst>
          </p:cNvPr>
          <p:cNvPicPr>
            <a:picLocks noChangeAspect="1"/>
          </p:cNvPicPr>
          <p:nvPr/>
        </p:nvPicPr>
        <p:blipFill>
          <a:blip r:embed="rId12"/>
          <a:stretch>
            <a:fillRect/>
          </a:stretch>
        </p:blipFill>
        <p:spPr>
          <a:xfrm>
            <a:off x="6934724" y="2497625"/>
            <a:ext cx="4067743" cy="1333686"/>
          </a:xfrm>
          <a:prstGeom prst="rect">
            <a:avLst/>
          </a:prstGeom>
        </p:spPr>
      </p:pic>
    </p:spTree>
    <p:extLst>
      <p:ext uri="{BB962C8B-B14F-4D97-AF65-F5344CB8AC3E}">
        <p14:creationId xmlns:p14="http://schemas.microsoft.com/office/powerpoint/2010/main" val="382822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15DA740-8549-48CF-D4CE-14568337796B}"/>
              </a:ext>
            </a:extLst>
          </p:cNvPr>
          <p:cNvSpPr txBox="1"/>
          <p:nvPr/>
        </p:nvSpPr>
        <p:spPr>
          <a:xfrm>
            <a:off x="207034" y="86264"/>
            <a:ext cx="11654287" cy="5355312"/>
          </a:xfrm>
          <a:prstGeom prst="rect">
            <a:avLst/>
          </a:prstGeom>
          <a:noFill/>
        </p:spPr>
        <p:txBody>
          <a:bodyPr wrap="square" rtlCol="0">
            <a:spAutoFit/>
          </a:bodyPr>
          <a:lstStyle/>
          <a:p>
            <a:r>
              <a:rPr lang="es-MX" i="1" dirty="0">
                <a:solidFill>
                  <a:srgbClr val="FF0000"/>
                </a:solidFill>
              </a:rPr>
              <a:t>En conclusión.. Para </a:t>
            </a:r>
            <a:r>
              <a:rPr lang="es-MX" i="1" dirty="0" err="1">
                <a:solidFill>
                  <a:srgbClr val="FF0000"/>
                </a:solidFill>
              </a:rPr>
              <a:t>let</a:t>
            </a:r>
            <a:r>
              <a:rPr lang="es-MX" i="1" dirty="0">
                <a:solidFill>
                  <a:srgbClr val="FF0000"/>
                </a:solidFill>
              </a:rPr>
              <a:t> y </a:t>
            </a:r>
            <a:r>
              <a:rPr lang="es-MX" i="1" dirty="0" err="1">
                <a:solidFill>
                  <a:srgbClr val="FF0000"/>
                </a:solidFill>
              </a:rPr>
              <a:t>const</a:t>
            </a:r>
            <a:br>
              <a:rPr lang="es-MX" i="1" dirty="0"/>
            </a:br>
            <a:br>
              <a:rPr lang="es-MX" i="1" dirty="0"/>
            </a:br>
            <a:r>
              <a:rPr lang="es-MX" i="1" dirty="0"/>
              <a:t>En los </a:t>
            </a:r>
            <a:r>
              <a:rPr lang="es-MX" i="1" dirty="0" err="1"/>
              <a:t>scopes</a:t>
            </a:r>
            <a:r>
              <a:rPr lang="es-MX" i="1" dirty="0"/>
              <a:t> y bloque y función</a:t>
            </a:r>
            <a:br>
              <a:rPr lang="es-MX" i="1" dirty="0"/>
            </a:br>
            <a:r>
              <a:rPr lang="es-MX" i="1" dirty="0"/>
              <a:t>si en el </a:t>
            </a:r>
            <a:r>
              <a:rPr lang="es-MX" i="1" dirty="0" err="1"/>
              <a:t>scope</a:t>
            </a:r>
            <a:r>
              <a:rPr lang="es-MX" i="1" dirty="0"/>
              <a:t> general tengo inicializada una variable y en el nuevo </a:t>
            </a:r>
            <a:r>
              <a:rPr lang="es-MX" i="1" dirty="0" err="1"/>
              <a:t>scope</a:t>
            </a:r>
            <a:r>
              <a:rPr lang="es-MX" i="1" dirty="0"/>
              <a:t> dentro inicializo una variable con el mismo nombre.. No dará erro ya que el nuevo </a:t>
            </a:r>
            <a:r>
              <a:rPr lang="es-MX" i="1" dirty="0" err="1"/>
              <a:t>scope</a:t>
            </a:r>
            <a:r>
              <a:rPr lang="es-MX" i="1" dirty="0"/>
              <a:t> es como si estuviese sin nada, todo es nuevo dentro de el(aislado)… por es </a:t>
            </a:r>
            <a:r>
              <a:rPr lang="es-MX" i="1" dirty="0" err="1"/>
              <a:t>es</a:t>
            </a:r>
            <a:r>
              <a:rPr lang="es-MX" i="1" dirty="0"/>
              <a:t> que si yo modifico dicha variable con el mismo nombre su valor.. No se vera reflejada fuera ya que en un </a:t>
            </a:r>
            <a:r>
              <a:rPr lang="es-MX" i="1" dirty="0" err="1"/>
              <a:t>scope</a:t>
            </a:r>
            <a:r>
              <a:rPr lang="es-MX" i="1" dirty="0"/>
              <a:t> distinto.. </a:t>
            </a:r>
          </a:p>
          <a:p>
            <a:r>
              <a:rPr lang="es-MX" i="1" dirty="0"/>
              <a:t> </a:t>
            </a:r>
          </a:p>
          <a:p>
            <a:endParaRPr lang="es-MX" i="1" dirty="0"/>
          </a:p>
          <a:p>
            <a:endParaRPr lang="es-MX" i="1" dirty="0"/>
          </a:p>
          <a:p>
            <a:endParaRPr lang="es-MX" i="1" dirty="0"/>
          </a:p>
          <a:p>
            <a:endParaRPr lang="es-MX" i="1" dirty="0"/>
          </a:p>
          <a:p>
            <a:endParaRPr lang="es-MX" i="1" dirty="0"/>
          </a:p>
          <a:p>
            <a:r>
              <a:rPr lang="es-MX" i="1" dirty="0"/>
              <a:t>Tenemos que verlo de este lado… como si lo de dentro no importase lo salta, nada de lo afuera afecta adentro y nada de lo de dentro afecta a afuera.. Lo de adentro es algo nuevo (tomarlo como programa u otra pestaña si es necesario)</a:t>
            </a:r>
          </a:p>
          <a:p>
            <a:endParaRPr lang="es-MX" i="1" dirty="0">
              <a:solidFill>
                <a:srgbClr val="FF0000"/>
              </a:solidFill>
            </a:endParaRPr>
          </a:p>
          <a:p>
            <a:r>
              <a:rPr lang="es-MX" i="1" dirty="0">
                <a:solidFill>
                  <a:srgbClr val="FF0000"/>
                </a:solidFill>
              </a:rPr>
              <a:t>En conclusión.. Para </a:t>
            </a:r>
            <a:r>
              <a:rPr lang="es-MX" i="1" dirty="0" err="1">
                <a:solidFill>
                  <a:srgbClr val="FF0000"/>
                </a:solidFill>
              </a:rPr>
              <a:t>var</a:t>
            </a:r>
            <a:endParaRPr lang="es-MX" i="1" dirty="0">
              <a:solidFill>
                <a:srgbClr val="FF0000"/>
              </a:solidFill>
            </a:endParaRPr>
          </a:p>
          <a:p>
            <a:endParaRPr lang="es-MX" i="1" dirty="0">
              <a:solidFill>
                <a:srgbClr val="FF0000"/>
              </a:solidFill>
            </a:endParaRPr>
          </a:p>
          <a:p>
            <a:r>
              <a:rPr lang="es-MX" b="1" i="1" dirty="0"/>
              <a:t>Mismo comportamiento en los bloques de función</a:t>
            </a:r>
            <a:r>
              <a:rPr lang="es-MX" i="1" dirty="0"/>
              <a:t>.. Pero en los otros bloques si hay conexión con el </a:t>
            </a:r>
            <a:r>
              <a:rPr lang="es-MX" i="1" dirty="0" err="1"/>
              <a:t>scope</a:t>
            </a:r>
            <a:r>
              <a:rPr lang="es-MX" i="1" dirty="0"/>
              <a:t> superior.. Por eso no se recomienda usar “</a:t>
            </a:r>
            <a:r>
              <a:rPr lang="es-MX" i="1" dirty="0" err="1"/>
              <a:t>var</a:t>
            </a:r>
            <a:r>
              <a:rPr lang="es-MX" i="1" dirty="0"/>
              <a:t>” porque puede modificar un valor que tenemos u llevarnos a bugs</a:t>
            </a:r>
          </a:p>
        </p:txBody>
      </p:sp>
      <p:pic>
        <p:nvPicPr>
          <p:cNvPr id="6" name="Imagen 5">
            <a:extLst>
              <a:ext uri="{FF2B5EF4-FFF2-40B4-BE49-F238E27FC236}">
                <a16:creationId xmlns:a16="http://schemas.microsoft.com/office/drawing/2014/main" id="{7FE72F40-2440-487D-D6EC-AD617E2DC20D}"/>
              </a:ext>
            </a:extLst>
          </p:cNvPr>
          <p:cNvPicPr>
            <a:picLocks noChangeAspect="1"/>
          </p:cNvPicPr>
          <p:nvPr/>
        </p:nvPicPr>
        <p:blipFill>
          <a:blip r:embed="rId2"/>
          <a:stretch>
            <a:fillRect/>
          </a:stretch>
        </p:blipFill>
        <p:spPr>
          <a:xfrm>
            <a:off x="3837871" y="1898815"/>
            <a:ext cx="4516257" cy="1374909"/>
          </a:xfrm>
          <a:prstGeom prst="rect">
            <a:avLst/>
          </a:prstGeom>
        </p:spPr>
      </p:pic>
    </p:spTree>
    <p:extLst>
      <p:ext uri="{BB962C8B-B14F-4D97-AF65-F5344CB8AC3E}">
        <p14:creationId xmlns:p14="http://schemas.microsoft.com/office/powerpoint/2010/main" val="81191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173FF9E-6E2A-111E-AC2A-9A985F5F41F0}"/>
              </a:ext>
            </a:extLst>
          </p:cNvPr>
          <p:cNvSpPr txBox="1"/>
          <p:nvPr/>
        </p:nvSpPr>
        <p:spPr>
          <a:xfrm>
            <a:off x="268856" y="232912"/>
            <a:ext cx="11654287" cy="2585323"/>
          </a:xfrm>
          <a:prstGeom prst="rect">
            <a:avLst/>
          </a:prstGeom>
          <a:noFill/>
        </p:spPr>
        <p:txBody>
          <a:bodyPr wrap="square" rtlCol="0">
            <a:spAutoFit/>
          </a:bodyPr>
          <a:lstStyle/>
          <a:p>
            <a:r>
              <a:rPr lang="es-MX" i="1" dirty="0">
                <a:solidFill>
                  <a:srgbClr val="FF0000"/>
                </a:solidFill>
              </a:rPr>
              <a:t>Ejemplo cuando se accede al valor de una función, se aplica el mismo concepto</a:t>
            </a:r>
          </a:p>
          <a:p>
            <a:endParaRPr lang="es-MX" i="1" dirty="0">
              <a:solidFill>
                <a:srgbClr val="FF0000"/>
              </a:solidFill>
            </a:endParaRPr>
          </a:p>
          <a:p>
            <a:pPr marL="285750" indent="-285750">
              <a:buFont typeface="Arial" panose="020B0604020202020204" pitchFamily="34" charset="0"/>
              <a:buChar char="•"/>
            </a:pPr>
            <a:r>
              <a:rPr lang="es-MX" i="1" dirty="0"/>
              <a:t>Las variables declaradas </a:t>
            </a:r>
            <a:r>
              <a:rPr lang="es-MX" b="1" i="1" dirty="0"/>
              <a:t>con </a:t>
            </a:r>
            <a:r>
              <a:rPr lang="es-MX" b="1" i="1" dirty="0" err="1"/>
              <a:t>var</a:t>
            </a:r>
            <a:r>
              <a:rPr lang="es-MX" b="1" i="1" dirty="0"/>
              <a:t> tienen un alcance de función</a:t>
            </a:r>
            <a:r>
              <a:rPr lang="es-MX" i="1" dirty="0"/>
              <a:t>, lo que significa que están disponibles en todo el ámbito de la función en la que se declararon…</a:t>
            </a:r>
            <a:r>
              <a:rPr lang="es-MX" i="1" dirty="0">
                <a:solidFill>
                  <a:srgbClr val="0000FF"/>
                </a:solidFill>
              </a:rPr>
              <a:t>con el </a:t>
            </a:r>
            <a:r>
              <a:rPr lang="es-MX" i="1" dirty="0" err="1">
                <a:solidFill>
                  <a:srgbClr val="0000FF"/>
                </a:solidFill>
              </a:rPr>
              <a:t>var</a:t>
            </a:r>
            <a:r>
              <a:rPr lang="es-MX" i="1" dirty="0">
                <a:solidFill>
                  <a:srgbClr val="0000FF"/>
                </a:solidFill>
              </a:rPr>
              <a:t> se puede volver a inicilizar una variable en todo su alcance, tomando como valor el ultimo dado, mientras que con el “</a:t>
            </a:r>
            <a:r>
              <a:rPr lang="es-MX" i="1" dirty="0" err="1">
                <a:solidFill>
                  <a:srgbClr val="0000FF"/>
                </a:solidFill>
              </a:rPr>
              <a:t>let</a:t>
            </a:r>
            <a:r>
              <a:rPr lang="es-MX" i="1" dirty="0">
                <a:solidFill>
                  <a:srgbClr val="0000FF"/>
                </a:solidFill>
              </a:rPr>
              <a:t> y </a:t>
            </a:r>
            <a:r>
              <a:rPr lang="es-MX" i="1" dirty="0" err="1">
                <a:solidFill>
                  <a:srgbClr val="0000FF"/>
                </a:solidFill>
              </a:rPr>
              <a:t>const</a:t>
            </a:r>
            <a:r>
              <a:rPr lang="es-MX" i="1" dirty="0">
                <a:solidFill>
                  <a:srgbClr val="0000FF"/>
                </a:solidFill>
              </a:rPr>
              <a:t>” no se puede </a:t>
            </a:r>
          </a:p>
          <a:p>
            <a:pPr marL="285750" indent="-285750">
              <a:buFont typeface="Arial" panose="020B0604020202020204" pitchFamily="34" charset="0"/>
              <a:buChar char="•"/>
            </a:pPr>
            <a:r>
              <a:rPr lang="es-MX" i="1" dirty="0"/>
              <a:t>Las variables declaradas </a:t>
            </a:r>
            <a:r>
              <a:rPr lang="es-MX" b="1" i="1" dirty="0"/>
              <a:t>con </a:t>
            </a:r>
            <a:r>
              <a:rPr lang="es-MX" b="1" i="1" dirty="0" err="1"/>
              <a:t>let</a:t>
            </a:r>
            <a:r>
              <a:rPr lang="es-MX" b="1" i="1" dirty="0"/>
              <a:t> o </a:t>
            </a:r>
            <a:r>
              <a:rPr lang="es-MX" b="1" i="1" dirty="0" err="1"/>
              <a:t>const</a:t>
            </a:r>
            <a:r>
              <a:rPr lang="es-MX" b="1" i="1" dirty="0"/>
              <a:t>, por otro lado, tienen un alcance de bloque</a:t>
            </a:r>
            <a:r>
              <a:rPr lang="es-MX" i="1" dirty="0"/>
              <a:t>, lo que significa que solo están disponibles dentro del bloque (por ejemplo, un bucle </a:t>
            </a:r>
            <a:r>
              <a:rPr lang="es-MX" i="1" dirty="0" err="1"/>
              <a:t>for</a:t>
            </a:r>
            <a:r>
              <a:rPr lang="es-MX" i="1" dirty="0"/>
              <a:t>, un bloque if, una función) en el que se declararon.</a:t>
            </a:r>
            <a:br>
              <a:rPr lang="es-MX" i="1" dirty="0"/>
            </a:br>
            <a:br>
              <a:rPr lang="es-MX" i="1" dirty="0"/>
            </a:br>
            <a:endParaRPr lang="es-MX" i="1" dirty="0"/>
          </a:p>
        </p:txBody>
      </p:sp>
      <p:pic>
        <p:nvPicPr>
          <p:cNvPr id="4" name="Imagen 3">
            <a:extLst>
              <a:ext uri="{FF2B5EF4-FFF2-40B4-BE49-F238E27FC236}">
                <a16:creationId xmlns:a16="http://schemas.microsoft.com/office/drawing/2014/main" id="{01876199-A49B-4842-50B8-707A58701A2C}"/>
              </a:ext>
            </a:extLst>
          </p:cNvPr>
          <p:cNvPicPr>
            <a:picLocks noChangeAspect="1"/>
          </p:cNvPicPr>
          <p:nvPr/>
        </p:nvPicPr>
        <p:blipFill>
          <a:blip r:embed="rId2"/>
          <a:stretch>
            <a:fillRect/>
          </a:stretch>
        </p:blipFill>
        <p:spPr>
          <a:xfrm>
            <a:off x="1314363" y="2267577"/>
            <a:ext cx="9563271" cy="4470607"/>
          </a:xfrm>
          <a:prstGeom prst="rect">
            <a:avLst/>
          </a:prstGeom>
        </p:spPr>
      </p:pic>
      <p:sp>
        <p:nvSpPr>
          <p:cNvPr id="5" name="CuadroTexto 4">
            <a:extLst>
              <a:ext uri="{FF2B5EF4-FFF2-40B4-BE49-F238E27FC236}">
                <a16:creationId xmlns:a16="http://schemas.microsoft.com/office/drawing/2014/main" id="{966B1302-6979-8E48-501B-863D309A541B}"/>
              </a:ext>
            </a:extLst>
          </p:cNvPr>
          <p:cNvSpPr txBox="1"/>
          <p:nvPr/>
        </p:nvSpPr>
        <p:spPr>
          <a:xfrm>
            <a:off x="7587782" y="2356570"/>
            <a:ext cx="3289852" cy="923330"/>
          </a:xfrm>
          <a:prstGeom prst="rect">
            <a:avLst/>
          </a:prstGeom>
          <a:noFill/>
        </p:spPr>
        <p:txBody>
          <a:bodyPr wrap="square" rtlCol="0">
            <a:spAutoFit/>
          </a:bodyPr>
          <a:lstStyle/>
          <a:p>
            <a:r>
              <a:rPr lang="es-MX" dirty="0">
                <a:solidFill>
                  <a:schemeClr val="bg1"/>
                </a:solidFill>
              </a:rPr>
              <a:t>Ojo que </a:t>
            </a:r>
            <a:r>
              <a:rPr lang="es-MX" dirty="0" err="1">
                <a:solidFill>
                  <a:schemeClr val="bg1"/>
                </a:solidFill>
              </a:rPr>
              <a:t>aca</a:t>
            </a:r>
            <a:r>
              <a:rPr lang="es-MX" dirty="0">
                <a:solidFill>
                  <a:schemeClr val="bg1"/>
                </a:solidFill>
              </a:rPr>
              <a:t> nos </a:t>
            </a:r>
            <a:r>
              <a:rPr lang="es-MX" dirty="0" err="1">
                <a:solidFill>
                  <a:schemeClr val="bg1"/>
                </a:solidFill>
              </a:rPr>
              <a:t>referemios</a:t>
            </a:r>
            <a:r>
              <a:rPr lang="es-MX" dirty="0">
                <a:solidFill>
                  <a:schemeClr val="bg1"/>
                </a:solidFill>
              </a:rPr>
              <a:t> a función cuando no tiene ningún bloque dentro</a:t>
            </a:r>
            <a:endParaRPr lang="es-PE" dirty="0">
              <a:solidFill>
                <a:schemeClr val="bg1"/>
              </a:solidFill>
            </a:endParaRPr>
          </a:p>
        </p:txBody>
      </p:sp>
      <p:grpSp>
        <p:nvGrpSpPr>
          <p:cNvPr id="8" name="Grupo 7">
            <a:extLst>
              <a:ext uri="{FF2B5EF4-FFF2-40B4-BE49-F238E27FC236}">
                <a16:creationId xmlns:a16="http://schemas.microsoft.com/office/drawing/2014/main" id="{8BF3117A-6C89-DE33-6AF8-237846734934}"/>
              </a:ext>
            </a:extLst>
          </p:cNvPr>
          <p:cNvGrpSpPr/>
          <p:nvPr/>
        </p:nvGrpSpPr>
        <p:grpSpPr>
          <a:xfrm>
            <a:off x="7216247" y="2126739"/>
            <a:ext cx="447120" cy="575280"/>
            <a:chOff x="7216247" y="2126739"/>
            <a:chExt cx="447120" cy="575280"/>
          </a:xfrm>
        </p:grpSpPr>
        <mc:AlternateContent xmlns:mc="http://schemas.openxmlformats.org/markup-compatibility/2006">
          <mc:Choice xmlns:p14="http://schemas.microsoft.com/office/powerpoint/2010/main" Requires="p14">
            <p:contentPart p14:bwMode="auto" r:id="rId3">
              <p14:nvContentPartPr>
                <p14:cNvPr id="6" name="Entrada de lápiz 5">
                  <a:extLst>
                    <a:ext uri="{FF2B5EF4-FFF2-40B4-BE49-F238E27FC236}">
                      <a16:creationId xmlns:a16="http://schemas.microsoft.com/office/drawing/2014/main" id="{A64AEBF3-676B-F271-03F6-C8C00451DC0E}"/>
                    </a:ext>
                  </a:extLst>
                </p14:cNvPr>
                <p14:cNvContentPartPr/>
                <p14:nvPr/>
              </p14:nvContentPartPr>
              <p14:xfrm>
                <a:off x="7216247" y="2126739"/>
                <a:ext cx="447120" cy="506520"/>
              </p14:xfrm>
            </p:contentPart>
          </mc:Choice>
          <mc:Fallback>
            <p:pic>
              <p:nvPicPr>
                <p:cNvPr id="6" name="Entrada de lápiz 5">
                  <a:extLst>
                    <a:ext uri="{FF2B5EF4-FFF2-40B4-BE49-F238E27FC236}">
                      <a16:creationId xmlns:a16="http://schemas.microsoft.com/office/drawing/2014/main" id="{A64AEBF3-676B-F271-03F6-C8C00451DC0E}"/>
                    </a:ext>
                  </a:extLst>
                </p:cNvPr>
                <p:cNvPicPr/>
                <p:nvPr/>
              </p:nvPicPr>
              <p:blipFill>
                <a:blip r:embed="rId4"/>
                <a:stretch>
                  <a:fillRect/>
                </a:stretch>
              </p:blipFill>
              <p:spPr>
                <a:xfrm>
                  <a:off x="7210127" y="2120619"/>
                  <a:ext cx="459360" cy="518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Entrada de lápiz 6">
                  <a:extLst>
                    <a:ext uri="{FF2B5EF4-FFF2-40B4-BE49-F238E27FC236}">
                      <a16:creationId xmlns:a16="http://schemas.microsoft.com/office/drawing/2014/main" id="{746BB612-D2BA-FD7F-64B4-5632B5B6A3BF}"/>
                    </a:ext>
                  </a:extLst>
                </p14:cNvPr>
                <p14:cNvContentPartPr/>
                <p14:nvPr/>
              </p14:nvContentPartPr>
              <p14:xfrm>
                <a:off x="7464287" y="2583939"/>
                <a:ext cx="126000" cy="118080"/>
              </p14:xfrm>
            </p:contentPart>
          </mc:Choice>
          <mc:Fallback>
            <p:pic>
              <p:nvPicPr>
                <p:cNvPr id="7" name="Entrada de lápiz 6">
                  <a:extLst>
                    <a:ext uri="{FF2B5EF4-FFF2-40B4-BE49-F238E27FC236}">
                      <a16:creationId xmlns:a16="http://schemas.microsoft.com/office/drawing/2014/main" id="{746BB612-D2BA-FD7F-64B4-5632B5B6A3BF}"/>
                    </a:ext>
                  </a:extLst>
                </p:cNvPr>
                <p:cNvPicPr/>
                <p:nvPr/>
              </p:nvPicPr>
              <p:blipFill>
                <a:blip r:embed="rId6"/>
                <a:stretch>
                  <a:fillRect/>
                </a:stretch>
              </p:blipFill>
              <p:spPr>
                <a:xfrm>
                  <a:off x="7458167" y="2577819"/>
                  <a:ext cx="138240" cy="130320"/>
                </a:xfrm>
                <a:prstGeom prst="rect">
                  <a:avLst/>
                </a:prstGeom>
              </p:spPr>
            </p:pic>
          </mc:Fallback>
        </mc:AlternateContent>
      </p:grpSp>
    </p:spTree>
    <p:extLst>
      <p:ext uri="{BB962C8B-B14F-4D97-AF65-F5344CB8AC3E}">
        <p14:creationId xmlns:p14="http://schemas.microsoft.com/office/powerpoint/2010/main" val="23648538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1034</Words>
  <Application>Microsoft Office PowerPoint</Application>
  <PresentationFormat>Panorámica</PresentationFormat>
  <Paragraphs>61</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lato</vt:lpstr>
      <vt:lpstr>Tema de Office</vt:lpstr>
      <vt:lpstr>ALCANCE (SCOPE)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ALCANCE (SCOPE)</dc:title>
  <dc:creator>Renato Mallqui Uturunco</dc:creator>
  <cp:lastModifiedBy>Renato Mallqui Uturunco</cp:lastModifiedBy>
  <cp:revision>2</cp:revision>
  <dcterms:created xsi:type="dcterms:W3CDTF">2023-09-24T23:50:50Z</dcterms:created>
  <dcterms:modified xsi:type="dcterms:W3CDTF">2023-09-25T04:32:26Z</dcterms:modified>
</cp:coreProperties>
</file>