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Josefin Sans Bold" pitchFamily="2" charset="0"/>
      <p:regular r:id="rId13"/>
      <p:boldItalic r:id="rId14"/>
    </p:embeddedFont>
    <p:embeddedFont>
      <p:font typeface="Josefin Sans Regular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5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38476" y="1680698"/>
            <a:ext cx="10005237" cy="6875599"/>
            <a:chOff x="0" y="-66675"/>
            <a:chExt cx="13340315" cy="9167465"/>
          </a:xfrm>
        </p:grpSpPr>
        <p:sp>
          <p:nvSpPr>
            <p:cNvPr id="3" name="TextBox 3"/>
            <p:cNvSpPr txBox="1"/>
            <p:nvPr/>
          </p:nvSpPr>
          <p:spPr>
            <a:xfrm>
              <a:off x="0" y="1763500"/>
              <a:ext cx="13340315" cy="5668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159"/>
                </a:lnSpc>
              </a:pPr>
              <a:endParaRPr lang="en-US" sz="8000" dirty="0">
                <a:solidFill>
                  <a:srgbClr val="F7B4A7"/>
                </a:solidFill>
                <a:latin typeface="Josefin Sans Bold Bold"/>
              </a:endParaRPr>
            </a:p>
            <a:p>
              <a:pPr>
                <a:lnSpc>
                  <a:spcPts val="8159"/>
                </a:lnSpc>
              </a:pPr>
              <a:r>
                <a:rPr lang="en-US" sz="8000" dirty="0">
                  <a:solidFill>
                    <a:srgbClr val="F7B4A7"/>
                  </a:solidFill>
                  <a:latin typeface="Josefin Sans Bold Bold"/>
                </a:rPr>
                <a:t>APLIKASI CRUD DAFTAR MAHASISWA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3340315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339637"/>
              <a:ext cx="13340315" cy="761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6303834" y="1790711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2095190" y="202115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24872" y="50058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30334" y="1677222"/>
            <a:ext cx="12264403" cy="5262518"/>
            <a:chOff x="0" y="-9525"/>
            <a:chExt cx="16352537" cy="7016690"/>
          </a:xfrm>
        </p:grpSpPr>
        <p:sp>
          <p:nvSpPr>
            <p:cNvPr id="3" name="TextBox 3"/>
            <p:cNvSpPr txBox="1"/>
            <p:nvPr/>
          </p:nvSpPr>
          <p:spPr>
            <a:xfrm>
              <a:off x="687512" y="-9525"/>
              <a:ext cx="9597131" cy="1647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719"/>
                </a:lnSpc>
              </a:pPr>
              <a:r>
                <a:rPr lang="en-US" sz="8099">
                  <a:solidFill>
                    <a:srgbClr val="F7B4A7"/>
                  </a:solidFill>
                  <a:latin typeface="Josefin Sans Bold Bold"/>
                </a:rPr>
                <a:t>KELOMPOK 8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69452" y="1924866"/>
              <a:ext cx="10758889" cy="7124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84"/>
                </a:lnSpc>
              </a:pPr>
              <a:r>
                <a:rPr lang="en-US" sz="2899" spc="347" dirty="0">
                  <a:solidFill>
                    <a:srgbClr val="94DDDE"/>
                  </a:solidFill>
                  <a:latin typeface="Josefin Sans Regular"/>
                </a:rPr>
                <a:t>NAMA ANGGOTA 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923902"/>
              <a:ext cx="16352537" cy="4083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26111" lvl="1" indent="-313055" algn="just">
                <a:lnSpc>
                  <a:spcPts val="4060"/>
                </a:lnSpc>
                <a:buFont typeface="Arial"/>
                <a:buChar char="•"/>
              </a:pPr>
              <a:r>
                <a:rPr lang="en-US" sz="2900" dirty="0">
                  <a:solidFill>
                    <a:srgbClr val="94DDDE"/>
                  </a:solidFill>
                  <a:latin typeface="Josefin Sans Regular"/>
                </a:rPr>
                <a:t>ANNUR MARJABIAH - 21110352</a:t>
              </a:r>
            </a:p>
            <a:p>
              <a:pPr marL="626111" lvl="1" indent="-313055" algn="just">
                <a:lnSpc>
                  <a:spcPts val="4060"/>
                </a:lnSpc>
                <a:buFont typeface="Arial"/>
                <a:buChar char="•"/>
              </a:pPr>
              <a:r>
                <a:rPr lang="en-US" sz="2900" dirty="0">
                  <a:solidFill>
                    <a:srgbClr val="94DDDE"/>
                  </a:solidFill>
                  <a:latin typeface="Josefin Sans Regular"/>
                </a:rPr>
                <a:t>ANGGITA ANGRAENI - 21110349</a:t>
              </a:r>
            </a:p>
            <a:p>
              <a:pPr marL="626111" lvl="1" indent="-313055" algn="just">
                <a:lnSpc>
                  <a:spcPts val="4060"/>
                </a:lnSpc>
                <a:buFont typeface="Arial"/>
                <a:buChar char="•"/>
              </a:pPr>
              <a:r>
                <a:rPr lang="en-US" sz="2900" dirty="0">
                  <a:solidFill>
                    <a:srgbClr val="94DDDE"/>
                  </a:solidFill>
                  <a:latin typeface="Josefin Sans Regular"/>
                </a:rPr>
                <a:t>HUSNUL KHOTIMAH - 21110192</a:t>
              </a:r>
            </a:p>
            <a:p>
              <a:pPr marL="626111" lvl="1" indent="-313055" algn="just">
                <a:lnSpc>
                  <a:spcPts val="4060"/>
                </a:lnSpc>
                <a:buFont typeface="Arial"/>
                <a:buChar char="•"/>
              </a:pPr>
              <a:r>
                <a:rPr lang="en-US" sz="2900" dirty="0">
                  <a:solidFill>
                    <a:srgbClr val="94DDDE"/>
                  </a:solidFill>
                  <a:latin typeface="Josefin Sans Regular"/>
                </a:rPr>
                <a:t>MOCHAMAD FAJAR AL FARIZI - 21110002</a:t>
              </a:r>
            </a:p>
            <a:p>
              <a:pPr marL="626111" lvl="1" indent="-313055" algn="just">
                <a:lnSpc>
                  <a:spcPts val="4060"/>
                </a:lnSpc>
                <a:buFont typeface="Arial"/>
                <a:buChar char="•"/>
              </a:pPr>
              <a:r>
                <a:rPr lang="en-US" sz="2900" dirty="0">
                  <a:solidFill>
                    <a:srgbClr val="94DDDE"/>
                  </a:solidFill>
                  <a:latin typeface="Josefin Sans Regular"/>
                </a:rPr>
                <a:t>RENDI SUTENDI - 21110856</a:t>
              </a:r>
            </a:p>
            <a:p>
              <a:pPr algn="just">
                <a:lnSpc>
                  <a:spcPts val="4060"/>
                </a:lnSpc>
              </a:pPr>
              <a:endParaRPr lang="en-US" sz="2900" dirty="0">
                <a:solidFill>
                  <a:srgbClr val="94DDDE"/>
                </a:solidFill>
                <a:latin typeface="Josefin Sans Regular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443703" y="1684366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2582202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55789" y="3397471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5272" y="3086100"/>
            <a:ext cx="5073777" cy="4068246"/>
          </a:xfrm>
          <a:custGeom>
            <a:avLst/>
            <a:gdLst/>
            <a:ahLst/>
            <a:cxnLst/>
            <a:rect l="l" t="t" r="r" b="b"/>
            <a:pathLst>
              <a:path w="5073777" h="4068246">
                <a:moveTo>
                  <a:pt x="0" y="0"/>
                </a:moveTo>
                <a:lnTo>
                  <a:pt x="5073777" y="0"/>
                </a:lnTo>
                <a:lnTo>
                  <a:pt x="5073777" y="4068246"/>
                </a:lnTo>
                <a:lnTo>
                  <a:pt x="0" y="4068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83521" y="2317720"/>
            <a:ext cx="11314293" cy="5725903"/>
            <a:chOff x="0" y="0"/>
            <a:chExt cx="15085725" cy="763453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5085725" cy="1416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6"/>
                </a:lnSpc>
              </a:pPr>
              <a:r>
                <a:rPr lang="en-US" sz="6997">
                  <a:solidFill>
                    <a:srgbClr val="31356E"/>
                  </a:solidFill>
                  <a:latin typeface="Josefin Sans Bold"/>
                </a:rPr>
                <a:t>PENGENALAN APLIKASI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36363"/>
              <a:ext cx="14453590" cy="5198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04"/>
                </a:lnSpc>
              </a:pP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	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Aplikasi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CRUD Java GUI daftar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mahasiswa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adalah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sebuah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aplikasi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yang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memungkinkan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pengguna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untuk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mengelola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data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mahasiswa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melalui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antarmuka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pengguna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grafis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(GUI)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menggunakan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bahasa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pemrograman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Java.</a:t>
              </a:r>
            </a:p>
            <a:p>
              <a:pPr algn="just">
                <a:lnSpc>
                  <a:spcPts val="3804"/>
                </a:lnSpc>
              </a:pPr>
              <a:endParaRPr lang="en-US" sz="3170" dirty="0">
                <a:solidFill>
                  <a:srgbClr val="2B4B82"/>
                </a:solidFill>
                <a:latin typeface="Josefin Sans Regular"/>
              </a:endParaRPr>
            </a:p>
            <a:p>
              <a:pPr algn="just">
                <a:lnSpc>
                  <a:spcPts val="3804"/>
                </a:lnSpc>
              </a:pP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	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Selain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itu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,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aplikasi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ini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juga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dapat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membantu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pengguna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dalam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meminimalkan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kesalahan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input data dan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meningkatkan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3170" dirty="0" err="1">
                  <a:solidFill>
                    <a:srgbClr val="2B4B82"/>
                  </a:solidFill>
                  <a:latin typeface="Josefin Sans Regular"/>
                </a:rPr>
                <a:t>akurasi</a:t>
              </a:r>
              <a:r>
                <a:rPr lang="en-US" sz="3170" dirty="0">
                  <a:solidFill>
                    <a:srgbClr val="2B4B82"/>
                  </a:solidFill>
                  <a:latin typeface="Josefin Sans Regular"/>
                </a:rPr>
                <a:t> data.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51762" y="1107504"/>
            <a:ext cx="3489749" cy="2861594"/>
          </a:xfrm>
          <a:custGeom>
            <a:avLst/>
            <a:gdLst/>
            <a:ahLst/>
            <a:cxnLst/>
            <a:rect l="l" t="t" r="r" b="b"/>
            <a:pathLst>
              <a:path w="3489749" h="2861594">
                <a:moveTo>
                  <a:pt x="0" y="0"/>
                </a:moveTo>
                <a:lnTo>
                  <a:pt x="3489749" y="0"/>
                </a:lnTo>
                <a:lnTo>
                  <a:pt x="3489749" y="2861593"/>
                </a:lnTo>
                <a:lnTo>
                  <a:pt x="0" y="286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4000" y="4260503"/>
            <a:ext cx="4618653" cy="4114800"/>
          </a:xfrm>
          <a:custGeom>
            <a:avLst/>
            <a:gdLst/>
            <a:ahLst/>
            <a:cxnLst/>
            <a:rect l="l" t="t" r="r" b="b"/>
            <a:pathLst>
              <a:path w="4618653" h="4114800">
                <a:moveTo>
                  <a:pt x="0" y="0"/>
                </a:moveTo>
                <a:lnTo>
                  <a:pt x="4618653" y="0"/>
                </a:lnTo>
                <a:lnTo>
                  <a:pt x="4618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935717" y="1102128"/>
            <a:ext cx="11008694" cy="8082744"/>
            <a:chOff x="0" y="0"/>
            <a:chExt cx="14678259" cy="10776992"/>
          </a:xfrm>
        </p:grpSpPr>
        <p:sp>
          <p:nvSpPr>
            <p:cNvPr id="5" name="TextBox 5"/>
            <p:cNvSpPr txBox="1"/>
            <p:nvPr/>
          </p:nvSpPr>
          <p:spPr>
            <a:xfrm>
              <a:off x="0" y="2921618"/>
              <a:ext cx="14466912" cy="7245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919"/>
                </a:lnSpc>
              </a:pP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	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Penggunaan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aplikasi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CRUD Java daftar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mahasiswa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memudahkan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dalam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pengelolaan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data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mahasiswa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.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	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Pengguna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dapat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dengan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mudah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menambahkan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,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mengedit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,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atau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menghapus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data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mahasiswa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tanpa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perlu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melakukan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proses manual yang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rumit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.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	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Selain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itu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,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aplikasi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CRUD Java daftar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mahasiswa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juga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membantu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dalam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meningkatkan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akurasi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data.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	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Dalam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proses manual,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kesalahan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input data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seringkali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terjadi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karena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faktor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manusia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.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Namun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,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dengan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menggunakan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aplikasi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ini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,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kesalahan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tersebut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dapat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diminimalisir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karena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data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diinput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secara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otomatis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 oleh </a:t>
              </a:r>
              <a:r>
                <a:rPr lang="en-US" sz="2799" dirty="0" err="1">
                  <a:solidFill>
                    <a:srgbClr val="2B4B82"/>
                  </a:solidFill>
                  <a:latin typeface="Josefin Sans Regular"/>
                </a:rPr>
                <a:t>sistem</a:t>
              </a:r>
              <a:r>
                <a:rPr lang="en-US" sz="2799" dirty="0">
                  <a:solidFill>
                    <a:srgbClr val="2B4B82"/>
                  </a:solidFill>
                  <a:latin typeface="Josefin Sans Regular"/>
                </a:rPr>
                <a:t>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1347" y="-95250"/>
              <a:ext cx="14466912" cy="1062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4800">
                  <a:solidFill>
                    <a:srgbClr val="2B4B82"/>
                  </a:solidFill>
                  <a:latin typeface="Josefin Sans Bold Bold"/>
                </a:rPr>
                <a:t>Latar Belakang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6102" y="4168426"/>
            <a:ext cx="10578305" cy="1967230"/>
            <a:chOff x="0" y="0"/>
            <a:chExt cx="14104407" cy="2622973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4104407" cy="1101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0"/>
                </a:lnSpc>
              </a:pPr>
              <a:r>
                <a:rPr lang="en-US" sz="5400" dirty="0">
                  <a:solidFill>
                    <a:srgbClr val="F7B4A7"/>
                  </a:solidFill>
                  <a:latin typeface="Josefin Sans Bold"/>
                </a:rPr>
                <a:t>DEMO APLIKASI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00250"/>
              <a:ext cx="14104407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001822" y="1710976"/>
            <a:ext cx="3662625" cy="5642699"/>
          </a:xfrm>
          <a:custGeom>
            <a:avLst/>
            <a:gdLst/>
            <a:ahLst/>
            <a:cxnLst/>
            <a:rect l="l" t="t" r="r" b="b"/>
            <a:pathLst>
              <a:path w="3662625" h="5642699">
                <a:moveTo>
                  <a:pt x="0" y="0"/>
                </a:moveTo>
                <a:lnTo>
                  <a:pt x="3662625" y="0"/>
                </a:lnTo>
                <a:lnTo>
                  <a:pt x="3662625" y="5642699"/>
                </a:lnTo>
                <a:lnTo>
                  <a:pt x="0" y="564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0D4460-C331-F93F-B915-456A82145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327"/>
            <a:ext cx="10210800" cy="479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2B5E5-9DBC-63E4-05CF-16A4EC5E4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28" y="4686186"/>
            <a:ext cx="12308865" cy="5592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5400" y="4205239"/>
            <a:ext cx="10809007" cy="1930417"/>
            <a:chOff x="-307603" y="49084"/>
            <a:chExt cx="14412010" cy="2573889"/>
          </a:xfrm>
        </p:grpSpPr>
        <p:sp>
          <p:nvSpPr>
            <p:cNvPr id="3" name="TextBox 3"/>
            <p:cNvSpPr txBox="1"/>
            <p:nvPr/>
          </p:nvSpPr>
          <p:spPr>
            <a:xfrm>
              <a:off x="-307603" y="49084"/>
              <a:ext cx="14104407" cy="1101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0"/>
                </a:lnSpc>
              </a:pPr>
              <a:r>
                <a:rPr lang="en-US" sz="5400" dirty="0">
                  <a:latin typeface="Josefin Sans Bold"/>
                </a:rPr>
                <a:t>TERIMAKASIH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00250"/>
              <a:ext cx="14104407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8C2BE98-C915-8024-9D55-1AF1773C8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409700"/>
            <a:ext cx="62865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4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171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Josefin Sans Regular</vt:lpstr>
      <vt:lpstr>Arial</vt:lpstr>
      <vt:lpstr>Josefin Sans Bold Bold</vt:lpstr>
      <vt:lpstr>Josefin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Biru Elemen &amp; Mockup Isometrik Teknologi dalam Pendidikan Presentasi Teknologi</dc:title>
  <cp:lastModifiedBy>Rendi Sutendi</cp:lastModifiedBy>
  <cp:revision>4</cp:revision>
  <dcterms:created xsi:type="dcterms:W3CDTF">2006-08-16T00:00:00Z</dcterms:created>
  <dcterms:modified xsi:type="dcterms:W3CDTF">2023-06-25T04:10:39Z</dcterms:modified>
  <dc:identifier>DAFmUpa3gVo</dc:identifier>
</cp:coreProperties>
</file>