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25"/>
  </p:notesMasterIdLst>
  <p:sldIdLst>
    <p:sldId id="256" r:id="rId2"/>
    <p:sldId id="257" r:id="rId3"/>
    <p:sldId id="258" r:id="rId4"/>
    <p:sldId id="281" r:id="rId5"/>
    <p:sldId id="259" r:id="rId6"/>
    <p:sldId id="260" r:id="rId7"/>
    <p:sldId id="268" r:id="rId8"/>
    <p:sldId id="261" r:id="rId9"/>
    <p:sldId id="262" r:id="rId10"/>
    <p:sldId id="263" r:id="rId11"/>
    <p:sldId id="278" r:id="rId12"/>
    <p:sldId id="264" r:id="rId13"/>
    <p:sldId id="279" r:id="rId14"/>
    <p:sldId id="267" r:id="rId15"/>
    <p:sldId id="280" r:id="rId16"/>
    <p:sldId id="282" r:id="rId17"/>
    <p:sldId id="283" r:id="rId18"/>
    <p:sldId id="284" r:id="rId19"/>
    <p:sldId id="285" r:id="rId20"/>
    <p:sldId id="286" r:id="rId21"/>
    <p:sldId id="277" r:id="rId22"/>
    <p:sldId id="270" r:id="rId23"/>
    <p:sldId id="276" r:id="rId24"/>
  </p:sldIdLst>
  <p:sldSz cx="9144000" cy="5143500" type="screen16x9"/>
  <p:notesSz cx="6858000" cy="9144000"/>
  <p:embeddedFontLst>
    <p:embeddedFont>
      <p:font typeface="Dancing Script" panose="020B0604020202020204" charset="0"/>
      <p:regular r:id="rId26"/>
      <p:bold r:id="rId27"/>
    </p:embeddedFont>
    <p:embeddedFont>
      <p:font typeface="Delius Swash Caps" panose="020B0604020202020204" charset="0"/>
      <p:regular r:id="rId28"/>
    </p:embeddedFont>
    <p:embeddedFont>
      <p:font typeface="Roboto Condensed Light" panose="02000000000000000000" pitchFamily="2"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F2FB80-572F-4679-A718-1901DC034EB0}">
  <a:tblStyle styleId="{7AF2FB80-572F-4679-A718-1901DC034E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434" autoAdjust="0"/>
  </p:normalViewPr>
  <p:slideViewPr>
    <p:cSldViewPr snapToGrid="0">
      <p:cViewPr varScale="1">
        <p:scale>
          <a:sx n="108" d="100"/>
          <a:sy n="108" d="100"/>
        </p:scale>
        <p:origin x="111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50728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0570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8"/>
        <p:cNvGrpSpPr/>
        <p:nvPr/>
      </p:nvGrpSpPr>
      <p:grpSpPr>
        <a:xfrm>
          <a:off x="0" y="0"/>
          <a:ext cx="0" cy="0"/>
          <a:chOff x="0" y="0"/>
          <a:chExt cx="0" cy="0"/>
        </a:xfrm>
      </p:grpSpPr>
      <p:sp>
        <p:nvSpPr>
          <p:cNvPr id="2409" name="Google Shape;2409;gd1982dd69e_0_20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0" name="Google Shape;2410;gd1982dd69e_0_20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560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9"/>
        <p:cNvGrpSpPr/>
        <p:nvPr/>
      </p:nvGrpSpPr>
      <p:grpSpPr>
        <a:xfrm>
          <a:off x="0" y="0"/>
          <a:ext cx="0" cy="0"/>
          <a:chOff x="0" y="0"/>
          <a:chExt cx="0" cy="0"/>
        </a:xfrm>
      </p:grpSpPr>
      <p:sp>
        <p:nvSpPr>
          <p:cNvPr id="2480" name="Google Shape;2480;gd1982dd69e_0_20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1" name="Google Shape;2481;gd1982dd69e_0_20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485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8"/>
        <p:cNvGrpSpPr/>
        <p:nvPr/>
      </p:nvGrpSpPr>
      <p:grpSpPr>
        <a:xfrm>
          <a:off x="0" y="0"/>
          <a:ext cx="0" cy="0"/>
          <a:chOff x="0" y="0"/>
          <a:chExt cx="0" cy="0"/>
        </a:xfrm>
      </p:grpSpPr>
      <p:sp>
        <p:nvSpPr>
          <p:cNvPr id="2409" name="Google Shape;2409;gd1982dd69e_0_20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0" name="Google Shape;2410;gd1982dd69e_0_20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494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2"/>
        <p:cNvGrpSpPr/>
        <p:nvPr/>
      </p:nvGrpSpPr>
      <p:grpSpPr>
        <a:xfrm>
          <a:off x="0" y="0"/>
          <a:ext cx="0" cy="0"/>
          <a:chOff x="0" y="0"/>
          <a:chExt cx="0" cy="0"/>
        </a:xfrm>
      </p:grpSpPr>
      <p:sp>
        <p:nvSpPr>
          <p:cNvPr id="2703" name="Google Shape;2703;g10a259dcb6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4" name="Google Shape;2704;g10a259dcb6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7908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9"/>
        <p:cNvGrpSpPr/>
        <p:nvPr/>
      </p:nvGrpSpPr>
      <p:grpSpPr>
        <a:xfrm>
          <a:off x="0" y="0"/>
          <a:ext cx="0" cy="0"/>
          <a:chOff x="0" y="0"/>
          <a:chExt cx="0" cy="0"/>
        </a:xfrm>
      </p:grpSpPr>
      <p:sp>
        <p:nvSpPr>
          <p:cNvPr id="2480" name="Google Shape;2480;gd1982dd69e_0_20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1" name="Google Shape;2481;gd1982dd69e_0_20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2064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9"/>
        <p:cNvGrpSpPr/>
        <p:nvPr/>
      </p:nvGrpSpPr>
      <p:grpSpPr>
        <a:xfrm>
          <a:off x="0" y="0"/>
          <a:ext cx="0" cy="0"/>
          <a:chOff x="0" y="0"/>
          <a:chExt cx="0" cy="0"/>
        </a:xfrm>
      </p:grpSpPr>
      <p:sp>
        <p:nvSpPr>
          <p:cNvPr id="2480" name="Google Shape;2480;gd1982dd69e_0_20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1" name="Google Shape;2481;gd1982dd69e_0_20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547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9"/>
        <p:cNvGrpSpPr/>
        <p:nvPr/>
      </p:nvGrpSpPr>
      <p:grpSpPr>
        <a:xfrm>
          <a:off x="0" y="0"/>
          <a:ext cx="0" cy="0"/>
          <a:chOff x="0" y="0"/>
          <a:chExt cx="0" cy="0"/>
        </a:xfrm>
      </p:grpSpPr>
      <p:sp>
        <p:nvSpPr>
          <p:cNvPr id="2480" name="Google Shape;2480;gd1982dd69e_0_20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1" name="Google Shape;2481;gd1982dd69e_0_20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010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9"/>
        <p:cNvGrpSpPr/>
        <p:nvPr/>
      </p:nvGrpSpPr>
      <p:grpSpPr>
        <a:xfrm>
          <a:off x="0" y="0"/>
          <a:ext cx="0" cy="0"/>
          <a:chOff x="0" y="0"/>
          <a:chExt cx="0" cy="0"/>
        </a:xfrm>
      </p:grpSpPr>
      <p:sp>
        <p:nvSpPr>
          <p:cNvPr id="2480" name="Google Shape;2480;gd1982dd69e_0_20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1" name="Google Shape;2481;gd1982dd69e_0_20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736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9"/>
        <p:cNvGrpSpPr/>
        <p:nvPr/>
      </p:nvGrpSpPr>
      <p:grpSpPr>
        <a:xfrm>
          <a:off x="0" y="0"/>
          <a:ext cx="0" cy="0"/>
          <a:chOff x="0" y="0"/>
          <a:chExt cx="0" cy="0"/>
        </a:xfrm>
      </p:grpSpPr>
      <p:sp>
        <p:nvSpPr>
          <p:cNvPr id="2480" name="Google Shape;2480;gd1982dd69e_0_20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1" name="Google Shape;2481;gd1982dd69e_0_20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7077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9"/>
        <p:cNvGrpSpPr/>
        <p:nvPr/>
      </p:nvGrpSpPr>
      <p:grpSpPr>
        <a:xfrm>
          <a:off x="0" y="0"/>
          <a:ext cx="0" cy="0"/>
          <a:chOff x="0" y="0"/>
          <a:chExt cx="0" cy="0"/>
        </a:xfrm>
      </p:grpSpPr>
      <p:sp>
        <p:nvSpPr>
          <p:cNvPr id="2480" name="Google Shape;2480;gd1982dd69e_0_20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1" name="Google Shape;2481;gd1982dd69e_0_20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17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10a259dcb6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10a259dcb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0097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3"/>
        <p:cNvGrpSpPr/>
        <p:nvPr/>
      </p:nvGrpSpPr>
      <p:grpSpPr>
        <a:xfrm>
          <a:off x="0" y="0"/>
          <a:ext cx="0" cy="0"/>
          <a:chOff x="0" y="0"/>
          <a:chExt cx="0" cy="0"/>
        </a:xfrm>
      </p:grpSpPr>
      <p:sp>
        <p:nvSpPr>
          <p:cNvPr id="3394" name="Google Shape;3394;gd1982dd69e_0_22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5" name="Google Shape;3395;gd1982dd69e_0_22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000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7"/>
        <p:cNvGrpSpPr/>
        <p:nvPr/>
      </p:nvGrpSpPr>
      <p:grpSpPr>
        <a:xfrm>
          <a:off x="0" y="0"/>
          <a:ext cx="0" cy="0"/>
          <a:chOff x="0" y="0"/>
          <a:chExt cx="0" cy="0"/>
        </a:xfrm>
      </p:grpSpPr>
      <p:sp>
        <p:nvSpPr>
          <p:cNvPr id="2898" name="Google Shape;2898;g10a259dcb6a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9" name="Google Shape;2899;g10a259dcb6a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180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1"/>
        <p:cNvGrpSpPr/>
        <p:nvPr/>
      </p:nvGrpSpPr>
      <p:grpSpPr>
        <a:xfrm>
          <a:off x="0" y="0"/>
          <a:ext cx="0" cy="0"/>
          <a:chOff x="0" y="0"/>
          <a:chExt cx="0" cy="0"/>
        </a:xfrm>
      </p:grpSpPr>
      <p:sp>
        <p:nvSpPr>
          <p:cNvPr id="3362" name="Google Shape;3362;gd1982dd69e_0_23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3" name="Google Shape;3363;gd1982dd69e_0_23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898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5"/>
        <p:cNvGrpSpPr/>
        <p:nvPr/>
      </p:nvGrpSpPr>
      <p:grpSpPr>
        <a:xfrm>
          <a:off x="0" y="0"/>
          <a:ext cx="0" cy="0"/>
          <a:chOff x="0" y="0"/>
          <a:chExt cx="0" cy="0"/>
        </a:xfrm>
      </p:grpSpPr>
      <p:sp>
        <p:nvSpPr>
          <p:cNvPr id="1956" name="Google Shape;1956;g108c4d3baac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7" name="Google Shape;1957;g108c4d3baa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629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2122" name="Google Shape;2122;g108c4d3baac_3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3" name="Google Shape;2123;g108c4d3baac_3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667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5"/>
        <p:cNvGrpSpPr/>
        <p:nvPr/>
      </p:nvGrpSpPr>
      <p:grpSpPr>
        <a:xfrm>
          <a:off x="0" y="0"/>
          <a:ext cx="0" cy="0"/>
          <a:chOff x="0" y="0"/>
          <a:chExt cx="0" cy="0"/>
        </a:xfrm>
      </p:grpSpPr>
      <p:sp>
        <p:nvSpPr>
          <p:cNvPr id="2186" name="Google Shape;2186;g10a259dcb6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7" name="Google Shape;2187;g10a259dcb6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961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9"/>
        <p:cNvGrpSpPr/>
        <p:nvPr/>
      </p:nvGrpSpPr>
      <p:grpSpPr>
        <a:xfrm>
          <a:off x="0" y="0"/>
          <a:ext cx="0" cy="0"/>
          <a:chOff x="0" y="0"/>
          <a:chExt cx="0" cy="0"/>
        </a:xfrm>
      </p:grpSpPr>
      <p:sp>
        <p:nvSpPr>
          <p:cNvPr id="2740" name="Google Shape;2740;g10a259dcb6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1" name="Google Shape;2741;g10a259dcb6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1095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4"/>
        <p:cNvGrpSpPr/>
        <p:nvPr/>
      </p:nvGrpSpPr>
      <p:grpSpPr>
        <a:xfrm>
          <a:off x="0" y="0"/>
          <a:ext cx="0" cy="0"/>
          <a:chOff x="0" y="0"/>
          <a:chExt cx="0" cy="0"/>
        </a:xfrm>
      </p:grpSpPr>
      <p:sp>
        <p:nvSpPr>
          <p:cNvPr id="2265" name="Google Shape;2265;gd1982dd69e_0_20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6" name="Google Shape;2266;gd1982dd69e_0_20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888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10a259dcb6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10a259dcb6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337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8"/>
        <p:cNvGrpSpPr/>
        <p:nvPr/>
      </p:nvGrpSpPr>
      <p:grpSpPr>
        <a:xfrm>
          <a:off x="0" y="0"/>
          <a:ext cx="0" cy="0"/>
          <a:chOff x="0" y="0"/>
          <a:chExt cx="0" cy="0"/>
        </a:xfrm>
      </p:grpSpPr>
      <p:sp>
        <p:nvSpPr>
          <p:cNvPr id="2409" name="Google Shape;2409;gd1982dd69e_0_20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0" name="Google Shape;2410;gd1982dd69e_0_20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340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95" y="25"/>
            <a:ext cx="9143969" cy="5143446"/>
            <a:chOff x="95" y="25"/>
            <a:chExt cx="9143969" cy="5143446"/>
          </a:xfrm>
        </p:grpSpPr>
        <p:sp>
          <p:nvSpPr>
            <p:cNvPr id="10" name="Google Shape;10;p2"/>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txBox="1">
            <a:spLocks noGrp="1"/>
          </p:cNvSpPr>
          <p:nvPr>
            <p:ph type="ctrTitle"/>
          </p:nvPr>
        </p:nvSpPr>
        <p:spPr>
          <a:xfrm>
            <a:off x="3001400" y="1217528"/>
            <a:ext cx="5581800" cy="1845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050">
                <a:solidFill>
                  <a:srgbClr val="212529"/>
                </a:solidFill>
                <a:latin typeface="Dancing Script"/>
                <a:ea typeface="Dancing Script"/>
                <a:cs typeface="Dancing Script"/>
                <a:sym typeface="Dancing Scrip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6" name="Google Shape;36;p2"/>
          <p:cNvSpPr txBox="1">
            <a:spLocks noGrp="1"/>
          </p:cNvSpPr>
          <p:nvPr>
            <p:ph type="subTitle" idx="1"/>
          </p:nvPr>
        </p:nvSpPr>
        <p:spPr>
          <a:xfrm>
            <a:off x="3666200" y="3517936"/>
            <a:ext cx="4252200" cy="486900"/>
          </a:xfrm>
          <a:prstGeom prst="rect">
            <a:avLst/>
          </a:prstGeom>
          <a:noFill/>
          <a:ln w="19050"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latin typeface="Delius Swash Caps"/>
                <a:ea typeface="Delius Swash Caps"/>
                <a:cs typeface="Delius Swash Caps"/>
                <a:sym typeface="Delius Swash Cap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7" name="Google Shape;37;p2"/>
          <p:cNvSpPr/>
          <p:nvPr/>
        </p:nvSpPr>
        <p:spPr>
          <a:xfrm>
            <a:off x="8675588" y="4708063"/>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485413" y="105365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414550" y="61610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497325" y="453715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74625" y="105365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989588" y="3951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800675" y="4340788"/>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2"/>
          <p:cNvGrpSpPr/>
          <p:nvPr/>
        </p:nvGrpSpPr>
        <p:grpSpPr>
          <a:xfrm>
            <a:off x="5032475" y="4607963"/>
            <a:ext cx="311900" cy="314700"/>
            <a:chOff x="8571050" y="1873050"/>
            <a:chExt cx="311900" cy="314700"/>
          </a:xfrm>
        </p:grpSpPr>
        <p:sp>
          <p:nvSpPr>
            <p:cNvPr id="45" name="Google Shape;45;p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1541184" y="829733"/>
            <a:ext cx="686239" cy="223927"/>
            <a:chOff x="3798300" y="2287225"/>
            <a:chExt cx="730975" cy="238525"/>
          </a:xfrm>
        </p:grpSpPr>
        <p:sp>
          <p:nvSpPr>
            <p:cNvPr id="50" name="Google Shape;50;p2"/>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7553320" y="4416698"/>
            <a:ext cx="545748" cy="159103"/>
            <a:chOff x="5393300" y="2420750"/>
            <a:chExt cx="581325" cy="169475"/>
          </a:xfrm>
        </p:grpSpPr>
        <p:sp>
          <p:nvSpPr>
            <p:cNvPr id="53" name="Google Shape;53;p2"/>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46"/>
        <p:cNvGrpSpPr/>
        <p:nvPr/>
      </p:nvGrpSpPr>
      <p:grpSpPr>
        <a:xfrm>
          <a:off x="0" y="0"/>
          <a:ext cx="0" cy="0"/>
          <a:chOff x="0" y="0"/>
          <a:chExt cx="0" cy="0"/>
        </a:xfrm>
      </p:grpSpPr>
      <p:grpSp>
        <p:nvGrpSpPr>
          <p:cNvPr id="447" name="Google Shape;447;p13"/>
          <p:cNvGrpSpPr/>
          <p:nvPr/>
        </p:nvGrpSpPr>
        <p:grpSpPr>
          <a:xfrm>
            <a:off x="95" y="25"/>
            <a:ext cx="9143969" cy="5143446"/>
            <a:chOff x="95" y="25"/>
            <a:chExt cx="9143969" cy="5143446"/>
          </a:xfrm>
        </p:grpSpPr>
        <p:sp>
          <p:nvSpPr>
            <p:cNvPr id="448" name="Google Shape;448;p13"/>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3"/>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3"/>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3"/>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3"/>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3"/>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3"/>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3" name="Google Shape;473;p13"/>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300"/>
              <a:buNone/>
              <a:defRPr sz="4300"/>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474" name="Google Shape;474;p13"/>
          <p:cNvSpPr txBox="1">
            <a:spLocks noGrp="1"/>
          </p:cNvSpPr>
          <p:nvPr>
            <p:ph type="title" idx="2"/>
          </p:nvPr>
        </p:nvSpPr>
        <p:spPr>
          <a:xfrm>
            <a:off x="2172613" y="1747833"/>
            <a:ext cx="2148600" cy="415500"/>
          </a:xfrm>
          <a:prstGeom prst="rect">
            <a:avLst/>
          </a:prstGeom>
        </p:spPr>
        <p:txBody>
          <a:bodyPr spcFirstLastPara="1" wrap="square" lIns="91425" tIns="91425" rIns="91425" bIns="91425" anchor="ctr" anchorCtr="0">
            <a:noAutofit/>
          </a:bodyPr>
          <a:lstStyle>
            <a:lvl1pPr lvl="0">
              <a:spcBef>
                <a:spcPts val="0"/>
              </a:spcBef>
              <a:spcAft>
                <a:spcPts val="0"/>
              </a:spcAft>
              <a:buSzPts val="4300"/>
              <a:buNone/>
              <a:defRPr sz="3100" b="1">
                <a:highlight>
                  <a:schemeClr val="dk2"/>
                </a:highlight>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475" name="Google Shape;475;p13"/>
          <p:cNvSpPr txBox="1">
            <a:spLocks noGrp="1"/>
          </p:cNvSpPr>
          <p:nvPr>
            <p:ph type="subTitle" idx="1"/>
          </p:nvPr>
        </p:nvSpPr>
        <p:spPr>
          <a:xfrm>
            <a:off x="2172625" y="2207958"/>
            <a:ext cx="2223300" cy="5889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6" name="Google Shape;476;p13"/>
          <p:cNvSpPr txBox="1">
            <a:spLocks noGrp="1"/>
          </p:cNvSpPr>
          <p:nvPr>
            <p:ph type="title" idx="3" hasCustomPrompt="1"/>
          </p:nvPr>
        </p:nvSpPr>
        <p:spPr>
          <a:xfrm>
            <a:off x="1132240" y="1801332"/>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77" name="Google Shape;477;p13"/>
          <p:cNvSpPr txBox="1">
            <a:spLocks noGrp="1"/>
          </p:cNvSpPr>
          <p:nvPr>
            <p:ph type="title" idx="4"/>
          </p:nvPr>
        </p:nvSpPr>
        <p:spPr>
          <a:xfrm>
            <a:off x="5870188" y="1747833"/>
            <a:ext cx="21486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478" name="Google Shape;478;p13"/>
          <p:cNvSpPr txBox="1">
            <a:spLocks noGrp="1"/>
          </p:cNvSpPr>
          <p:nvPr>
            <p:ph type="subTitle" idx="5"/>
          </p:nvPr>
        </p:nvSpPr>
        <p:spPr>
          <a:xfrm>
            <a:off x="5870200" y="2207958"/>
            <a:ext cx="2223300" cy="588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9" name="Google Shape;479;p13"/>
          <p:cNvSpPr txBox="1">
            <a:spLocks noGrp="1"/>
          </p:cNvSpPr>
          <p:nvPr>
            <p:ph type="title" idx="6" hasCustomPrompt="1"/>
          </p:nvPr>
        </p:nvSpPr>
        <p:spPr>
          <a:xfrm>
            <a:off x="4842281" y="1801332"/>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0" name="Google Shape;480;p13"/>
          <p:cNvSpPr txBox="1">
            <a:spLocks noGrp="1"/>
          </p:cNvSpPr>
          <p:nvPr>
            <p:ph type="title" idx="7"/>
          </p:nvPr>
        </p:nvSpPr>
        <p:spPr>
          <a:xfrm>
            <a:off x="2172613" y="3178583"/>
            <a:ext cx="21486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481" name="Google Shape;481;p13"/>
          <p:cNvSpPr txBox="1">
            <a:spLocks noGrp="1"/>
          </p:cNvSpPr>
          <p:nvPr>
            <p:ph type="subTitle" idx="8"/>
          </p:nvPr>
        </p:nvSpPr>
        <p:spPr>
          <a:xfrm>
            <a:off x="2172625" y="3638708"/>
            <a:ext cx="2223300" cy="588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2" name="Google Shape;482;p13"/>
          <p:cNvSpPr txBox="1">
            <a:spLocks noGrp="1"/>
          </p:cNvSpPr>
          <p:nvPr>
            <p:ph type="title" idx="9" hasCustomPrompt="1"/>
          </p:nvPr>
        </p:nvSpPr>
        <p:spPr>
          <a:xfrm>
            <a:off x="1132240" y="3215319"/>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3" name="Google Shape;483;p13"/>
          <p:cNvSpPr txBox="1">
            <a:spLocks noGrp="1"/>
          </p:cNvSpPr>
          <p:nvPr>
            <p:ph type="title" idx="13"/>
          </p:nvPr>
        </p:nvSpPr>
        <p:spPr>
          <a:xfrm>
            <a:off x="5870188" y="3178583"/>
            <a:ext cx="21486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484" name="Google Shape;484;p13"/>
          <p:cNvSpPr txBox="1">
            <a:spLocks noGrp="1"/>
          </p:cNvSpPr>
          <p:nvPr>
            <p:ph type="subTitle" idx="14"/>
          </p:nvPr>
        </p:nvSpPr>
        <p:spPr>
          <a:xfrm>
            <a:off x="5870200" y="3638708"/>
            <a:ext cx="2223300" cy="588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5" name="Google Shape;485;p13"/>
          <p:cNvSpPr txBox="1">
            <a:spLocks noGrp="1"/>
          </p:cNvSpPr>
          <p:nvPr>
            <p:ph type="title" idx="15" hasCustomPrompt="1"/>
          </p:nvPr>
        </p:nvSpPr>
        <p:spPr>
          <a:xfrm>
            <a:off x="4842281" y="3215319"/>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6" name="Google Shape;486;p13"/>
          <p:cNvSpPr/>
          <p:nvPr/>
        </p:nvSpPr>
        <p:spPr>
          <a:xfrm>
            <a:off x="4857500" y="48014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1055050" y="47208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2248825" y="7839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368488" y="3321563"/>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8261475" y="869663"/>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7064300" y="53898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454125" y="15418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13"/>
          <p:cNvGrpSpPr/>
          <p:nvPr/>
        </p:nvGrpSpPr>
        <p:grpSpPr>
          <a:xfrm>
            <a:off x="8274825" y="4667863"/>
            <a:ext cx="311900" cy="314700"/>
            <a:chOff x="8571050" y="1873050"/>
            <a:chExt cx="311900" cy="314700"/>
          </a:xfrm>
        </p:grpSpPr>
        <p:sp>
          <p:nvSpPr>
            <p:cNvPr id="494" name="Google Shape;494;p13"/>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13"/>
          <p:cNvGrpSpPr/>
          <p:nvPr/>
        </p:nvGrpSpPr>
        <p:grpSpPr>
          <a:xfrm flipH="1">
            <a:off x="7699750" y="1806963"/>
            <a:ext cx="730975" cy="238525"/>
            <a:chOff x="3798300" y="2287225"/>
            <a:chExt cx="730975" cy="238525"/>
          </a:xfrm>
        </p:grpSpPr>
        <p:sp>
          <p:nvSpPr>
            <p:cNvPr id="499" name="Google Shape;499;p13"/>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13"/>
          <p:cNvGrpSpPr/>
          <p:nvPr/>
        </p:nvGrpSpPr>
        <p:grpSpPr>
          <a:xfrm flipH="1">
            <a:off x="1806525" y="4686438"/>
            <a:ext cx="529900" cy="149350"/>
            <a:chOff x="3898800" y="2624300"/>
            <a:chExt cx="529900" cy="149350"/>
          </a:xfrm>
        </p:grpSpPr>
        <p:sp>
          <p:nvSpPr>
            <p:cNvPr id="502" name="Google Shape;502;p13"/>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504"/>
        <p:cNvGrpSpPr/>
        <p:nvPr/>
      </p:nvGrpSpPr>
      <p:grpSpPr>
        <a:xfrm>
          <a:off x="0" y="0"/>
          <a:ext cx="0" cy="0"/>
          <a:chOff x="0" y="0"/>
          <a:chExt cx="0" cy="0"/>
        </a:xfrm>
      </p:grpSpPr>
      <p:grpSp>
        <p:nvGrpSpPr>
          <p:cNvPr id="505" name="Google Shape;505;p14"/>
          <p:cNvGrpSpPr/>
          <p:nvPr/>
        </p:nvGrpSpPr>
        <p:grpSpPr>
          <a:xfrm>
            <a:off x="95" y="25"/>
            <a:ext cx="9143969" cy="5143446"/>
            <a:chOff x="95" y="25"/>
            <a:chExt cx="9143969" cy="5143446"/>
          </a:xfrm>
        </p:grpSpPr>
        <p:sp>
          <p:nvSpPr>
            <p:cNvPr id="506" name="Google Shape;506;p14"/>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4"/>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4"/>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4"/>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4"/>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4"/>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4"/>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4"/>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4"/>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4"/>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4"/>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4"/>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4"/>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4"/>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4"/>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4"/>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4"/>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4"/>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4"/>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4"/>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4"/>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4"/>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4"/>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14"/>
          <p:cNvSpPr txBox="1">
            <a:spLocks noGrp="1"/>
          </p:cNvSpPr>
          <p:nvPr>
            <p:ph type="title"/>
          </p:nvPr>
        </p:nvSpPr>
        <p:spPr>
          <a:xfrm>
            <a:off x="850149" y="2680475"/>
            <a:ext cx="24153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532" name="Google Shape;532;p14"/>
          <p:cNvSpPr txBox="1">
            <a:spLocks noGrp="1"/>
          </p:cNvSpPr>
          <p:nvPr>
            <p:ph type="subTitle" idx="1"/>
          </p:nvPr>
        </p:nvSpPr>
        <p:spPr>
          <a:xfrm>
            <a:off x="850150" y="3226126"/>
            <a:ext cx="2415300" cy="87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33" name="Google Shape;533;p14"/>
          <p:cNvSpPr txBox="1">
            <a:spLocks noGrp="1"/>
          </p:cNvSpPr>
          <p:nvPr>
            <p:ph type="title" idx="2"/>
          </p:nvPr>
        </p:nvSpPr>
        <p:spPr>
          <a:xfrm>
            <a:off x="713225" y="539000"/>
            <a:ext cx="77175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534" name="Google Shape;534;p14"/>
          <p:cNvSpPr txBox="1">
            <a:spLocks noGrp="1"/>
          </p:cNvSpPr>
          <p:nvPr>
            <p:ph type="title" idx="3"/>
          </p:nvPr>
        </p:nvSpPr>
        <p:spPr>
          <a:xfrm>
            <a:off x="3364436" y="2680475"/>
            <a:ext cx="24153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535" name="Google Shape;535;p14"/>
          <p:cNvSpPr txBox="1">
            <a:spLocks noGrp="1"/>
          </p:cNvSpPr>
          <p:nvPr>
            <p:ph type="subTitle" idx="4"/>
          </p:nvPr>
        </p:nvSpPr>
        <p:spPr>
          <a:xfrm>
            <a:off x="3364438" y="3226126"/>
            <a:ext cx="2415300" cy="87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36" name="Google Shape;536;p14"/>
          <p:cNvSpPr txBox="1">
            <a:spLocks noGrp="1"/>
          </p:cNvSpPr>
          <p:nvPr>
            <p:ph type="title" idx="5"/>
          </p:nvPr>
        </p:nvSpPr>
        <p:spPr>
          <a:xfrm>
            <a:off x="5878749" y="2680475"/>
            <a:ext cx="24153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537" name="Google Shape;537;p14"/>
          <p:cNvSpPr txBox="1">
            <a:spLocks noGrp="1"/>
          </p:cNvSpPr>
          <p:nvPr>
            <p:ph type="subTitle" idx="6"/>
          </p:nvPr>
        </p:nvSpPr>
        <p:spPr>
          <a:xfrm>
            <a:off x="5878750" y="3226126"/>
            <a:ext cx="2415300" cy="87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38" name="Google Shape;538;p14"/>
          <p:cNvSpPr/>
          <p:nvPr/>
        </p:nvSpPr>
        <p:spPr>
          <a:xfrm>
            <a:off x="4857500" y="48014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850150" y="46678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a:off x="2248825" y="7839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4"/>
          <p:cNvSpPr/>
          <p:nvPr/>
        </p:nvSpPr>
        <p:spPr>
          <a:xfrm>
            <a:off x="368488" y="3321563"/>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4"/>
          <p:cNvSpPr/>
          <p:nvPr/>
        </p:nvSpPr>
        <p:spPr>
          <a:xfrm>
            <a:off x="8318688" y="680013"/>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4"/>
          <p:cNvSpPr/>
          <p:nvPr/>
        </p:nvSpPr>
        <p:spPr>
          <a:xfrm>
            <a:off x="7064300" y="53898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4"/>
          <p:cNvSpPr/>
          <p:nvPr/>
        </p:nvSpPr>
        <p:spPr>
          <a:xfrm>
            <a:off x="454125" y="15418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14"/>
          <p:cNvGrpSpPr/>
          <p:nvPr/>
        </p:nvGrpSpPr>
        <p:grpSpPr>
          <a:xfrm>
            <a:off x="8216100" y="4488038"/>
            <a:ext cx="311900" cy="314700"/>
            <a:chOff x="8571050" y="1873050"/>
            <a:chExt cx="311900" cy="314700"/>
          </a:xfrm>
        </p:grpSpPr>
        <p:sp>
          <p:nvSpPr>
            <p:cNvPr id="546" name="Google Shape;546;p14"/>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4"/>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4"/>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4"/>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14"/>
          <p:cNvGrpSpPr/>
          <p:nvPr/>
        </p:nvGrpSpPr>
        <p:grpSpPr>
          <a:xfrm flipH="1">
            <a:off x="8122500" y="1658400"/>
            <a:ext cx="730975" cy="238525"/>
            <a:chOff x="3798300" y="2287225"/>
            <a:chExt cx="730975" cy="238525"/>
          </a:xfrm>
        </p:grpSpPr>
        <p:sp>
          <p:nvSpPr>
            <p:cNvPr id="551" name="Google Shape;551;p14"/>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4"/>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4"/>
          <p:cNvGrpSpPr/>
          <p:nvPr/>
        </p:nvGrpSpPr>
        <p:grpSpPr>
          <a:xfrm flipH="1">
            <a:off x="2248825" y="4783975"/>
            <a:ext cx="529900" cy="149350"/>
            <a:chOff x="3898800" y="2624300"/>
            <a:chExt cx="529900" cy="149350"/>
          </a:xfrm>
        </p:grpSpPr>
        <p:sp>
          <p:nvSpPr>
            <p:cNvPr id="554" name="Google Shape;554;p14"/>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4"/>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CUSTOM_4_2">
    <p:spTree>
      <p:nvGrpSpPr>
        <p:cNvPr id="1" name="Shape 556"/>
        <p:cNvGrpSpPr/>
        <p:nvPr/>
      </p:nvGrpSpPr>
      <p:grpSpPr>
        <a:xfrm>
          <a:off x="0" y="0"/>
          <a:ext cx="0" cy="0"/>
          <a:chOff x="0" y="0"/>
          <a:chExt cx="0" cy="0"/>
        </a:xfrm>
      </p:grpSpPr>
      <p:grpSp>
        <p:nvGrpSpPr>
          <p:cNvPr id="557" name="Google Shape;557;p15"/>
          <p:cNvGrpSpPr/>
          <p:nvPr/>
        </p:nvGrpSpPr>
        <p:grpSpPr>
          <a:xfrm>
            <a:off x="95" y="25"/>
            <a:ext cx="9143969" cy="5143446"/>
            <a:chOff x="95" y="25"/>
            <a:chExt cx="9143969" cy="5143446"/>
          </a:xfrm>
        </p:grpSpPr>
        <p:sp>
          <p:nvSpPr>
            <p:cNvPr id="558" name="Google Shape;558;p15"/>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5"/>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5"/>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5"/>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5"/>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5"/>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5"/>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5"/>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5"/>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15"/>
          <p:cNvSpPr txBox="1">
            <a:spLocks noGrp="1"/>
          </p:cNvSpPr>
          <p:nvPr>
            <p:ph type="title"/>
          </p:nvPr>
        </p:nvSpPr>
        <p:spPr>
          <a:xfrm>
            <a:off x="850149" y="3161292"/>
            <a:ext cx="24153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584" name="Google Shape;584;p15"/>
          <p:cNvSpPr txBox="1">
            <a:spLocks noGrp="1"/>
          </p:cNvSpPr>
          <p:nvPr>
            <p:ph type="subTitle" idx="1"/>
          </p:nvPr>
        </p:nvSpPr>
        <p:spPr>
          <a:xfrm>
            <a:off x="850150" y="3618967"/>
            <a:ext cx="2415300" cy="622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85" name="Google Shape;585;p15"/>
          <p:cNvSpPr txBox="1">
            <a:spLocks noGrp="1"/>
          </p:cNvSpPr>
          <p:nvPr>
            <p:ph type="title" idx="2"/>
          </p:nvPr>
        </p:nvSpPr>
        <p:spPr>
          <a:xfrm>
            <a:off x="713225" y="539000"/>
            <a:ext cx="77175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45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586" name="Google Shape;586;p15"/>
          <p:cNvSpPr txBox="1">
            <a:spLocks noGrp="1"/>
          </p:cNvSpPr>
          <p:nvPr>
            <p:ph type="title" idx="3"/>
          </p:nvPr>
        </p:nvSpPr>
        <p:spPr>
          <a:xfrm>
            <a:off x="3364436" y="3161292"/>
            <a:ext cx="24153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587" name="Google Shape;587;p15"/>
          <p:cNvSpPr txBox="1">
            <a:spLocks noGrp="1"/>
          </p:cNvSpPr>
          <p:nvPr>
            <p:ph type="subTitle" idx="4"/>
          </p:nvPr>
        </p:nvSpPr>
        <p:spPr>
          <a:xfrm>
            <a:off x="3364438" y="3618967"/>
            <a:ext cx="2415300" cy="622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88" name="Google Shape;588;p15"/>
          <p:cNvSpPr txBox="1">
            <a:spLocks noGrp="1"/>
          </p:cNvSpPr>
          <p:nvPr>
            <p:ph type="title" idx="5"/>
          </p:nvPr>
        </p:nvSpPr>
        <p:spPr>
          <a:xfrm>
            <a:off x="5878749" y="3161292"/>
            <a:ext cx="24153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589" name="Google Shape;589;p15"/>
          <p:cNvSpPr txBox="1">
            <a:spLocks noGrp="1"/>
          </p:cNvSpPr>
          <p:nvPr>
            <p:ph type="subTitle" idx="6"/>
          </p:nvPr>
        </p:nvSpPr>
        <p:spPr>
          <a:xfrm>
            <a:off x="5878750" y="3618967"/>
            <a:ext cx="2415300" cy="622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90" name="Google Shape;590;p15"/>
          <p:cNvSpPr/>
          <p:nvPr/>
        </p:nvSpPr>
        <p:spPr>
          <a:xfrm>
            <a:off x="326075" y="449345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5"/>
          <p:cNvSpPr/>
          <p:nvPr/>
        </p:nvSpPr>
        <p:spPr>
          <a:xfrm>
            <a:off x="7443300" y="482097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5"/>
          <p:cNvSpPr/>
          <p:nvPr/>
        </p:nvSpPr>
        <p:spPr>
          <a:xfrm>
            <a:off x="8040500" y="6329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5"/>
          <p:cNvSpPr/>
          <p:nvPr/>
        </p:nvSpPr>
        <p:spPr>
          <a:xfrm>
            <a:off x="435350" y="1638388"/>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5"/>
          <p:cNvSpPr/>
          <p:nvPr/>
        </p:nvSpPr>
        <p:spPr>
          <a:xfrm>
            <a:off x="2924575" y="460797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8493875" y="41072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15"/>
          <p:cNvGrpSpPr/>
          <p:nvPr/>
        </p:nvGrpSpPr>
        <p:grpSpPr>
          <a:xfrm>
            <a:off x="224750" y="2606563"/>
            <a:ext cx="311900" cy="314700"/>
            <a:chOff x="8571050" y="1873050"/>
            <a:chExt cx="311900" cy="314700"/>
          </a:xfrm>
        </p:grpSpPr>
        <p:sp>
          <p:nvSpPr>
            <p:cNvPr id="597" name="Google Shape;597;p15"/>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5"/>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15"/>
          <p:cNvGrpSpPr/>
          <p:nvPr/>
        </p:nvGrpSpPr>
        <p:grpSpPr>
          <a:xfrm rot="8927671" flipH="1">
            <a:off x="8064758" y="1508001"/>
            <a:ext cx="288970" cy="174347"/>
            <a:chOff x="4177750" y="2899175"/>
            <a:chExt cx="288975" cy="174350"/>
          </a:xfrm>
        </p:grpSpPr>
        <p:sp>
          <p:nvSpPr>
            <p:cNvPr id="602" name="Google Shape;602;p15"/>
            <p:cNvSpPr/>
            <p:nvPr/>
          </p:nvSpPr>
          <p:spPr>
            <a:xfrm>
              <a:off x="4177750" y="2920450"/>
              <a:ext cx="250650" cy="153075"/>
            </a:xfrm>
            <a:custGeom>
              <a:avLst/>
              <a:gdLst/>
              <a:ahLst/>
              <a:cxnLst/>
              <a:rect l="l" t="t" r="r" b="b"/>
              <a:pathLst>
                <a:path w="10026" h="6123" extrusionOk="0">
                  <a:moveTo>
                    <a:pt x="626" y="0"/>
                  </a:moveTo>
                  <a:cubicBezTo>
                    <a:pt x="321" y="0"/>
                    <a:pt x="0" y="351"/>
                    <a:pt x="183" y="718"/>
                  </a:cubicBezTo>
                  <a:cubicBezTo>
                    <a:pt x="1174" y="2864"/>
                    <a:pt x="2361" y="6123"/>
                    <a:pt x="5266" y="6123"/>
                  </a:cubicBezTo>
                  <a:cubicBezTo>
                    <a:pt x="5295" y="6123"/>
                    <a:pt x="5324" y="6122"/>
                    <a:pt x="5354" y="6122"/>
                  </a:cubicBezTo>
                  <a:cubicBezTo>
                    <a:pt x="8289" y="6055"/>
                    <a:pt x="9223" y="2853"/>
                    <a:pt x="9924" y="584"/>
                  </a:cubicBezTo>
                  <a:cubicBezTo>
                    <a:pt x="10026" y="237"/>
                    <a:pt x="9728" y="3"/>
                    <a:pt x="9444" y="3"/>
                  </a:cubicBezTo>
                  <a:cubicBezTo>
                    <a:pt x="9263" y="3"/>
                    <a:pt x="9088" y="97"/>
                    <a:pt x="9023" y="317"/>
                  </a:cubicBezTo>
                  <a:cubicBezTo>
                    <a:pt x="8656" y="1485"/>
                    <a:pt x="8356" y="2686"/>
                    <a:pt x="7689" y="3653"/>
                  </a:cubicBezTo>
                  <a:cubicBezTo>
                    <a:pt x="7122" y="4487"/>
                    <a:pt x="6221" y="5188"/>
                    <a:pt x="5187" y="5188"/>
                  </a:cubicBezTo>
                  <a:cubicBezTo>
                    <a:pt x="2785" y="5121"/>
                    <a:pt x="1785" y="2019"/>
                    <a:pt x="984" y="251"/>
                  </a:cubicBezTo>
                  <a:cubicBezTo>
                    <a:pt x="900" y="73"/>
                    <a:pt x="765" y="0"/>
                    <a:pt x="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4342725" y="2899175"/>
              <a:ext cx="124000" cy="79875"/>
            </a:xfrm>
            <a:custGeom>
              <a:avLst/>
              <a:gdLst/>
              <a:ahLst/>
              <a:cxnLst/>
              <a:rect l="l" t="t" r="r" b="b"/>
              <a:pathLst>
                <a:path w="4960" h="3195" extrusionOk="0">
                  <a:moveTo>
                    <a:pt x="2291" y="902"/>
                  </a:moveTo>
                  <a:lnTo>
                    <a:pt x="2291" y="902"/>
                  </a:lnTo>
                  <a:cubicBezTo>
                    <a:pt x="2291" y="902"/>
                    <a:pt x="2302" y="913"/>
                    <a:pt x="2315" y="928"/>
                  </a:cubicBezTo>
                  <a:lnTo>
                    <a:pt x="2315" y="928"/>
                  </a:lnTo>
                  <a:cubicBezTo>
                    <a:pt x="2302" y="923"/>
                    <a:pt x="2291" y="915"/>
                    <a:pt x="2291" y="902"/>
                  </a:cubicBezTo>
                  <a:close/>
                  <a:moveTo>
                    <a:pt x="2391" y="1"/>
                  </a:moveTo>
                  <a:cubicBezTo>
                    <a:pt x="2157" y="1"/>
                    <a:pt x="1924" y="68"/>
                    <a:pt x="1724" y="201"/>
                  </a:cubicBezTo>
                  <a:lnTo>
                    <a:pt x="523" y="835"/>
                  </a:lnTo>
                  <a:cubicBezTo>
                    <a:pt x="1" y="1082"/>
                    <a:pt x="271" y="1736"/>
                    <a:pt x="699" y="1736"/>
                  </a:cubicBezTo>
                  <a:cubicBezTo>
                    <a:pt x="790" y="1736"/>
                    <a:pt x="890" y="1706"/>
                    <a:pt x="990" y="1635"/>
                  </a:cubicBezTo>
                  <a:lnTo>
                    <a:pt x="2024" y="1102"/>
                  </a:lnTo>
                  <a:lnTo>
                    <a:pt x="2257" y="1002"/>
                  </a:lnTo>
                  <a:cubicBezTo>
                    <a:pt x="2276" y="1002"/>
                    <a:pt x="2316" y="981"/>
                    <a:pt x="2341" y="962"/>
                  </a:cubicBezTo>
                  <a:lnTo>
                    <a:pt x="2341" y="962"/>
                  </a:lnTo>
                  <a:cubicBezTo>
                    <a:pt x="2350" y="977"/>
                    <a:pt x="2357" y="991"/>
                    <a:pt x="2357" y="1002"/>
                  </a:cubicBezTo>
                  <a:lnTo>
                    <a:pt x="2558" y="1235"/>
                  </a:lnTo>
                  <a:lnTo>
                    <a:pt x="4125" y="3070"/>
                  </a:lnTo>
                  <a:cubicBezTo>
                    <a:pt x="4209" y="3153"/>
                    <a:pt x="4325" y="3195"/>
                    <a:pt x="4446" y="3195"/>
                  </a:cubicBezTo>
                  <a:cubicBezTo>
                    <a:pt x="4567" y="3195"/>
                    <a:pt x="4692" y="3153"/>
                    <a:pt x="4792" y="3070"/>
                  </a:cubicBezTo>
                  <a:cubicBezTo>
                    <a:pt x="4959" y="2870"/>
                    <a:pt x="4959" y="2569"/>
                    <a:pt x="4792" y="2403"/>
                  </a:cubicBezTo>
                  <a:cubicBezTo>
                    <a:pt x="4192" y="1702"/>
                    <a:pt x="3592" y="1002"/>
                    <a:pt x="2991" y="301"/>
                  </a:cubicBezTo>
                  <a:cubicBezTo>
                    <a:pt x="2858" y="134"/>
                    <a:pt x="2624" y="1"/>
                    <a:pt x="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15"/>
          <p:cNvGrpSpPr/>
          <p:nvPr/>
        </p:nvGrpSpPr>
        <p:grpSpPr>
          <a:xfrm>
            <a:off x="5622300" y="4465975"/>
            <a:ext cx="581325" cy="169475"/>
            <a:chOff x="5393300" y="2420750"/>
            <a:chExt cx="581325" cy="169475"/>
          </a:xfrm>
        </p:grpSpPr>
        <p:sp>
          <p:nvSpPr>
            <p:cNvPr id="605" name="Google Shape;605;p15"/>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4_1">
    <p:spTree>
      <p:nvGrpSpPr>
        <p:cNvPr id="1" name="Shape 607"/>
        <p:cNvGrpSpPr/>
        <p:nvPr/>
      </p:nvGrpSpPr>
      <p:grpSpPr>
        <a:xfrm>
          <a:off x="0" y="0"/>
          <a:ext cx="0" cy="0"/>
          <a:chOff x="0" y="0"/>
          <a:chExt cx="0" cy="0"/>
        </a:xfrm>
      </p:grpSpPr>
      <p:grpSp>
        <p:nvGrpSpPr>
          <p:cNvPr id="608" name="Google Shape;608;p16"/>
          <p:cNvGrpSpPr/>
          <p:nvPr/>
        </p:nvGrpSpPr>
        <p:grpSpPr>
          <a:xfrm>
            <a:off x="95" y="25"/>
            <a:ext cx="9143969" cy="5143446"/>
            <a:chOff x="95" y="25"/>
            <a:chExt cx="9143969" cy="5143446"/>
          </a:xfrm>
        </p:grpSpPr>
        <p:sp>
          <p:nvSpPr>
            <p:cNvPr id="609" name="Google Shape;609;p16"/>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6"/>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6"/>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6"/>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6"/>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6"/>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6"/>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16"/>
          <p:cNvSpPr txBox="1">
            <a:spLocks noGrp="1"/>
          </p:cNvSpPr>
          <p:nvPr>
            <p:ph type="title"/>
          </p:nvPr>
        </p:nvSpPr>
        <p:spPr>
          <a:xfrm>
            <a:off x="2102221" y="1689875"/>
            <a:ext cx="2223000" cy="4446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635" name="Google Shape;635;p16"/>
          <p:cNvSpPr txBox="1">
            <a:spLocks noGrp="1"/>
          </p:cNvSpPr>
          <p:nvPr>
            <p:ph type="subTitle" idx="1"/>
          </p:nvPr>
        </p:nvSpPr>
        <p:spPr>
          <a:xfrm>
            <a:off x="2102221" y="2112525"/>
            <a:ext cx="2223000" cy="836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6" name="Google Shape;636;p16"/>
          <p:cNvSpPr txBox="1">
            <a:spLocks noGrp="1"/>
          </p:cNvSpPr>
          <p:nvPr>
            <p:ph type="title" idx="2"/>
          </p:nvPr>
        </p:nvSpPr>
        <p:spPr>
          <a:xfrm>
            <a:off x="713225" y="539000"/>
            <a:ext cx="77175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637" name="Google Shape;637;p16"/>
          <p:cNvSpPr txBox="1">
            <a:spLocks noGrp="1"/>
          </p:cNvSpPr>
          <p:nvPr>
            <p:ph type="title" idx="3"/>
          </p:nvPr>
        </p:nvSpPr>
        <p:spPr>
          <a:xfrm>
            <a:off x="5788724" y="1689875"/>
            <a:ext cx="2223000" cy="4446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638" name="Google Shape;638;p16"/>
          <p:cNvSpPr txBox="1">
            <a:spLocks noGrp="1"/>
          </p:cNvSpPr>
          <p:nvPr>
            <p:ph type="subTitle" idx="4"/>
          </p:nvPr>
        </p:nvSpPr>
        <p:spPr>
          <a:xfrm>
            <a:off x="5788732" y="2112525"/>
            <a:ext cx="2223000" cy="836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9" name="Google Shape;639;p16"/>
          <p:cNvSpPr txBox="1">
            <a:spLocks noGrp="1"/>
          </p:cNvSpPr>
          <p:nvPr>
            <p:ph type="title" idx="5"/>
          </p:nvPr>
        </p:nvSpPr>
        <p:spPr>
          <a:xfrm>
            <a:off x="2102221" y="3146025"/>
            <a:ext cx="2223000" cy="4446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640" name="Google Shape;640;p16"/>
          <p:cNvSpPr txBox="1">
            <a:spLocks noGrp="1"/>
          </p:cNvSpPr>
          <p:nvPr>
            <p:ph type="subTitle" idx="6"/>
          </p:nvPr>
        </p:nvSpPr>
        <p:spPr>
          <a:xfrm>
            <a:off x="2102221" y="3568675"/>
            <a:ext cx="2223000" cy="836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41" name="Google Shape;641;p16"/>
          <p:cNvSpPr txBox="1">
            <a:spLocks noGrp="1"/>
          </p:cNvSpPr>
          <p:nvPr>
            <p:ph type="title" idx="7"/>
          </p:nvPr>
        </p:nvSpPr>
        <p:spPr>
          <a:xfrm>
            <a:off x="5788724" y="3146025"/>
            <a:ext cx="2223000" cy="4446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642" name="Google Shape;642;p16"/>
          <p:cNvSpPr txBox="1">
            <a:spLocks noGrp="1"/>
          </p:cNvSpPr>
          <p:nvPr>
            <p:ph type="subTitle" idx="8"/>
          </p:nvPr>
        </p:nvSpPr>
        <p:spPr>
          <a:xfrm>
            <a:off x="5788732" y="3568675"/>
            <a:ext cx="2223000" cy="836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43" name="Google Shape;643;p16"/>
          <p:cNvSpPr/>
          <p:nvPr/>
        </p:nvSpPr>
        <p:spPr>
          <a:xfrm>
            <a:off x="7988463" y="3532025"/>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7776088" y="11555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292600" y="27533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2463950" y="472990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374625" y="105365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8" name="Google Shape;648;p16"/>
          <p:cNvGrpSpPr/>
          <p:nvPr/>
        </p:nvGrpSpPr>
        <p:grpSpPr>
          <a:xfrm>
            <a:off x="4797600" y="4685763"/>
            <a:ext cx="311900" cy="314700"/>
            <a:chOff x="8571050" y="1873050"/>
            <a:chExt cx="311900" cy="314700"/>
          </a:xfrm>
        </p:grpSpPr>
        <p:sp>
          <p:nvSpPr>
            <p:cNvPr id="649" name="Google Shape;649;p16"/>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6"/>
          <p:cNvGrpSpPr/>
          <p:nvPr/>
        </p:nvGrpSpPr>
        <p:grpSpPr>
          <a:xfrm>
            <a:off x="1519559" y="931658"/>
            <a:ext cx="686239" cy="223927"/>
            <a:chOff x="3798300" y="2287225"/>
            <a:chExt cx="730975" cy="238525"/>
          </a:xfrm>
        </p:grpSpPr>
        <p:sp>
          <p:nvSpPr>
            <p:cNvPr id="654" name="Google Shape;654;p16"/>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16"/>
          <p:cNvGrpSpPr/>
          <p:nvPr/>
        </p:nvGrpSpPr>
        <p:grpSpPr>
          <a:xfrm>
            <a:off x="8157895" y="4685773"/>
            <a:ext cx="545748" cy="159103"/>
            <a:chOff x="5393300" y="2420750"/>
            <a:chExt cx="581325" cy="169475"/>
          </a:xfrm>
        </p:grpSpPr>
        <p:sp>
          <p:nvSpPr>
            <p:cNvPr id="657" name="Google Shape;657;p16"/>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847"/>
        <p:cNvGrpSpPr/>
        <p:nvPr/>
      </p:nvGrpSpPr>
      <p:grpSpPr>
        <a:xfrm>
          <a:off x="0" y="0"/>
          <a:ext cx="0" cy="0"/>
          <a:chOff x="0" y="0"/>
          <a:chExt cx="0" cy="0"/>
        </a:xfrm>
      </p:grpSpPr>
      <p:grpSp>
        <p:nvGrpSpPr>
          <p:cNvPr id="848" name="Google Shape;848;p21"/>
          <p:cNvGrpSpPr/>
          <p:nvPr/>
        </p:nvGrpSpPr>
        <p:grpSpPr>
          <a:xfrm>
            <a:off x="95" y="25"/>
            <a:ext cx="9143969" cy="5143446"/>
            <a:chOff x="95" y="25"/>
            <a:chExt cx="9143969" cy="5143446"/>
          </a:xfrm>
        </p:grpSpPr>
        <p:sp>
          <p:nvSpPr>
            <p:cNvPr id="849" name="Google Shape;849;p21"/>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1"/>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1"/>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1"/>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1"/>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1"/>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1"/>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1"/>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1"/>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1"/>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1"/>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1"/>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1"/>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1"/>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1"/>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1"/>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1"/>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1"/>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1"/>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1"/>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1"/>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1"/>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1"/>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21"/>
          <p:cNvSpPr txBox="1">
            <a:spLocks noGrp="1"/>
          </p:cNvSpPr>
          <p:nvPr>
            <p:ph type="title"/>
          </p:nvPr>
        </p:nvSpPr>
        <p:spPr>
          <a:xfrm>
            <a:off x="2209938" y="808050"/>
            <a:ext cx="3969300" cy="119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8400">
                <a:solidFill>
                  <a:srgbClr val="212529"/>
                </a:solidFill>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875" name="Google Shape;875;p21"/>
          <p:cNvSpPr txBox="1">
            <a:spLocks noGrp="1"/>
          </p:cNvSpPr>
          <p:nvPr>
            <p:ph type="subTitle" idx="1"/>
          </p:nvPr>
        </p:nvSpPr>
        <p:spPr>
          <a:xfrm>
            <a:off x="1577775" y="2240950"/>
            <a:ext cx="5233800" cy="2096700"/>
          </a:xfrm>
          <a:prstGeom prst="rect">
            <a:avLst/>
          </a:prstGeom>
          <a:noFill/>
          <a:ln w="19050" cap="rnd" cmpd="sng">
            <a:solidFill>
              <a:srgbClr val="000000"/>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6" name="Google Shape;876;p21"/>
          <p:cNvSpPr/>
          <p:nvPr/>
        </p:nvSpPr>
        <p:spPr>
          <a:xfrm>
            <a:off x="4140013" y="47386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1"/>
          <p:cNvSpPr/>
          <p:nvPr/>
        </p:nvSpPr>
        <p:spPr>
          <a:xfrm>
            <a:off x="7252938" y="48649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1"/>
          <p:cNvSpPr/>
          <p:nvPr/>
        </p:nvSpPr>
        <p:spPr>
          <a:xfrm>
            <a:off x="1577775" y="48623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1"/>
          <p:cNvSpPr/>
          <p:nvPr/>
        </p:nvSpPr>
        <p:spPr>
          <a:xfrm>
            <a:off x="2436525" y="44085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1"/>
          <p:cNvSpPr/>
          <p:nvPr/>
        </p:nvSpPr>
        <p:spPr>
          <a:xfrm>
            <a:off x="321600" y="329600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1"/>
          <p:cNvSpPr/>
          <p:nvPr/>
        </p:nvSpPr>
        <p:spPr>
          <a:xfrm>
            <a:off x="6286213" y="8713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1"/>
          <p:cNvSpPr/>
          <p:nvPr/>
        </p:nvSpPr>
        <p:spPr>
          <a:xfrm>
            <a:off x="7368825" y="320813"/>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3" name="Google Shape;883;p21"/>
          <p:cNvGrpSpPr/>
          <p:nvPr/>
        </p:nvGrpSpPr>
        <p:grpSpPr>
          <a:xfrm>
            <a:off x="401325" y="603563"/>
            <a:ext cx="311900" cy="314700"/>
            <a:chOff x="8571050" y="1873050"/>
            <a:chExt cx="311900" cy="314700"/>
          </a:xfrm>
        </p:grpSpPr>
        <p:sp>
          <p:nvSpPr>
            <p:cNvPr id="884" name="Google Shape;884;p21"/>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1"/>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1"/>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1"/>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21"/>
          <p:cNvGrpSpPr/>
          <p:nvPr/>
        </p:nvGrpSpPr>
        <p:grpSpPr>
          <a:xfrm rot="-4179191">
            <a:off x="8432201" y="3341516"/>
            <a:ext cx="340423" cy="202574"/>
            <a:chOff x="3780075" y="2889150"/>
            <a:chExt cx="340425" cy="202575"/>
          </a:xfrm>
        </p:grpSpPr>
        <p:sp>
          <p:nvSpPr>
            <p:cNvPr id="889" name="Google Shape;889;p21"/>
            <p:cNvSpPr/>
            <p:nvPr/>
          </p:nvSpPr>
          <p:spPr>
            <a:xfrm>
              <a:off x="3826225" y="2907725"/>
              <a:ext cx="294275" cy="184000"/>
            </a:xfrm>
            <a:custGeom>
              <a:avLst/>
              <a:gdLst/>
              <a:ahLst/>
              <a:cxnLst/>
              <a:rect l="l" t="t" r="r" b="b"/>
              <a:pathLst>
                <a:path w="11771" h="7360" extrusionOk="0">
                  <a:moveTo>
                    <a:pt x="551" y="1"/>
                  </a:moveTo>
                  <a:cubicBezTo>
                    <a:pt x="326" y="1"/>
                    <a:pt x="101" y="143"/>
                    <a:pt x="68" y="426"/>
                  </a:cubicBezTo>
                  <a:cubicBezTo>
                    <a:pt x="1" y="2194"/>
                    <a:pt x="435" y="3962"/>
                    <a:pt x="1302" y="5530"/>
                  </a:cubicBezTo>
                  <a:cubicBezTo>
                    <a:pt x="2059" y="6773"/>
                    <a:pt x="3188" y="7360"/>
                    <a:pt x="4513" y="7360"/>
                  </a:cubicBezTo>
                  <a:cubicBezTo>
                    <a:pt x="4822" y="7360"/>
                    <a:pt x="5143" y="7328"/>
                    <a:pt x="5472" y="7264"/>
                  </a:cubicBezTo>
                  <a:cubicBezTo>
                    <a:pt x="8474" y="6631"/>
                    <a:pt x="10875" y="4362"/>
                    <a:pt x="11709" y="1393"/>
                  </a:cubicBezTo>
                  <a:cubicBezTo>
                    <a:pt x="11770" y="1048"/>
                    <a:pt x="11497" y="826"/>
                    <a:pt x="11229" y="826"/>
                  </a:cubicBezTo>
                  <a:cubicBezTo>
                    <a:pt x="11057" y="826"/>
                    <a:pt x="10887" y="918"/>
                    <a:pt x="10809" y="1127"/>
                  </a:cubicBezTo>
                  <a:cubicBezTo>
                    <a:pt x="10108" y="3595"/>
                    <a:pt x="8173" y="5563"/>
                    <a:pt x="5705" y="6264"/>
                  </a:cubicBezTo>
                  <a:cubicBezTo>
                    <a:pt x="5338" y="6380"/>
                    <a:pt x="4963" y="6439"/>
                    <a:pt x="4588" y="6439"/>
                  </a:cubicBezTo>
                  <a:cubicBezTo>
                    <a:pt x="4212" y="6439"/>
                    <a:pt x="3837" y="6380"/>
                    <a:pt x="3470" y="6264"/>
                  </a:cubicBezTo>
                  <a:cubicBezTo>
                    <a:pt x="2836" y="5997"/>
                    <a:pt x="2336" y="5530"/>
                    <a:pt x="2036" y="4929"/>
                  </a:cubicBezTo>
                  <a:cubicBezTo>
                    <a:pt x="1302" y="3528"/>
                    <a:pt x="968" y="1994"/>
                    <a:pt x="1035" y="426"/>
                  </a:cubicBezTo>
                  <a:cubicBezTo>
                    <a:pt x="1002" y="143"/>
                    <a:pt x="777"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1"/>
            <p:cNvSpPr/>
            <p:nvPr/>
          </p:nvSpPr>
          <p:spPr>
            <a:xfrm>
              <a:off x="3780075" y="2889150"/>
              <a:ext cx="132075" cy="76975"/>
            </a:xfrm>
            <a:custGeom>
              <a:avLst/>
              <a:gdLst/>
              <a:ahLst/>
              <a:cxnLst/>
              <a:rect l="l" t="t" r="r" b="b"/>
              <a:pathLst>
                <a:path w="5283" h="3079" extrusionOk="0">
                  <a:moveTo>
                    <a:pt x="2227" y="0"/>
                  </a:moveTo>
                  <a:cubicBezTo>
                    <a:pt x="1662" y="0"/>
                    <a:pt x="1372" y="515"/>
                    <a:pt x="1113" y="936"/>
                  </a:cubicBezTo>
                  <a:cubicBezTo>
                    <a:pt x="846" y="1369"/>
                    <a:pt x="513" y="1903"/>
                    <a:pt x="212" y="2403"/>
                  </a:cubicBezTo>
                  <a:cubicBezTo>
                    <a:pt x="1" y="2733"/>
                    <a:pt x="320" y="3078"/>
                    <a:pt x="643" y="3078"/>
                  </a:cubicBezTo>
                  <a:cubicBezTo>
                    <a:pt x="779" y="3078"/>
                    <a:pt x="915" y="3018"/>
                    <a:pt x="1013" y="2870"/>
                  </a:cubicBezTo>
                  <a:cubicBezTo>
                    <a:pt x="1280" y="2470"/>
                    <a:pt x="1513" y="2070"/>
                    <a:pt x="1747" y="1669"/>
                  </a:cubicBezTo>
                  <a:cubicBezTo>
                    <a:pt x="1880" y="1503"/>
                    <a:pt x="1980" y="1303"/>
                    <a:pt x="2114" y="1102"/>
                  </a:cubicBezTo>
                  <a:cubicBezTo>
                    <a:pt x="2147" y="1069"/>
                    <a:pt x="2214" y="936"/>
                    <a:pt x="2281" y="936"/>
                  </a:cubicBezTo>
                  <a:cubicBezTo>
                    <a:pt x="2414" y="936"/>
                    <a:pt x="2614" y="1136"/>
                    <a:pt x="2714" y="1236"/>
                  </a:cubicBezTo>
                  <a:lnTo>
                    <a:pt x="3281" y="1669"/>
                  </a:lnTo>
                  <a:lnTo>
                    <a:pt x="4449" y="2603"/>
                  </a:lnTo>
                  <a:cubicBezTo>
                    <a:pt x="4549" y="2687"/>
                    <a:pt x="4666" y="2729"/>
                    <a:pt x="4782" y="2729"/>
                  </a:cubicBezTo>
                  <a:cubicBezTo>
                    <a:pt x="4899" y="2729"/>
                    <a:pt x="5016" y="2687"/>
                    <a:pt x="5116" y="2603"/>
                  </a:cubicBezTo>
                  <a:cubicBezTo>
                    <a:pt x="5283" y="2403"/>
                    <a:pt x="5283" y="2103"/>
                    <a:pt x="5116" y="1936"/>
                  </a:cubicBezTo>
                  <a:lnTo>
                    <a:pt x="3748" y="836"/>
                  </a:lnTo>
                  <a:cubicBezTo>
                    <a:pt x="3348" y="502"/>
                    <a:pt x="2848" y="2"/>
                    <a:pt x="2281" y="2"/>
                  </a:cubicBezTo>
                  <a:cubicBezTo>
                    <a:pt x="2263" y="1"/>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21"/>
          <p:cNvGrpSpPr/>
          <p:nvPr/>
        </p:nvGrpSpPr>
        <p:grpSpPr>
          <a:xfrm rot="8795091" flipH="1">
            <a:off x="1224504" y="1491052"/>
            <a:ext cx="288974" cy="174350"/>
            <a:chOff x="4177750" y="2899175"/>
            <a:chExt cx="288975" cy="174350"/>
          </a:xfrm>
        </p:grpSpPr>
        <p:sp>
          <p:nvSpPr>
            <p:cNvPr id="892" name="Google Shape;892;p21"/>
            <p:cNvSpPr/>
            <p:nvPr/>
          </p:nvSpPr>
          <p:spPr>
            <a:xfrm>
              <a:off x="4177750" y="2920450"/>
              <a:ext cx="250650" cy="153075"/>
            </a:xfrm>
            <a:custGeom>
              <a:avLst/>
              <a:gdLst/>
              <a:ahLst/>
              <a:cxnLst/>
              <a:rect l="l" t="t" r="r" b="b"/>
              <a:pathLst>
                <a:path w="10026" h="6123" extrusionOk="0">
                  <a:moveTo>
                    <a:pt x="626" y="0"/>
                  </a:moveTo>
                  <a:cubicBezTo>
                    <a:pt x="321" y="0"/>
                    <a:pt x="0" y="351"/>
                    <a:pt x="183" y="718"/>
                  </a:cubicBezTo>
                  <a:cubicBezTo>
                    <a:pt x="1174" y="2864"/>
                    <a:pt x="2361" y="6123"/>
                    <a:pt x="5266" y="6123"/>
                  </a:cubicBezTo>
                  <a:cubicBezTo>
                    <a:pt x="5295" y="6123"/>
                    <a:pt x="5324" y="6122"/>
                    <a:pt x="5354" y="6122"/>
                  </a:cubicBezTo>
                  <a:cubicBezTo>
                    <a:pt x="8289" y="6055"/>
                    <a:pt x="9223" y="2853"/>
                    <a:pt x="9924" y="584"/>
                  </a:cubicBezTo>
                  <a:cubicBezTo>
                    <a:pt x="10026" y="237"/>
                    <a:pt x="9728" y="3"/>
                    <a:pt x="9444" y="3"/>
                  </a:cubicBezTo>
                  <a:cubicBezTo>
                    <a:pt x="9263" y="3"/>
                    <a:pt x="9088" y="97"/>
                    <a:pt x="9023" y="317"/>
                  </a:cubicBezTo>
                  <a:cubicBezTo>
                    <a:pt x="8656" y="1485"/>
                    <a:pt x="8356" y="2686"/>
                    <a:pt x="7689" y="3653"/>
                  </a:cubicBezTo>
                  <a:cubicBezTo>
                    <a:pt x="7122" y="4487"/>
                    <a:pt x="6221" y="5188"/>
                    <a:pt x="5187" y="5188"/>
                  </a:cubicBezTo>
                  <a:cubicBezTo>
                    <a:pt x="2785" y="5121"/>
                    <a:pt x="1785" y="2019"/>
                    <a:pt x="984" y="251"/>
                  </a:cubicBezTo>
                  <a:cubicBezTo>
                    <a:pt x="900" y="73"/>
                    <a:pt x="765" y="0"/>
                    <a:pt x="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1"/>
            <p:cNvSpPr/>
            <p:nvPr/>
          </p:nvSpPr>
          <p:spPr>
            <a:xfrm>
              <a:off x="4342725" y="2899175"/>
              <a:ext cx="124000" cy="79875"/>
            </a:xfrm>
            <a:custGeom>
              <a:avLst/>
              <a:gdLst/>
              <a:ahLst/>
              <a:cxnLst/>
              <a:rect l="l" t="t" r="r" b="b"/>
              <a:pathLst>
                <a:path w="4960" h="3195" extrusionOk="0">
                  <a:moveTo>
                    <a:pt x="2291" y="902"/>
                  </a:moveTo>
                  <a:lnTo>
                    <a:pt x="2291" y="902"/>
                  </a:lnTo>
                  <a:cubicBezTo>
                    <a:pt x="2291" y="902"/>
                    <a:pt x="2302" y="913"/>
                    <a:pt x="2315" y="928"/>
                  </a:cubicBezTo>
                  <a:lnTo>
                    <a:pt x="2315" y="928"/>
                  </a:lnTo>
                  <a:cubicBezTo>
                    <a:pt x="2302" y="923"/>
                    <a:pt x="2291" y="915"/>
                    <a:pt x="2291" y="902"/>
                  </a:cubicBezTo>
                  <a:close/>
                  <a:moveTo>
                    <a:pt x="2391" y="1"/>
                  </a:moveTo>
                  <a:cubicBezTo>
                    <a:pt x="2157" y="1"/>
                    <a:pt x="1924" y="68"/>
                    <a:pt x="1724" y="201"/>
                  </a:cubicBezTo>
                  <a:lnTo>
                    <a:pt x="523" y="835"/>
                  </a:lnTo>
                  <a:cubicBezTo>
                    <a:pt x="1" y="1082"/>
                    <a:pt x="271" y="1736"/>
                    <a:pt x="699" y="1736"/>
                  </a:cubicBezTo>
                  <a:cubicBezTo>
                    <a:pt x="790" y="1736"/>
                    <a:pt x="890" y="1706"/>
                    <a:pt x="990" y="1635"/>
                  </a:cubicBezTo>
                  <a:lnTo>
                    <a:pt x="2024" y="1102"/>
                  </a:lnTo>
                  <a:lnTo>
                    <a:pt x="2257" y="1002"/>
                  </a:lnTo>
                  <a:cubicBezTo>
                    <a:pt x="2276" y="1002"/>
                    <a:pt x="2316" y="981"/>
                    <a:pt x="2341" y="962"/>
                  </a:cubicBezTo>
                  <a:lnTo>
                    <a:pt x="2341" y="962"/>
                  </a:lnTo>
                  <a:cubicBezTo>
                    <a:pt x="2350" y="977"/>
                    <a:pt x="2357" y="991"/>
                    <a:pt x="2357" y="1002"/>
                  </a:cubicBezTo>
                  <a:lnTo>
                    <a:pt x="2558" y="1235"/>
                  </a:lnTo>
                  <a:lnTo>
                    <a:pt x="4125" y="3070"/>
                  </a:lnTo>
                  <a:cubicBezTo>
                    <a:pt x="4209" y="3153"/>
                    <a:pt x="4325" y="3195"/>
                    <a:pt x="4446" y="3195"/>
                  </a:cubicBezTo>
                  <a:cubicBezTo>
                    <a:pt x="4567" y="3195"/>
                    <a:pt x="4692" y="3153"/>
                    <a:pt x="4792" y="3070"/>
                  </a:cubicBezTo>
                  <a:cubicBezTo>
                    <a:pt x="4959" y="2870"/>
                    <a:pt x="4959" y="2569"/>
                    <a:pt x="4792" y="2403"/>
                  </a:cubicBezTo>
                  <a:cubicBezTo>
                    <a:pt x="4192" y="1702"/>
                    <a:pt x="3592" y="1002"/>
                    <a:pt x="2991" y="301"/>
                  </a:cubicBezTo>
                  <a:cubicBezTo>
                    <a:pt x="2858" y="134"/>
                    <a:pt x="2624" y="1"/>
                    <a:pt x="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3_1_1">
    <p:spTree>
      <p:nvGrpSpPr>
        <p:cNvPr id="1" name="Shape 1176"/>
        <p:cNvGrpSpPr/>
        <p:nvPr/>
      </p:nvGrpSpPr>
      <p:grpSpPr>
        <a:xfrm>
          <a:off x="0" y="0"/>
          <a:ext cx="0" cy="0"/>
          <a:chOff x="0" y="0"/>
          <a:chExt cx="0" cy="0"/>
        </a:xfrm>
      </p:grpSpPr>
      <p:grpSp>
        <p:nvGrpSpPr>
          <p:cNvPr id="1177" name="Google Shape;1177;p28"/>
          <p:cNvGrpSpPr/>
          <p:nvPr/>
        </p:nvGrpSpPr>
        <p:grpSpPr>
          <a:xfrm>
            <a:off x="95" y="25"/>
            <a:ext cx="9143969" cy="5143446"/>
            <a:chOff x="95" y="25"/>
            <a:chExt cx="9143969" cy="5143446"/>
          </a:xfrm>
        </p:grpSpPr>
        <p:sp>
          <p:nvSpPr>
            <p:cNvPr id="1178" name="Google Shape;1178;p28"/>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8"/>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8"/>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8"/>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8"/>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8"/>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8"/>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8"/>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8"/>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8"/>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8"/>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8"/>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8"/>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8"/>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8"/>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8"/>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3" name="Google Shape;1203;p28"/>
          <p:cNvSpPr txBox="1">
            <a:spLocks noGrp="1"/>
          </p:cNvSpPr>
          <p:nvPr>
            <p:ph type="title"/>
          </p:nvPr>
        </p:nvSpPr>
        <p:spPr>
          <a:xfrm flipH="1">
            <a:off x="1143030" y="1301575"/>
            <a:ext cx="3714300" cy="10335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1204" name="Google Shape;1204;p28"/>
          <p:cNvSpPr txBox="1">
            <a:spLocks noGrp="1"/>
          </p:cNvSpPr>
          <p:nvPr>
            <p:ph type="subTitle" idx="1"/>
          </p:nvPr>
        </p:nvSpPr>
        <p:spPr>
          <a:xfrm flipH="1">
            <a:off x="1143425" y="2335075"/>
            <a:ext cx="6438600" cy="13659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05" name="Google Shape;1205;p28"/>
          <p:cNvSpPr/>
          <p:nvPr/>
        </p:nvSpPr>
        <p:spPr>
          <a:xfrm>
            <a:off x="3965250" y="958263"/>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208500" y="28786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4673538" y="444605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353075" y="66470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8"/>
          <p:cNvSpPr/>
          <p:nvPr/>
        </p:nvSpPr>
        <p:spPr>
          <a:xfrm>
            <a:off x="8579100" y="15605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8"/>
          <p:cNvSpPr/>
          <p:nvPr/>
        </p:nvSpPr>
        <p:spPr>
          <a:xfrm>
            <a:off x="6394938" y="44525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1" name="Google Shape;1211;p28"/>
          <p:cNvGrpSpPr/>
          <p:nvPr/>
        </p:nvGrpSpPr>
        <p:grpSpPr>
          <a:xfrm>
            <a:off x="5220250" y="1443438"/>
            <a:ext cx="311900" cy="314700"/>
            <a:chOff x="8571050" y="1873050"/>
            <a:chExt cx="311900" cy="314700"/>
          </a:xfrm>
        </p:grpSpPr>
        <p:sp>
          <p:nvSpPr>
            <p:cNvPr id="1212" name="Google Shape;1212;p28"/>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8"/>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8"/>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8"/>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28"/>
          <p:cNvGrpSpPr/>
          <p:nvPr/>
        </p:nvGrpSpPr>
        <p:grpSpPr>
          <a:xfrm>
            <a:off x="836125" y="4365463"/>
            <a:ext cx="311900" cy="314700"/>
            <a:chOff x="8571050" y="1873050"/>
            <a:chExt cx="311900" cy="314700"/>
          </a:xfrm>
        </p:grpSpPr>
        <p:sp>
          <p:nvSpPr>
            <p:cNvPr id="1217" name="Google Shape;1217;p28"/>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8"/>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8"/>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8"/>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28"/>
          <p:cNvGrpSpPr/>
          <p:nvPr/>
        </p:nvGrpSpPr>
        <p:grpSpPr>
          <a:xfrm>
            <a:off x="2029863" y="535513"/>
            <a:ext cx="730975" cy="238525"/>
            <a:chOff x="3798300" y="2287225"/>
            <a:chExt cx="730975" cy="238525"/>
          </a:xfrm>
        </p:grpSpPr>
        <p:sp>
          <p:nvSpPr>
            <p:cNvPr id="1222" name="Google Shape;1222;p28"/>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8"/>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28"/>
          <p:cNvGrpSpPr/>
          <p:nvPr/>
        </p:nvGrpSpPr>
        <p:grpSpPr>
          <a:xfrm>
            <a:off x="8049200" y="4100600"/>
            <a:ext cx="529900" cy="149350"/>
            <a:chOff x="3898800" y="2624300"/>
            <a:chExt cx="529900" cy="149350"/>
          </a:xfrm>
        </p:grpSpPr>
        <p:sp>
          <p:nvSpPr>
            <p:cNvPr id="1225" name="Google Shape;1225;p28"/>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8"/>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81"/>
        <p:cNvGrpSpPr/>
        <p:nvPr/>
      </p:nvGrpSpPr>
      <p:grpSpPr>
        <a:xfrm>
          <a:off x="0" y="0"/>
          <a:ext cx="0" cy="0"/>
          <a:chOff x="0" y="0"/>
          <a:chExt cx="0" cy="0"/>
        </a:xfrm>
      </p:grpSpPr>
      <p:grpSp>
        <p:nvGrpSpPr>
          <p:cNvPr id="1682" name="Google Shape;1682;p39"/>
          <p:cNvGrpSpPr/>
          <p:nvPr/>
        </p:nvGrpSpPr>
        <p:grpSpPr>
          <a:xfrm>
            <a:off x="95" y="25"/>
            <a:ext cx="9143969" cy="5143446"/>
            <a:chOff x="95" y="25"/>
            <a:chExt cx="9143969" cy="5143446"/>
          </a:xfrm>
        </p:grpSpPr>
        <p:sp>
          <p:nvSpPr>
            <p:cNvPr id="1683" name="Google Shape;1683;p39"/>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9"/>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9"/>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9"/>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9"/>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9"/>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9"/>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9"/>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9"/>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9"/>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9"/>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9"/>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9"/>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9"/>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9"/>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9"/>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9"/>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9"/>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9"/>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9"/>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9"/>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9"/>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8" name="Google Shape;1708;p39"/>
          <p:cNvSpPr/>
          <p:nvPr/>
        </p:nvSpPr>
        <p:spPr>
          <a:xfrm flipH="1">
            <a:off x="360423" y="3498675"/>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9"/>
          <p:cNvSpPr/>
          <p:nvPr/>
        </p:nvSpPr>
        <p:spPr>
          <a:xfrm flipH="1">
            <a:off x="5039723" y="45493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9"/>
          <p:cNvSpPr/>
          <p:nvPr/>
        </p:nvSpPr>
        <p:spPr>
          <a:xfrm flipH="1">
            <a:off x="8140473" y="452375"/>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9"/>
          <p:cNvSpPr/>
          <p:nvPr/>
        </p:nvSpPr>
        <p:spPr>
          <a:xfrm flipH="1">
            <a:off x="677773" y="2076088"/>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9"/>
          <p:cNvSpPr/>
          <p:nvPr/>
        </p:nvSpPr>
        <p:spPr>
          <a:xfrm flipH="1">
            <a:off x="5370498" y="434402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9"/>
          <p:cNvSpPr/>
          <p:nvPr/>
        </p:nvSpPr>
        <p:spPr>
          <a:xfrm flipH="1">
            <a:off x="8388248" y="463758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9"/>
          <p:cNvSpPr/>
          <p:nvPr/>
        </p:nvSpPr>
        <p:spPr>
          <a:xfrm flipH="1">
            <a:off x="630173" y="380063"/>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5" name="Google Shape;1715;p39"/>
          <p:cNvGrpSpPr/>
          <p:nvPr/>
        </p:nvGrpSpPr>
        <p:grpSpPr>
          <a:xfrm>
            <a:off x="3569448" y="1303738"/>
            <a:ext cx="529900" cy="149350"/>
            <a:chOff x="3898800" y="2624300"/>
            <a:chExt cx="529900" cy="149350"/>
          </a:xfrm>
        </p:grpSpPr>
        <p:sp>
          <p:nvSpPr>
            <p:cNvPr id="1716" name="Google Shape;1716;p39"/>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9"/>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39"/>
          <p:cNvGrpSpPr/>
          <p:nvPr/>
        </p:nvGrpSpPr>
        <p:grpSpPr>
          <a:xfrm flipH="1">
            <a:off x="2809210" y="4718175"/>
            <a:ext cx="581325" cy="169475"/>
            <a:chOff x="5393300" y="2420750"/>
            <a:chExt cx="581325" cy="169475"/>
          </a:xfrm>
        </p:grpSpPr>
        <p:sp>
          <p:nvSpPr>
            <p:cNvPr id="1719" name="Google Shape;1719;p39"/>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9"/>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21"/>
        <p:cNvGrpSpPr/>
        <p:nvPr/>
      </p:nvGrpSpPr>
      <p:grpSpPr>
        <a:xfrm>
          <a:off x="0" y="0"/>
          <a:ext cx="0" cy="0"/>
          <a:chOff x="0" y="0"/>
          <a:chExt cx="0" cy="0"/>
        </a:xfrm>
      </p:grpSpPr>
      <p:grpSp>
        <p:nvGrpSpPr>
          <p:cNvPr id="1722" name="Google Shape;1722;p40"/>
          <p:cNvGrpSpPr/>
          <p:nvPr/>
        </p:nvGrpSpPr>
        <p:grpSpPr>
          <a:xfrm>
            <a:off x="95" y="25"/>
            <a:ext cx="9143969" cy="5143446"/>
            <a:chOff x="95" y="25"/>
            <a:chExt cx="9143969" cy="5143446"/>
          </a:xfrm>
        </p:grpSpPr>
        <p:sp>
          <p:nvSpPr>
            <p:cNvPr id="1723" name="Google Shape;1723;p40"/>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0"/>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0"/>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0"/>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0"/>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0"/>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0"/>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8" name="Google Shape;1748;p40"/>
          <p:cNvSpPr/>
          <p:nvPr/>
        </p:nvSpPr>
        <p:spPr>
          <a:xfrm>
            <a:off x="5277925" y="483215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2030950" y="484910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6922025" y="650375"/>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2030950" y="65037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0"/>
          <p:cNvSpPr/>
          <p:nvPr/>
        </p:nvSpPr>
        <p:spPr>
          <a:xfrm>
            <a:off x="8604013" y="21666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0"/>
          <p:cNvSpPr/>
          <p:nvPr/>
        </p:nvSpPr>
        <p:spPr>
          <a:xfrm>
            <a:off x="8064500" y="4538200"/>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378088" y="2730938"/>
            <a:ext cx="730975" cy="238525"/>
            <a:chOff x="3798300" y="2287225"/>
            <a:chExt cx="730975" cy="238525"/>
          </a:xfrm>
        </p:grpSpPr>
        <p:sp>
          <p:nvSpPr>
            <p:cNvPr id="1755" name="Google Shape;1755;p40"/>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 name="Google Shape;1757;p40"/>
          <p:cNvGrpSpPr/>
          <p:nvPr/>
        </p:nvGrpSpPr>
        <p:grpSpPr>
          <a:xfrm>
            <a:off x="8064488" y="2661000"/>
            <a:ext cx="529900" cy="149350"/>
            <a:chOff x="3898800" y="2624300"/>
            <a:chExt cx="529900" cy="149350"/>
          </a:xfrm>
        </p:grpSpPr>
        <p:sp>
          <p:nvSpPr>
            <p:cNvPr id="1758" name="Google Shape;1758;p40"/>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0"/>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760"/>
        <p:cNvGrpSpPr/>
        <p:nvPr/>
      </p:nvGrpSpPr>
      <p:grpSpPr>
        <a:xfrm>
          <a:off x="0" y="0"/>
          <a:ext cx="0" cy="0"/>
          <a:chOff x="0" y="0"/>
          <a:chExt cx="0" cy="0"/>
        </a:xfrm>
      </p:grpSpPr>
      <p:grpSp>
        <p:nvGrpSpPr>
          <p:cNvPr id="1761" name="Google Shape;1761;p41"/>
          <p:cNvGrpSpPr/>
          <p:nvPr/>
        </p:nvGrpSpPr>
        <p:grpSpPr>
          <a:xfrm>
            <a:off x="95" y="25"/>
            <a:ext cx="9143969" cy="5143446"/>
            <a:chOff x="95" y="25"/>
            <a:chExt cx="9143969" cy="5143446"/>
          </a:xfrm>
        </p:grpSpPr>
        <p:sp>
          <p:nvSpPr>
            <p:cNvPr id="1762" name="Google Shape;1762;p41"/>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1"/>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1"/>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1"/>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1"/>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1"/>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1"/>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1"/>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1"/>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1"/>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1"/>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1"/>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1"/>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1"/>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1"/>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1"/>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1"/>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1"/>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1"/>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1"/>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1"/>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1"/>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1"/>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7" name="Google Shape;1787;p41"/>
          <p:cNvSpPr/>
          <p:nvPr/>
        </p:nvSpPr>
        <p:spPr>
          <a:xfrm>
            <a:off x="8718050" y="37798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1"/>
          <p:cNvSpPr/>
          <p:nvPr/>
        </p:nvSpPr>
        <p:spPr>
          <a:xfrm>
            <a:off x="5349125" y="490155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1"/>
          <p:cNvSpPr/>
          <p:nvPr/>
        </p:nvSpPr>
        <p:spPr>
          <a:xfrm>
            <a:off x="350200" y="4565113"/>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1"/>
          <p:cNvSpPr/>
          <p:nvPr/>
        </p:nvSpPr>
        <p:spPr>
          <a:xfrm>
            <a:off x="7166000" y="481490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1"/>
          <p:cNvSpPr/>
          <p:nvPr/>
        </p:nvSpPr>
        <p:spPr>
          <a:xfrm>
            <a:off x="891300" y="59182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1"/>
          <p:cNvSpPr/>
          <p:nvPr/>
        </p:nvSpPr>
        <p:spPr>
          <a:xfrm>
            <a:off x="233038" y="22637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3" name="Google Shape;1793;p41"/>
          <p:cNvGrpSpPr/>
          <p:nvPr/>
        </p:nvGrpSpPr>
        <p:grpSpPr>
          <a:xfrm>
            <a:off x="8118813" y="911138"/>
            <a:ext cx="311900" cy="314700"/>
            <a:chOff x="8571050" y="1873050"/>
            <a:chExt cx="311900" cy="314700"/>
          </a:xfrm>
        </p:grpSpPr>
        <p:sp>
          <p:nvSpPr>
            <p:cNvPr id="1794" name="Google Shape;1794;p41"/>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1"/>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1"/>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1"/>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8" name="Google Shape;1798;p41"/>
          <p:cNvGrpSpPr/>
          <p:nvPr/>
        </p:nvGrpSpPr>
        <p:grpSpPr>
          <a:xfrm>
            <a:off x="8165825" y="4533300"/>
            <a:ext cx="529900" cy="149350"/>
            <a:chOff x="3898800" y="2624300"/>
            <a:chExt cx="529900" cy="149350"/>
          </a:xfrm>
        </p:grpSpPr>
        <p:sp>
          <p:nvSpPr>
            <p:cNvPr id="1799" name="Google Shape;1799;p41"/>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1"/>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41"/>
          <p:cNvGrpSpPr/>
          <p:nvPr/>
        </p:nvGrpSpPr>
        <p:grpSpPr>
          <a:xfrm rot="3651682">
            <a:off x="153345" y="1192019"/>
            <a:ext cx="340408" cy="202565"/>
            <a:chOff x="3780075" y="2889150"/>
            <a:chExt cx="340425" cy="202575"/>
          </a:xfrm>
        </p:grpSpPr>
        <p:sp>
          <p:nvSpPr>
            <p:cNvPr id="1802" name="Google Shape;1802;p41"/>
            <p:cNvSpPr/>
            <p:nvPr/>
          </p:nvSpPr>
          <p:spPr>
            <a:xfrm>
              <a:off x="3826225" y="2907725"/>
              <a:ext cx="294275" cy="184000"/>
            </a:xfrm>
            <a:custGeom>
              <a:avLst/>
              <a:gdLst/>
              <a:ahLst/>
              <a:cxnLst/>
              <a:rect l="l" t="t" r="r" b="b"/>
              <a:pathLst>
                <a:path w="11771" h="7360" extrusionOk="0">
                  <a:moveTo>
                    <a:pt x="551" y="1"/>
                  </a:moveTo>
                  <a:cubicBezTo>
                    <a:pt x="326" y="1"/>
                    <a:pt x="101" y="143"/>
                    <a:pt x="68" y="426"/>
                  </a:cubicBezTo>
                  <a:cubicBezTo>
                    <a:pt x="1" y="2194"/>
                    <a:pt x="435" y="3962"/>
                    <a:pt x="1302" y="5530"/>
                  </a:cubicBezTo>
                  <a:cubicBezTo>
                    <a:pt x="2059" y="6773"/>
                    <a:pt x="3188" y="7360"/>
                    <a:pt x="4513" y="7360"/>
                  </a:cubicBezTo>
                  <a:cubicBezTo>
                    <a:pt x="4822" y="7360"/>
                    <a:pt x="5143" y="7328"/>
                    <a:pt x="5472" y="7264"/>
                  </a:cubicBezTo>
                  <a:cubicBezTo>
                    <a:pt x="8474" y="6631"/>
                    <a:pt x="10875" y="4362"/>
                    <a:pt x="11709" y="1393"/>
                  </a:cubicBezTo>
                  <a:cubicBezTo>
                    <a:pt x="11770" y="1048"/>
                    <a:pt x="11497" y="826"/>
                    <a:pt x="11229" y="826"/>
                  </a:cubicBezTo>
                  <a:cubicBezTo>
                    <a:pt x="11057" y="826"/>
                    <a:pt x="10887" y="918"/>
                    <a:pt x="10809" y="1127"/>
                  </a:cubicBezTo>
                  <a:cubicBezTo>
                    <a:pt x="10108" y="3595"/>
                    <a:pt x="8173" y="5563"/>
                    <a:pt x="5705" y="6264"/>
                  </a:cubicBezTo>
                  <a:cubicBezTo>
                    <a:pt x="5338" y="6380"/>
                    <a:pt x="4963" y="6439"/>
                    <a:pt x="4588" y="6439"/>
                  </a:cubicBezTo>
                  <a:cubicBezTo>
                    <a:pt x="4212" y="6439"/>
                    <a:pt x="3837" y="6380"/>
                    <a:pt x="3470" y="6264"/>
                  </a:cubicBezTo>
                  <a:cubicBezTo>
                    <a:pt x="2836" y="5997"/>
                    <a:pt x="2336" y="5530"/>
                    <a:pt x="2036" y="4929"/>
                  </a:cubicBezTo>
                  <a:cubicBezTo>
                    <a:pt x="1302" y="3528"/>
                    <a:pt x="968" y="1994"/>
                    <a:pt x="1035" y="426"/>
                  </a:cubicBezTo>
                  <a:cubicBezTo>
                    <a:pt x="1002" y="143"/>
                    <a:pt x="777"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1"/>
            <p:cNvSpPr/>
            <p:nvPr/>
          </p:nvSpPr>
          <p:spPr>
            <a:xfrm>
              <a:off x="3780075" y="2889150"/>
              <a:ext cx="132075" cy="76975"/>
            </a:xfrm>
            <a:custGeom>
              <a:avLst/>
              <a:gdLst/>
              <a:ahLst/>
              <a:cxnLst/>
              <a:rect l="l" t="t" r="r" b="b"/>
              <a:pathLst>
                <a:path w="5283" h="3079" extrusionOk="0">
                  <a:moveTo>
                    <a:pt x="2227" y="0"/>
                  </a:moveTo>
                  <a:cubicBezTo>
                    <a:pt x="1662" y="0"/>
                    <a:pt x="1372" y="515"/>
                    <a:pt x="1113" y="936"/>
                  </a:cubicBezTo>
                  <a:cubicBezTo>
                    <a:pt x="846" y="1369"/>
                    <a:pt x="513" y="1903"/>
                    <a:pt x="212" y="2403"/>
                  </a:cubicBezTo>
                  <a:cubicBezTo>
                    <a:pt x="1" y="2733"/>
                    <a:pt x="320" y="3078"/>
                    <a:pt x="643" y="3078"/>
                  </a:cubicBezTo>
                  <a:cubicBezTo>
                    <a:pt x="779" y="3078"/>
                    <a:pt x="915" y="3018"/>
                    <a:pt x="1013" y="2870"/>
                  </a:cubicBezTo>
                  <a:cubicBezTo>
                    <a:pt x="1280" y="2470"/>
                    <a:pt x="1513" y="2070"/>
                    <a:pt x="1747" y="1669"/>
                  </a:cubicBezTo>
                  <a:cubicBezTo>
                    <a:pt x="1880" y="1503"/>
                    <a:pt x="1980" y="1303"/>
                    <a:pt x="2114" y="1102"/>
                  </a:cubicBezTo>
                  <a:cubicBezTo>
                    <a:pt x="2147" y="1069"/>
                    <a:pt x="2214" y="936"/>
                    <a:pt x="2281" y="936"/>
                  </a:cubicBezTo>
                  <a:cubicBezTo>
                    <a:pt x="2414" y="936"/>
                    <a:pt x="2614" y="1136"/>
                    <a:pt x="2714" y="1236"/>
                  </a:cubicBezTo>
                  <a:lnTo>
                    <a:pt x="3281" y="1669"/>
                  </a:lnTo>
                  <a:lnTo>
                    <a:pt x="4449" y="2603"/>
                  </a:lnTo>
                  <a:cubicBezTo>
                    <a:pt x="4549" y="2687"/>
                    <a:pt x="4666" y="2729"/>
                    <a:pt x="4782" y="2729"/>
                  </a:cubicBezTo>
                  <a:cubicBezTo>
                    <a:pt x="4899" y="2729"/>
                    <a:pt x="5016" y="2687"/>
                    <a:pt x="5116" y="2603"/>
                  </a:cubicBezTo>
                  <a:cubicBezTo>
                    <a:pt x="5283" y="2403"/>
                    <a:pt x="5283" y="2103"/>
                    <a:pt x="5116" y="1936"/>
                  </a:cubicBezTo>
                  <a:lnTo>
                    <a:pt x="3748" y="836"/>
                  </a:lnTo>
                  <a:cubicBezTo>
                    <a:pt x="3348" y="502"/>
                    <a:pt x="2848" y="2"/>
                    <a:pt x="2281" y="2"/>
                  </a:cubicBezTo>
                  <a:cubicBezTo>
                    <a:pt x="2263" y="1"/>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1804"/>
        <p:cNvGrpSpPr/>
        <p:nvPr/>
      </p:nvGrpSpPr>
      <p:grpSpPr>
        <a:xfrm>
          <a:off x="0" y="0"/>
          <a:ext cx="0" cy="0"/>
          <a:chOff x="0" y="0"/>
          <a:chExt cx="0" cy="0"/>
        </a:xfrm>
      </p:grpSpPr>
      <p:grpSp>
        <p:nvGrpSpPr>
          <p:cNvPr id="1805" name="Google Shape;1805;p42"/>
          <p:cNvGrpSpPr/>
          <p:nvPr/>
        </p:nvGrpSpPr>
        <p:grpSpPr>
          <a:xfrm>
            <a:off x="95" y="25"/>
            <a:ext cx="9143969" cy="5143446"/>
            <a:chOff x="95" y="25"/>
            <a:chExt cx="9143969" cy="5143446"/>
          </a:xfrm>
        </p:grpSpPr>
        <p:sp>
          <p:nvSpPr>
            <p:cNvPr id="1806" name="Google Shape;1806;p42"/>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1" name="Google Shape;1831;p42"/>
          <p:cNvSpPr/>
          <p:nvPr/>
        </p:nvSpPr>
        <p:spPr>
          <a:xfrm>
            <a:off x="3965250" y="958263"/>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p:cNvSpPr/>
          <p:nvPr/>
        </p:nvSpPr>
        <p:spPr>
          <a:xfrm>
            <a:off x="208500" y="28786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p:cNvSpPr/>
          <p:nvPr/>
        </p:nvSpPr>
        <p:spPr>
          <a:xfrm>
            <a:off x="4673538" y="444605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p:cNvSpPr/>
          <p:nvPr/>
        </p:nvSpPr>
        <p:spPr>
          <a:xfrm>
            <a:off x="353075" y="66470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2"/>
          <p:cNvSpPr/>
          <p:nvPr/>
        </p:nvSpPr>
        <p:spPr>
          <a:xfrm>
            <a:off x="8579100" y="15605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2"/>
          <p:cNvSpPr/>
          <p:nvPr/>
        </p:nvSpPr>
        <p:spPr>
          <a:xfrm>
            <a:off x="6394938" y="44525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7" name="Google Shape;1837;p42"/>
          <p:cNvGrpSpPr/>
          <p:nvPr/>
        </p:nvGrpSpPr>
        <p:grpSpPr>
          <a:xfrm>
            <a:off x="5220250" y="1443438"/>
            <a:ext cx="311900" cy="314700"/>
            <a:chOff x="8571050" y="1873050"/>
            <a:chExt cx="311900" cy="314700"/>
          </a:xfrm>
        </p:grpSpPr>
        <p:sp>
          <p:nvSpPr>
            <p:cNvPr id="1838" name="Google Shape;1838;p4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42"/>
          <p:cNvGrpSpPr/>
          <p:nvPr/>
        </p:nvGrpSpPr>
        <p:grpSpPr>
          <a:xfrm>
            <a:off x="836125" y="4365463"/>
            <a:ext cx="311900" cy="314700"/>
            <a:chOff x="8571050" y="1873050"/>
            <a:chExt cx="311900" cy="314700"/>
          </a:xfrm>
        </p:grpSpPr>
        <p:sp>
          <p:nvSpPr>
            <p:cNvPr id="1843" name="Google Shape;1843;p4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7" name="Google Shape;1847;p42"/>
          <p:cNvGrpSpPr/>
          <p:nvPr/>
        </p:nvGrpSpPr>
        <p:grpSpPr>
          <a:xfrm>
            <a:off x="2029863" y="535513"/>
            <a:ext cx="730975" cy="238525"/>
            <a:chOff x="3798300" y="2287225"/>
            <a:chExt cx="730975" cy="238525"/>
          </a:xfrm>
        </p:grpSpPr>
        <p:sp>
          <p:nvSpPr>
            <p:cNvPr id="1848" name="Google Shape;1848;p42"/>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2"/>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0" name="Google Shape;1850;p42"/>
          <p:cNvGrpSpPr/>
          <p:nvPr/>
        </p:nvGrpSpPr>
        <p:grpSpPr>
          <a:xfrm>
            <a:off x="8049200" y="4100600"/>
            <a:ext cx="529900" cy="149350"/>
            <a:chOff x="3898800" y="2624300"/>
            <a:chExt cx="529900" cy="149350"/>
          </a:xfrm>
        </p:grpSpPr>
        <p:sp>
          <p:nvSpPr>
            <p:cNvPr id="1851" name="Google Shape;1851;p42"/>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2"/>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grpSp>
        <p:nvGrpSpPr>
          <p:cNvPr id="56" name="Google Shape;56;p3"/>
          <p:cNvGrpSpPr/>
          <p:nvPr/>
        </p:nvGrpSpPr>
        <p:grpSpPr>
          <a:xfrm>
            <a:off x="95" y="25"/>
            <a:ext cx="9143969" cy="5143446"/>
            <a:chOff x="95" y="25"/>
            <a:chExt cx="9143969" cy="5143446"/>
          </a:xfrm>
        </p:grpSpPr>
        <p:sp>
          <p:nvSpPr>
            <p:cNvPr id="57" name="Google Shape;57;p3"/>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3"/>
          <p:cNvSpPr txBox="1">
            <a:spLocks noGrp="1"/>
          </p:cNvSpPr>
          <p:nvPr>
            <p:ph type="title"/>
          </p:nvPr>
        </p:nvSpPr>
        <p:spPr>
          <a:xfrm>
            <a:off x="1170425" y="2532250"/>
            <a:ext cx="3858900" cy="816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550">
                <a:solidFill>
                  <a:srgbClr val="212529"/>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83" name="Google Shape;83;p3"/>
          <p:cNvSpPr txBox="1">
            <a:spLocks noGrp="1"/>
          </p:cNvSpPr>
          <p:nvPr>
            <p:ph type="title" idx="2" hasCustomPrompt="1"/>
          </p:nvPr>
        </p:nvSpPr>
        <p:spPr>
          <a:xfrm>
            <a:off x="1488725" y="1000931"/>
            <a:ext cx="1255800" cy="11460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4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84" name="Google Shape;84;p3"/>
          <p:cNvSpPr txBox="1">
            <a:spLocks noGrp="1"/>
          </p:cNvSpPr>
          <p:nvPr>
            <p:ph type="subTitle" idx="1"/>
          </p:nvPr>
        </p:nvSpPr>
        <p:spPr>
          <a:xfrm>
            <a:off x="1170425" y="3545650"/>
            <a:ext cx="4266000" cy="5340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5" name="Google Shape;85;p3"/>
          <p:cNvSpPr/>
          <p:nvPr/>
        </p:nvSpPr>
        <p:spPr>
          <a:xfrm flipH="1">
            <a:off x="360423" y="3498675"/>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flipH="1">
            <a:off x="5039723" y="45493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flipH="1">
            <a:off x="8140473" y="452375"/>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flipH="1">
            <a:off x="677773" y="2076088"/>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5370498" y="434402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flipH="1">
            <a:off x="8388248" y="463758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flipH="1">
            <a:off x="630173" y="380063"/>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3"/>
          <p:cNvGrpSpPr/>
          <p:nvPr/>
        </p:nvGrpSpPr>
        <p:grpSpPr>
          <a:xfrm>
            <a:off x="3569448" y="1303738"/>
            <a:ext cx="529900" cy="149350"/>
            <a:chOff x="3898800" y="2624300"/>
            <a:chExt cx="529900" cy="149350"/>
          </a:xfrm>
        </p:grpSpPr>
        <p:sp>
          <p:nvSpPr>
            <p:cNvPr id="93" name="Google Shape;93;p3"/>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flipH="1">
            <a:off x="2809210" y="4718175"/>
            <a:ext cx="581325" cy="169475"/>
            <a:chOff x="5393300" y="2420750"/>
            <a:chExt cx="581325" cy="169475"/>
          </a:xfrm>
        </p:grpSpPr>
        <p:sp>
          <p:nvSpPr>
            <p:cNvPr id="96" name="Google Shape;96;p3"/>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8"/>
        <p:cNvGrpSpPr/>
        <p:nvPr/>
      </p:nvGrpSpPr>
      <p:grpSpPr>
        <a:xfrm>
          <a:off x="0" y="0"/>
          <a:ext cx="0" cy="0"/>
          <a:chOff x="0" y="0"/>
          <a:chExt cx="0" cy="0"/>
        </a:xfrm>
      </p:grpSpPr>
      <p:sp>
        <p:nvSpPr>
          <p:cNvPr id="99" name="Google Shape;99;p4"/>
          <p:cNvSpPr txBox="1">
            <a:spLocks noGrp="1"/>
          </p:cNvSpPr>
          <p:nvPr>
            <p:ph type="body" idx="1"/>
          </p:nvPr>
        </p:nvSpPr>
        <p:spPr>
          <a:xfrm>
            <a:off x="891300" y="1225850"/>
            <a:ext cx="7361400" cy="33468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1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100" name="Google Shape;100;p4"/>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grpSp>
        <p:nvGrpSpPr>
          <p:cNvPr id="101" name="Google Shape;101;p4"/>
          <p:cNvGrpSpPr/>
          <p:nvPr/>
        </p:nvGrpSpPr>
        <p:grpSpPr>
          <a:xfrm>
            <a:off x="95" y="25"/>
            <a:ext cx="9143969" cy="5143446"/>
            <a:chOff x="95" y="25"/>
            <a:chExt cx="9143969" cy="5143446"/>
          </a:xfrm>
        </p:grpSpPr>
        <p:sp>
          <p:nvSpPr>
            <p:cNvPr id="102" name="Google Shape;102;p4"/>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4"/>
          <p:cNvSpPr/>
          <p:nvPr/>
        </p:nvSpPr>
        <p:spPr>
          <a:xfrm>
            <a:off x="8718050" y="37798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5349125" y="490155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350200" y="4565113"/>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7166000" y="481490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891300" y="59182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233038" y="22637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4"/>
          <p:cNvGrpSpPr/>
          <p:nvPr/>
        </p:nvGrpSpPr>
        <p:grpSpPr>
          <a:xfrm>
            <a:off x="8118813" y="911138"/>
            <a:ext cx="311900" cy="314700"/>
            <a:chOff x="8571050" y="1873050"/>
            <a:chExt cx="311900" cy="314700"/>
          </a:xfrm>
        </p:grpSpPr>
        <p:sp>
          <p:nvSpPr>
            <p:cNvPr id="134" name="Google Shape;134;p4"/>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4"/>
          <p:cNvGrpSpPr/>
          <p:nvPr/>
        </p:nvGrpSpPr>
        <p:grpSpPr>
          <a:xfrm>
            <a:off x="8165825" y="4533300"/>
            <a:ext cx="529900" cy="149350"/>
            <a:chOff x="3898800" y="2624300"/>
            <a:chExt cx="529900" cy="149350"/>
          </a:xfrm>
        </p:grpSpPr>
        <p:sp>
          <p:nvSpPr>
            <p:cNvPr id="139" name="Google Shape;139;p4"/>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4"/>
          <p:cNvGrpSpPr/>
          <p:nvPr/>
        </p:nvGrpSpPr>
        <p:grpSpPr>
          <a:xfrm rot="3651682">
            <a:off x="153345" y="1192019"/>
            <a:ext cx="340408" cy="202565"/>
            <a:chOff x="3780075" y="2889150"/>
            <a:chExt cx="340425" cy="202575"/>
          </a:xfrm>
        </p:grpSpPr>
        <p:sp>
          <p:nvSpPr>
            <p:cNvPr id="142" name="Google Shape;142;p4"/>
            <p:cNvSpPr/>
            <p:nvPr/>
          </p:nvSpPr>
          <p:spPr>
            <a:xfrm>
              <a:off x="3826225" y="2907725"/>
              <a:ext cx="294275" cy="184000"/>
            </a:xfrm>
            <a:custGeom>
              <a:avLst/>
              <a:gdLst/>
              <a:ahLst/>
              <a:cxnLst/>
              <a:rect l="l" t="t" r="r" b="b"/>
              <a:pathLst>
                <a:path w="11771" h="7360" extrusionOk="0">
                  <a:moveTo>
                    <a:pt x="551" y="1"/>
                  </a:moveTo>
                  <a:cubicBezTo>
                    <a:pt x="326" y="1"/>
                    <a:pt x="101" y="143"/>
                    <a:pt x="68" y="426"/>
                  </a:cubicBezTo>
                  <a:cubicBezTo>
                    <a:pt x="1" y="2194"/>
                    <a:pt x="435" y="3962"/>
                    <a:pt x="1302" y="5530"/>
                  </a:cubicBezTo>
                  <a:cubicBezTo>
                    <a:pt x="2059" y="6773"/>
                    <a:pt x="3188" y="7360"/>
                    <a:pt x="4513" y="7360"/>
                  </a:cubicBezTo>
                  <a:cubicBezTo>
                    <a:pt x="4822" y="7360"/>
                    <a:pt x="5143" y="7328"/>
                    <a:pt x="5472" y="7264"/>
                  </a:cubicBezTo>
                  <a:cubicBezTo>
                    <a:pt x="8474" y="6631"/>
                    <a:pt x="10875" y="4362"/>
                    <a:pt x="11709" y="1393"/>
                  </a:cubicBezTo>
                  <a:cubicBezTo>
                    <a:pt x="11770" y="1048"/>
                    <a:pt x="11497" y="826"/>
                    <a:pt x="11229" y="826"/>
                  </a:cubicBezTo>
                  <a:cubicBezTo>
                    <a:pt x="11057" y="826"/>
                    <a:pt x="10887" y="918"/>
                    <a:pt x="10809" y="1127"/>
                  </a:cubicBezTo>
                  <a:cubicBezTo>
                    <a:pt x="10108" y="3595"/>
                    <a:pt x="8173" y="5563"/>
                    <a:pt x="5705" y="6264"/>
                  </a:cubicBezTo>
                  <a:cubicBezTo>
                    <a:pt x="5338" y="6380"/>
                    <a:pt x="4963" y="6439"/>
                    <a:pt x="4588" y="6439"/>
                  </a:cubicBezTo>
                  <a:cubicBezTo>
                    <a:pt x="4212" y="6439"/>
                    <a:pt x="3837" y="6380"/>
                    <a:pt x="3470" y="6264"/>
                  </a:cubicBezTo>
                  <a:cubicBezTo>
                    <a:pt x="2836" y="5997"/>
                    <a:pt x="2336" y="5530"/>
                    <a:pt x="2036" y="4929"/>
                  </a:cubicBezTo>
                  <a:cubicBezTo>
                    <a:pt x="1302" y="3528"/>
                    <a:pt x="968" y="1994"/>
                    <a:pt x="1035" y="426"/>
                  </a:cubicBezTo>
                  <a:cubicBezTo>
                    <a:pt x="1002" y="143"/>
                    <a:pt x="777"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3780075" y="2889150"/>
              <a:ext cx="132075" cy="76975"/>
            </a:xfrm>
            <a:custGeom>
              <a:avLst/>
              <a:gdLst/>
              <a:ahLst/>
              <a:cxnLst/>
              <a:rect l="l" t="t" r="r" b="b"/>
              <a:pathLst>
                <a:path w="5283" h="3079" extrusionOk="0">
                  <a:moveTo>
                    <a:pt x="2227" y="0"/>
                  </a:moveTo>
                  <a:cubicBezTo>
                    <a:pt x="1662" y="0"/>
                    <a:pt x="1372" y="515"/>
                    <a:pt x="1113" y="936"/>
                  </a:cubicBezTo>
                  <a:cubicBezTo>
                    <a:pt x="846" y="1369"/>
                    <a:pt x="513" y="1903"/>
                    <a:pt x="212" y="2403"/>
                  </a:cubicBezTo>
                  <a:cubicBezTo>
                    <a:pt x="1" y="2733"/>
                    <a:pt x="320" y="3078"/>
                    <a:pt x="643" y="3078"/>
                  </a:cubicBezTo>
                  <a:cubicBezTo>
                    <a:pt x="779" y="3078"/>
                    <a:pt x="915" y="3018"/>
                    <a:pt x="1013" y="2870"/>
                  </a:cubicBezTo>
                  <a:cubicBezTo>
                    <a:pt x="1280" y="2470"/>
                    <a:pt x="1513" y="2070"/>
                    <a:pt x="1747" y="1669"/>
                  </a:cubicBezTo>
                  <a:cubicBezTo>
                    <a:pt x="1880" y="1503"/>
                    <a:pt x="1980" y="1303"/>
                    <a:pt x="2114" y="1102"/>
                  </a:cubicBezTo>
                  <a:cubicBezTo>
                    <a:pt x="2147" y="1069"/>
                    <a:pt x="2214" y="936"/>
                    <a:pt x="2281" y="936"/>
                  </a:cubicBezTo>
                  <a:cubicBezTo>
                    <a:pt x="2414" y="936"/>
                    <a:pt x="2614" y="1136"/>
                    <a:pt x="2714" y="1236"/>
                  </a:cubicBezTo>
                  <a:lnTo>
                    <a:pt x="3281" y="1669"/>
                  </a:lnTo>
                  <a:lnTo>
                    <a:pt x="4449" y="2603"/>
                  </a:lnTo>
                  <a:cubicBezTo>
                    <a:pt x="4549" y="2687"/>
                    <a:pt x="4666" y="2729"/>
                    <a:pt x="4782" y="2729"/>
                  </a:cubicBezTo>
                  <a:cubicBezTo>
                    <a:pt x="4899" y="2729"/>
                    <a:pt x="5016" y="2687"/>
                    <a:pt x="5116" y="2603"/>
                  </a:cubicBezTo>
                  <a:cubicBezTo>
                    <a:pt x="5283" y="2403"/>
                    <a:pt x="5283" y="2103"/>
                    <a:pt x="5116" y="1936"/>
                  </a:cubicBezTo>
                  <a:lnTo>
                    <a:pt x="3748" y="836"/>
                  </a:lnTo>
                  <a:cubicBezTo>
                    <a:pt x="3348" y="502"/>
                    <a:pt x="2848" y="2"/>
                    <a:pt x="2281" y="2"/>
                  </a:cubicBezTo>
                  <a:cubicBezTo>
                    <a:pt x="2263" y="1"/>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4"/>
        <p:cNvGrpSpPr/>
        <p:nvPr/>
      </p:nvGrpSpPr>
      <p:grpSpPr>
        <a:xfrm>
          <a:off x="0" y="0"/>
          <a:ext cx="0" cy="0"/>
          <a:chOff x="0" y="0"/>
          <a:chExt cx="0" cy="0"/>
        </a:xfrm>
      </p:grpSpPr>
      <p:grpSp>
        <p:nvGrpSpPr>
          <p:cNvPr id="145" name="Google Shape;145;p5"/>
          <p:cNvGrpSpPr/>
          <p:nvPr/>
        </p:nvGrpSpPr>
        <p:grpSpPr>
          <a:xfrm>
            <a:off x="95" y="25"/>
            <a:ext cx="9143969" cy="5143446"/>
            <a:chOff x="95" y="25"/>
            <a:chExt cx="9143969" cy="5143446"/>
          </a:xfrm>
        </p:grpSpPr>
        <p:sp>
          <p:nvSpPr>
            <p:cNvPr id="146" name="Google Shape;146;p5"/>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5"/>
          <p:cNvSpPr txBox="1">
            <a:spLocks noGrp="1"/>
          </p:cNvSpPr>
          <p:nvPr>
            <p:ph type="title"/>
          </p:nvPr>
        </p:nvSpPr>
        <p:spPr>
          <a:xfrm>
            <a:off x="1307344" y="2604267"/>
            <a:ext cx="29553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172" name="Google Shape;172;p5"/>
          <p:cNvSpPr txBox="1">
            <a:spLocks noGrp="1"/>
          </p:cNvSpPr>
          <p:nvPr>
            <p:ph type="subTitle" idx="1"/>
          </p:nvPr>
        </p:nvSpPr>
        <p:spPr>
          <a:xfrm>
            <a:off x="1307350" y="3149929"/>
            <a:ext cx="2955300" cy="1079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5"/>
          <p:cNvSpPr txBox="1">
            <a:spLocks noGrp="1"/>
          </p:cNvSpPr>
          <p:nvPr>
            <p:ph type="title" idx="2"/>
          </p:nvPr>
        </p:nvSpPr>
        <p:spPr>
          <a:xfrm>
            <a:off x="4881356" y="2604267"/>
            <a:ext cx="29553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174" name="Google Shape;174;p5"/>
          <p:cNvSpPr txBox="1">
            <a:spLocks noGrp="1"/>
          </p:cNvSpPr>
          <p:nvPr>
            <p:ph type="subTitle" idx="3"/>
          </p:nvPr>
        </p:nvSpPr>
        <p:spPr>
          <a:xfrm>
            <a:off x="4881351" y="3149929"/>
            <a:ext cx="2955300" cy="1079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5"/>
          <p:cNvSpPr txBox="1">
            <a:spLocks noGrp="1"/>
          </p:cNvSpPr>
          <p:nvPr>
            <p:ph type="title" idx="4"/>
          </p:nvPr>
        </p:nvSpPr>
        <p:spPr>
          <a:xfrm>
            <a:off x="713225" y="539000"/>
            <a:ext cx="77175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176" name="Google Shape;176;p5"/>
          <p:cNvSpPr/>
          <p:nvPr/>
        </p:nvSpPr>
        <p:spPr>
          <a:xfrm>
            <a:off x="5277925" y="483215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030950" y="484910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6922025" y="650375"/>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030950" y="65037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8604013" y="21666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8064500" y="4538200"/>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5"/>
          <p:cNvGrpSpPr/>
          <p:nvPr/>
        </p:nvGrpSpPr>
        <p:grpSpPr>
          <a:xfrm>
            <a:off x="378088" y="2730938"/>
            <a:ext cx="730975" cy="238525"/>
            <a:chOff x="3798300" y="2287225"/>
            <a:chExt cx="730975" cy="238525"/>
          </a:xfrm>
        </p:grpSpPr>
        <p:sp>
          <p:nvSpPr>
            <p:cNvPr id="183" name="Google Shape;183;p5"/>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5"/>
          <p:cNvGrpSpPr/>
          <p:nvPr/>
        </p:nvGrpSpPr>
        <p:grpSpPr>
          <a:xfrm>
            <a:off x="8064488" y="2661000"/>
            <a:ext cx="529900" cy="149350"/>
            <a:chOff x="3898800" y="2624300"/>
            <a:chExt cx="529900" cy="149350"/>
          </a:xfrm>
        </p:grpSpPr>
        <p:sp>
          <p:nvSpPr>
            <p:cNvPr id="186" name="Google Shape;186;p5"/>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7"/>
        <p:cNvGrpSpPr/>
        <p:nvPr/>
      </p:nvGrpSpPr>
      <p:grpSpPr>
        <a:xfrm>
          <a:off x="0" y="0"/>
          <a:ext cx="0" cy="0"/>
          <a:chOff x="0" y="0"/>
          <a:chExt cx="0" cy="0"/>
        </a:xfrm>
      </p:grpSpPr>
      <p:grpSp>
        <p:nvGrpSpPr>
          <p:cNvPr id="228" name="Google Shape;228;p7"/>
          <p:cNvGrpSpPr/>
          <p:nvPr/>
        </p:nvGrpSpPr>
        <p:grpSpPr>
          <a:xfrm>
            <a:off x="95" y="25"/>
            <a:ext cx="9143969" cy="5143446"/>
            <a:chOff x="95" y="25"/>
            <a:chExt cx="9143969" cy="5143446"/>
          </a:xfrm>
        </p:grpSpPr>
        <p:sp>
          <p:nvSpPr>
            <p:cNvPr id="229" name="Google Shape;229;p7"/>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7"/>
          <p:cNvSpPr txBox="1">
            <a:spLocks noGrp="1"/>
          </p:cNvSpPr>
          <p:nvPr>
            <p:ph type="body" idx="1"/>
          </p:nvPr>
        </p:nvSpPr>
        <p:spPr>
          <a:xfrm>
            <a:off x="1106875" y="1780450"/>
            <a:ext cx="4550700" cy="2256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Char char="●"/>
              <a:defRPr sz="1400"/>
            </a:lvl1pPr>
            <a:lvl2pPr marL="914400" lvl="1" indent="-317500">
              <a:spcBef>
                <a:spcPts val="0"/>
              </a:spcBef>
              <a:spcAft>
                <a:spcPts val="0"/>
              </a:spcAft>
              <a:buSzPts val="1400"/>
              <a:buFont typeface="Anaheim"/>
              <a:buChar char="○"/>
              <a:defRPr sz="1200"/>
            </a:lvl2pPr>
            <a:lvl3pPr marL="1371600" lvl="2" indent="-317500">
              <a:spcBef>
                <a:spcPts val="0"/>
              </a:spcBef>
              <a:spcAft>
                <a:spcPts val="0"/>
              </a:spcAft>
              <a:buSzPts val="1400"/>
              <a:buFont typeface="Anaheim"/>
              <a:buChar char="■"/>
              <a:defRPr sz="1200"/>
            </a:lvl3pPr>
            <a:lvl4pPr marL="1828800" lvl="3" indent="-317500">
              <a:spcBef>
                <a:spcPts val="0"/>
              </a:spcBef>
              <a:spcAft>
                <a:spcPts val="0"/>
              </a:spcAft>
              <a:buSzPts val="1400"/>
              <a:buFont typeface="Anaheim"/>
              <a:buChar char="●"/>
              <a:defRPr sz="1200"/>
            </a:lvl4pPr>
            <a:lvl5pPr marL="2286000" lvl="4" indent="-317500">
              <a:spcBef>
                <a:spcPts val="0"/>
              </a:spcBef>
              <a:spcAft>
                <a:spcPts val="0"/>
              </a:spcAft>
              <a:buSzPts val="1400"/>
              <a:buFont typeface="Anaheim"/>
              <a:buChar char="○"/>
              <a:defRPr sz="1200"/>
            </a:lvl5pPr>
            <a:lvl6pPr marL="2743200" lvl="5" indent="-317500">
              <a:spcBef>
                <a:spcPts val="0"/>
              </a:spcBef>
              <a:spcAft>
                <a:spcPts val="0"/>
              </a:spcAft>
              <a:buSzPts val="1400"/>
              <a:buFont typeface="Anaheim"/>
              <a:buChar char="■"/>
              <a:defRPr sz="1200"/>
            </a:lvl6pPr>
            <a:lvl7pPr marL="3200400" lvl="6" indent="-317500">
              <a:spcBef>
                <a:spcPts val="0"/>
              </a:spcBef>
              <a:spcAft>
                <a:spcPts val="0"/>
              </a:spcAft>
              <a:buSzPts val="1400"/>
              <a:buFont typeface="Anaheim"/>
              <a:buChar char="●"/>
              <a:defRPr sz="1200"/>
            </a:lvl7pPr>
            <a:lvl8pPr marL="3657600" lvl="7" indent="-317500">
              <a:spcBef>
                <a:spcPts val="0"/>
              </a:spcBef>
              <a:spcAft>
                <a:spcPts val="0"/>
              </a:spcAft>
              <a:buSzPts val="1400"/>
              <a:buFont typeface="Anaheim"/>
              <a:buChar char="○"/>
              <a:defRPr sz="1200"/>
            </a:lvl8pPr>
            <a:lvl9pPr marL="4114800" lvl="8" indent="-317500">
              <a:spcBef>
                <a:spcPts val="0"/>
              </a:spcBef>
              <a:spcAft>
                <a:spcPts val="0"/>
              </a:spcAft>
              <a:buSzPts val="1400"/>
              <a:buFont typeface="Anaheim"/>
              <a:buChar char="■"/>
              <a:defRPr sz="1200"/>
            </a:lvl9pPr>
          </a:lstStyle>
          <a:p>
            <a:endParaRPr/>
          </a:p>
        </p:txBody>
      </p:sp>
      <p:sp>
        <p:nvSpPr>
          <p:cNvPr id="255" name="Google Shape;255;p7"/>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256" name="Google Shape;256;p7"/>
          <p:cNvSpPr/>
          <p:nvPr/>
        </p:nvSpPr>
        <p:spPr>
          <a:xfrm>
            <a:off x="326075" y="449345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7443300" y="482097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8040500" y="6329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435350" y="1638388"/>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2924575" y="460797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8493875" y="41072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7"/>
          <p:cNvGrpSpPr/>
          <p:nvPr/>
        </p:nvGrpSpPr>
        <p:grpSpPr>
          <a:xfrm>
            <a:off x="224750" y="2606563"/>
            <a:ext cx="311900" cy="314700"/>
            <a:chOff x="8571050" y="1873050"/>
            <a:chExt cx="311900" cy="314700"/>
          </a:xfrm>
        </p:grpSpPr>
        <p:sp>
          <p:nvSpPr>
            <p:cNvPr id="263" name="Google Shape;263;p7"/>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7"/>
          <p:cNvGrpSpPr/>
          <p:nvPr/>
        </p:nvGrpSpPr>
        <p:grpSpPr>
          <a:xfrm rot="8927671" flipH="1">
            <a:off x="8064758" y="1508001"/>
            <a:ext cx="288970" cy="174347"/>
            <a:chOff x="4177750" y="2899175"/>
            <a:chExt cx="288975" cy="174350"/>
          </a:xfrm>
        </p:grpSpPr>
        <p:sp>
          <p:nvSpPr>
            <p:cNvPr id="268" name="Google Shape;268;p7"/>
            <p:cNvSpPr/>
            <p:nvPr/>
          </p:nvSpPr>
          <p:spPr>
            <a:xfrm>
              <a:off x="4177750" y="2920450"/>
              <a:ext cx="250650" cy="153075"/>
            </a:xfrm>
            <a:custGeom>
              <a:avLst/>
              <a:gdLst/>
              <a:ahLst/>
              <a:cxnLst/>
              <a:rect l="l" t="t" r="r" b="b"/>
              <a:pathLst>
                <a:path w="10026" h="6123" extrusionOk="0">
                  <a:moveTo>
                    <a:pt x="626" y="0"/>
                  </a:moveTo>
                  <a:cubicBezTo>
                    <a:pt x="321" y="0"/>
                    <a:pt x="0" y="351"/>
                    <a:pt x="183" y="718"/>
                  </a:cubicBezTo>
                  <a:cubicBezTo>
                    <a:pt x="1174" y="2864"/>
                    <a:pt x="2361" y="6123"/>
                    <a:pt x="5266" y="6123"/>
                  </a:cubicBezTo>
                  <a:cubicBezTo>
                    <a:pt x="5295" y="6123"/>
                    <a:pt x="5324" y="6122"/>
                    <a:pt x="5354" y="6122"/>
                  </a:cubicBezTo>
                  <a:cubicBezTo>
                    <a:pt x="8289" y="6055"/>
                    <a:pt x="9223" y="2853"/>
                    <a:pt x="9924" y="584"/>
                  </a:cubicBezTo>
                  <a:cubicBezTo>
                    <a:pt x="10026" y="237"/>
                    <a:pt x="9728" y="3"/>
                    <a:pt x="9444" y="3"/>
                  </a:cubicBezTo>
                  <a:cubicBezTo>
                    <a:pt x="9263" y="3"/>
                    <a:pt x="9088" y="97"/>
                    <a:pt x="9023" y="317"/>
                  </a:cubicBezTo>
                  <a:cubicBezTo>
                    <a:pt x="8656" y="1485"/>
                    <a:pt x="8356" y="2686"/>
                    <a:pt x="7689" y="3653"/>
                  </a:cubicBezTo>
                  <a:cubicBezTo>
                    <a:pt x="7122" y="4487"/>
                    <a:pt x="6221" y="5188"/>
                    <a:pt x="5187" y="5188"/>
                  </a:cubicBezTo>
                  <a:cubicBezTo>
                    <a:pt x="2785" y="5121"/>
                    <a:pt x="1785" y="2019"/>
                    <a:pt x="984" y="251"/>
                  </a:cubicBezTo>
                  <a:cubicBezTo>
                    <a:pt x="900" y="73"/>
                    <a:pt x="765" y="0"/>
                    <a:pt x="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342725" y="2899175"/>
              <a:ext cx="124000" cy="79875"/>
            </a:xfrm>
            <a:custGeom>
              <a:avLst/>
              <a:gdLst/>
              <a:ahLst/>
              <a:cxnLst/>
              <a:rect l="l" t="t" r="r" b="b"/>
              <a:pathLst>
                <a:path w="4960" h="3195" extrusionOk="0">
                  <a:moveTo>
                    <a:pt x="2291" y="902"/>
                  </a:moveTo>
                  <a:lnTo>
                    <a:pt x="2291" y="902"/>
                  </a:lnTo>
                  <a:cubicBezTo>
                    <a:pt x="2291" y="902"/>
                    <a:pt x="2302" y="913"/>
                    <a:pt x="2315" y="928"/>
                  </a:cubicBezTo>
                  <a:lnTo>
                    <a:pt x="2315" y="928"/>
                  </a:lnTo>
                  <a:cubicBezTo>
                    <a:pt x="2302" y="923"/>
                    <a:pt x="2291" y="915"/>
                    <a:pt x="2291" y="902"/>
                  </a:cubicBezTo>
                  <a:close/>
                  <a:moveTo>
                    <a:pt x="2391" y="1"/>
                  </a:moveTo>
                  <a:cubicBezTo>
                    <a:pt x="2157" y="1"/>
                    <a:pt x="1924" y="68"/>
                    <a:pt x="1724" y="201"/>
                  </a:cubicBezTo>
                  <a:lnTo>
                    <a:pt x="523" y="835"/>
                  </a:lnTo>
                  <a:cubicBezTo>
                    <a:pt x="1" y="1082"/>
                    <a:pt x="271" y="1736"/>
                    <a:pt x="699" y="1736"/>
                  </a:cubicBezTo>
                  <a:cubicBezTo>
                    <a:pt x="790" y="1736"/>
                    <a:pt x="890" y="1706"/>
                    <a:pt x="990" y="1635"/>
                  </a:cubicBezTo>
                  <a:lnTo>
                    <a:pt x="2024" y="1102"/>
                  </a:lnTo>
                  <a:lnTo>
                    <a:pt x="2257" y="1002"/>
                  </a:lnTo>
                  <a:cubicBezTo>
                    <a:pt x="2276" y="1002"/>
                    <a:pt x="2316" y="981"/>
                    <a:pt x="2341" y="962"/>
                  </a:cubicBezTo>
                  <a:lnTo>
                    <a:pt x="2341" y="962"/>
                  </a:lnTo>
                  <a:cubicBezTo>
                    <a:pt x="2350" y="977"/>
                    <a:pt x="2357" y="991"/>
                    <a:pt x="2357" y="1002"/>
                  </a:cubicBezTo>
                  <a:lnTo>
                    <a:pt x="2558" y="1235"/>
                  </a:lnTo>
                  <a:lnTo>
                    <a:pt x="4125" y="3070"/>
                  </a:lnTo>
                  <a:cubicBezTo>
                    <a:pt x="4209" y="3153"/>
                    <a:pt x="4325" y="3195"/>
                    <a:pt x="4446" y="3195"/>
                  </a:cubicBezTo>
                  <a:cubicBezTo>
                    <a:pt x="4567" y="3195"/>
                    <a:pt x="4692" y="3153"/>
                    <a:pt x="4792" y="3070"/>
                  </a:cubicBezTo>
                  <a:cubicBezTo>
                    <a:pt x="4959" y="2870"/>
                    <a:pt x="4959" y="2569"/>
                    <a:pt x="4792" y="2403"/>
                  </a:cubicBezTo>
                  <a:cubicBezTo>
                    <a:pt x="4192" y="1702"/>
                    <a:pt x="3592" y="1002"/>
                    <a:pt x="2991" y="301"/>
                  </a:cubicBezTo>
                  <a:cubicBezTo>
                    <a:pt x="2858" y="134"/>
                    <a:pt x="2624" y="1"/>
                    <a:pt x="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7"/>
          <p:cNvGrpSpPr/>
          <p:nvPr/>
        </p:nvGrpSpPr>
        <p:grpSpPr>
          <a:xfrm>
            <a:off x="5510725" y="4212900"/>
            <a:ext cx="581325" cy="169475"/>
            <a:chOff x="5393300" y="2420750"/>
            <a:chExt cx="581325" cy="169475"/>
          </a:xfrm>
        </p:grpSpPr>
        <p:sp>
          <p:nvSpPr>
            <p:cNvPr id="271" name="Google Shape;271;p7"/>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3"/>
        <p:cNvGrpSpPr/>
        <p:nvPr/>
      </p:nvGrpSpPr>
      <p:grpSpPr>
        <a:xfrm>
          <a:off x="0" y="0"/>
          <a:ext cx="0" cy="0"/>
          <a:chOff x="0" y="0"/>
          <a:chExt cx="0" cy="0"/>
        </a:xfrm>
      </p:grpSpPr>
      <p:sp>
        <p:nvSpPr>
          <p:cNvPr id="274" name="Google Shape;274;p8"/>
          <p:cNvSpPr txBox="1">
            <a:spLocks noGrp="1"/>
          </p:cNvSpPr>
          <p:nvPr>
            <p:ph type="title"/>
          </p:nvPr>
        </p:nvSpPr>
        <p:spPr>
          <a:xfrm>
            <a:off x="974100" y="1928184"/>
            <a:ext cx="7195800" cy="103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750">
                <a:solidFill>
                  <a:srgbClr val="212529"/>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75" name="Google Shape;275;p8"/>
          <p:cNvGrpSpPr/>
          <p:nvPr/>
        </p:nvGrpSpPr>
        <p:grpSpPr>
          <a:xfrm>
            <a:off x="95" y="25"/>
            <a:ext cx="9143969" cy="5143446"/>
            <a:chOff x="95" y="25"/>
            <a:chExt cx="9143969" cy="5143446"/>
          </a:xfrm>
        </p:grpSpPr>
        <p:sp>
          <p:nvSpPr>
            <p:cNvPr id="276" name="Google Shape;276;p8"/>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8"/>
          <p:cNvSpPr/>
          <p:nvPr/>
        </p:nvSpPr>
        <p:spPr>
          <a:xfrm>
            <a:off x="2180325" y="500088"/>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2983125" y="46098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478575" y="2737725"/>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6728588" y="50010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353075" y="66470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653575" y="436547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6077863" y="4640150"/>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8"/>
          <p:cNvGrpSpPr/>
          <p:nvPr/>
        </p:nvGrpSpPr>
        <p:grpSpPr>
          <a:xfrm>
            <a:off x="8430775" y="3463238"/>
            <a:ext cx="311900" cy="314700"/>
            <a:chOff x="8571050" y="1873050"/>
            <a:chExt cx="311900" cy="314700"/>
          </a:xfrm>
        </p:grpSpPr>
        <p:sp>
          <p:nvSpPr>
            <p:cNvPr id="309" name="Google Shape;309;p8"/>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8"/>
          <p:cNvGrpSpPr/>
          <p:nvPr/>
        </p:nvGrpSpPr>
        <p:grpSpPr>
          <a:xfrm>
            <a:off x="1716850" y="3935238"/>
            <a:ext cx="311900" cy="314700"/>
            <a:chOff x="8571050" y="1873050"/>
            <a:chExt cx="311900" cy="314700"/>
          </a:xfrm>
        </p:grpSpPr>
        <p:sp>
          <p:nvSpPr>
            <p:cNvPr id="314" name="Google Shape;314;p8"/>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8"/>
          <p:cNvGrpSpPr/>
          <p:nvPr/>
        </p:nvGrpSpPr>
        <p:grpSpPr>
          <a:xfrm>
            <a:off x="1091475" y="1365275"/>
            <a:ext cx="730975" cy="238525"/>
            <a:chOff x="3798300" y="2287225"/>
            <a:chExt cx="730975" cy="238525"/>
          </a:xfrm>
        </p:grpSpPr>
        <p:sp>
          <p:nvSpPr>
            <p:cNvPr id="319" name="Google Shape;319;p8"/>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8"/>
          <p:cNvGrpSpPr/>
          <p:nvPr/>
        </p:nvGrpSpPr>
        <p:grpSpPr>
          <a:xfrm>
            <a:off x="6546075" y="3722075"/>
            <a:ext cx="529900" cy="149350"/>
            <a:chOff x="3898800" y="2624300"/>
            <a:chExt cx="529900" cy="149350"/>
          </a:xfrm>
        </p:grpSpPr>
        <p:sp>
          <p:nvSpPr>
            <p:cNvPr id="322" name="Google Shape;322;p8"/>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4"/>
        <p:cNvGrpSpPr/>
        <p:nvPr/>
      </p:nvGrpSpPr>
      <p:grpSpPr>
        <a:xfrm>
          <a:off x="0" y="0"/>
          <a:ext cx="0" cy="0"/>
          <a:chOff x="0" y="0"/>
          <a:chExt cx="0" cy="0"/>
        </a:xfrm>
      </p:grpSpPr>
      <p:grpSp>
        <p:nvGrpSpPr>
          <p:cNvPr id="325" name="Google Shape;325;p9"/>
          <p:cNvGrpSpPr/>
          <p:nvPr/>
        </p:nvGrpSpPr>
        <p:grpSpPr>
          <a:xfrm>
            <a:off x="95" y="25"/>
            <a:ext cx="9143969" cy="5143446"/>
            <a:chOff x="95" y="25"/>
            <a:chExt cx="9143969" cy="5143446"/>
          </a:xfrm>
        </p:grpSpPr>
        <p:sp>
          <p:nvSpPr>
            <p:cNvPr id="326" name="Google Shape;326;p9"/>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rgbClr val="AEC6CF">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9"/>
          <p:cNvSpPr txBox="1">
            <a:spLocks noGrp="1"/>
          </p:cNvSpPr>
          <p:nvPr>
            <p:ph type="body" idx="1"/>
          </p:nvPr>
        </p:nvSpPr>
        <p:spPr>
          <a:xfrm>
            <a:off x="4572000" y="951150"/>
            <a:ext cx="3858600" cy="3241200"/>
          </a:xfrm>
          <a:prstGeom prst="rect">
            <a:avLst/>
          </a:prstGeom>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marL="457200" lvl="0" indent="-317500">
              <a:spcBef>
                <a:spcPts val="0"/>
              </a:spcBef>
              <a:spcAft>
                <a:spcPts val="0"/>
              </a:spcAft>
              <a:buClr>
                <a:schemeClr val="accent2"/>
              </a:buClr>
              <a:buSzPts val="14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52" name="Google Shape;352;p9"/>
          <p:cNvSpPr txBox="1">
            <a:spLocks noGrp="1"/>
          </p:cNvSpPr>
          <p:nvPr>
            <p:ph type="title"/>
          </p:nvPr>
        </p:nvSpPr>
        <p:spPr>
          <a:xfrm flipH="1">
            <a:off x="799350" y="1520229"/>
            <a:ext cx="2949900" cy="5955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4300"/>
              <a:buNone/>
              <a:defRPr sz="47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353" name="Google Shape;353;p9"/>
          <p:cNvSpPr txBox="1">
            <a:spLocks noGrp="1"/>
          </p:cNvSpPr>
          <p:nvPr>
            <p:ph type="subTitle" idx="2"/>
          </p:nvPr>
        </p:nvSpPr>
        <p:spPr>
          <a:xfrm flipH="1">
            <a:off x="799825" y="2333204"/>
            <a:ext cx="2949900" cy="1389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4" name="Google Shape;354;p9"/>
          <p:cNvSpPr/>
          <p:nvPr/>
        </p:nvSpPr>
        <p:spPr>
          <a:xfrm>
            <a:off x="2180325" y="500088"/>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1689363" y="467472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231975" y="289040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8724913" y="1862325"/>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3535475" y="107170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8557800" y="467472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936938" y="4533300"/>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9"/>
          <p:cNvGrpSpPr/>
          <p:nvPr/>
        </p:nvGrpSpPr>
        <p:grpSpPr>
          <a:xfrm>
            <a:off x="2118825" y="4151363"/>
            <a:ext cx="311900" cy="314700"/>
            <a:chOff x="8571050" y="1873050"/>
            <a:chExt cx="311900" cy="314700"/>
          </a:xfrm>
        </p:grpSpPr>
        <p:sp>
          <p:nvSpPr>
            <p:cNvPr id="362" name="Google Shape;362;p9"/>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9"/>
          <p:cNvGrpSpPr/>
          <p:nvPr/>
        </p:nvGrpSpPr>
        <p:grpSpPr>
          <a:xfrm>
            <a:off x="347725" y="833175"/>
            <a:ext cx="730975" cy="238525"/>
            <a:chOff x="3798300" y="2287225"/>
            <a:chExt cx="730975" cy="238525"/>
          </a:xfrm>
        </p:grpSpPr>
        <p:sp>
          <p:nvSpPr>
            <p:cNvPr id="367" name="Google Shape;367;p9"/>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9"/>
          <p:cNvGrpSpPr/>
          <p:nvPr/>
        </p:nvGrpSpPr>
        <p:grpSpPr>
          <a:xfrm>
            <a:off x="6077875" y="460850"/>
            <a:ext cx="529900" cy="149350"/>
            <a:chOff x="3898800" y="2624300"/>
            <a:chExt cx="529900" cy="149350"/>
          </a:xfrm>
        </p:grpSpPr>
        <p:sp>
          <p:nvSpPr>
            <p:cNvPr id="370" name="Google Shape;370;p9"/>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2"/>
        <p:cNvGrpSpPr/>
        <p:nvPr/>
      </p:nvGrpSpPr>
      <p:grpSpPr>
        <a:xfrm>
          <a:off x="0" y="0"/>
          <a:ext cx="0" cy="0"/>
          <a:chOff x="0" y="0"/>
          <a:chExt cx="0" cy="0"/>
        </a:xfrm>
      </p:grpSpPr>
      <p:sp>
        <p:nvSpPr>
          <p:cNvPr id="373" name="Google Shape;373;p10"/>
          <p:cNvSpPr txBox="1">
            <a:spLocks noGrp="1"/>
          </p:cNvSpPr>
          <p:nvPr>
            <p:ph type="body" idx="1"/>
          </p:nvPr>
        </p:nvSpPr>
        <p:spPr>
          <a:xfrm>
            <a:off x="1043150" y="435550"/>
            <a:ext cx="2332800" cy="2479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4100">
                <a:latin typeface="Dancing Script"/>
                <a:ea typeface="Dancing Script"/>
                <a:cs typeface="Dancing Script"/>
                <a:sym typeface="Dancing Script"/>
              </a:defRPr>
            </a:lvl1pPr>
          </a:lstStyle>
          <a:p>
            <a:endParaRPr/>
          </a:p>
        </p:txBody>
      </p:sp>
      <p:sp>
        <p:nvSpPr>
          <p:cNvPr id="374" name="Google Shape;374;p10"/>
          <p:cNvSpPr/>
          <p:nvPr/>
        </p:nvSpPr>
        <p:spPr>
          <a:xfrm>
            <a:off x="7238275" y="1253575"/>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0"/>
          <p:cNvSpPr/>
          <p:nvPr/>
        </p:nvSpPr>
        <p:spPr>
          <a:xfrm>
            <a:off x="8765600" y="36714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0"/>
          <p:cNvSpPr/>
          <p:nvPr/>
        </p:nvSpPr>
        <p:spPr>
          <a:xfrm>
            <a:off x="3877275" y="2528875"/>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0"/>
          <p:cNvSpPr/>
          <p:nvPr/>
        </p:nvSpPr>
        <p:spPr>
          <a:xfrm>
            <a:off x="376500" y="1275425"/>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0"/>
          <p:cNvSpPr/>
          <p:nvPr/>
        </p:nvSpPr>
        <p:spPr>
          <a:xfrm>
            <a:off x="5109563" y="4279138"/>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0"/>
          <p:cNvSpPr/>
          <p:nvPr/>
        </p:nvSpPr>
        <p:spPr>
          <a:xfrm>
            <a:off x="5363100" y="28598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a:off x="3760113" y="695800"/>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a:off x="1637488" y="4640213"/>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256000" y="2742800"/>
            <a:ext cx="311900" cy="314700"/>
            <a:chOff x="8571050" y="1873050"/>
            <a:chExt cx="311900" cy="314700"/>
          </a:xfrm>
        </p:grpSpPr>
        <p:sp>
          <p:nvSpPr>
            <p:cNvPr id="383" name="Google Shape;383;p10"/>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0"/>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0"/>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0"/>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10"/>
          <p:cNvGrpSpPr/>
          <p:nvPr/>
        </p:nvGrpSpPr>
        <p:grpSpPr>
          <a:xfrm flipH="1">
            <a:off x="1503200" y="3929775"/>
            <a:ext cx="529900" cy="149350"/>
            <a:chOff x="3898800" y="2624300"/>
            <a:chExt cx="529900" cy="149350"/>
          </a:xfrm>
        </p:grpSpPr>
        <p:sp>
          <p:nvSpPr>
            <p:cNvPr id="388" name="Google Shape;388;p10"/>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0"/>
          <p:cNvGrpSpPr/>
          <p:nvPr/>
        </p:nvGrpSpPr>
        <p:grpSpPr>
          <a:xfrm>
            <a:off x="7053975" y="357513"/>
            <a:ext cx="581325" cy="169475"/>
            <a:chOff x="5393300" y="2420750"/>
            <a:chExt cx="581325" cy="169475"/>
          </a:xfrm>
        </p:grpSpPr>
        <p:sp>
          <p:nvSpPr>
            <p:cNvPr id="391" name="Google Shape;391;p10"/>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400" y="535525"/>
            <a:ext cx="7717500" cy="482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1pPr>
            <a:lvl2pPr lvl="1">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2pPr>
            <a:lvl3pPr lvl="2">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3pPr>
            <a:lvl4pPr lvl="3">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4pPr>
            <a:lvl5pPr lvl="4">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5pPr>
            <a:lvl6pPr lvl="5">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6pPr>
            <a:lvl7pPr lvl="6">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7pPr>
            <a:lvl8pPr lvl="7">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8pPr>
            <a:lvl9pPr lvl="8">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9pPr>
          </a:lstStyle>
          <a:p>
            <a:endParaRPr/>
          </a:p>
        </p:txBody>
      </p:sp>
      <p:sp>
        <p:nvSpPr>
          <p:cNvPr id="7" name="Google Shape;7;p1"/>
          <p:cNvSpPr txBox="1">
            <a:spLocks noGrp="1"/>
          </p:cNvSpPr>
          <p:nvPr>
            <p:ph type="body" idx="1"/>
          </p:nvPr>
        </p:nvSpPr>
        <p:spPr>
          <a:xfrm>
            <a:off x="713225" y="1152475"/>
            <a:ext cx="7717500" cy="3455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1pPr>
            <a:lvl2pPr marL="914400" lvl="1"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2pPr>
            <a:lvl3pPr marL="1371600" lvl="2"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3pPr>
            <a:lvl4pPr marL="1828800" lvl="3"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4pPr>
            <a:lvl5pPr marL="2286000" lvl="4"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5pPr>
            <a:lvl6pPr marL="2743200" lvl="5"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6pPr>
            <a:lvl7pPr marL="3200400" lvl="6"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7pPr>
            <a:lvl8pPr marL="3657600" lvl="7"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8pPr>
            <a:lvl9pPr marL="4114800" lvl="8"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7" r:id="rId14"/>
    <p:sldLayoutId id="2147483674" r:id="rId15"/>
    <p:sldLayoutId id="2147483685" r:id="rId16"/>
    <p:sldLayoutId id="2147483686" r:id="rId17"/>
    <p:sldLayoutId id="2147483687" r:id="rId18"/>
    <p:sldLayoutId id="2147483688"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49"/>
          <p:cNvSpPr txBox="1">
            <a:spLocks noGrp="1"/>
          </p:cNvSpPr>
          <p:nvPr>
            <p:ph type="ctrTitle"/>
          </p:nvPr>
        </p:nvSpPr>
        <p:spPr>
          <a:xfrm>
            <a:off x="3001399" y="894805"/>
            <a:ext cx="5957665" cy="2168023"/>
          </a:xfrm>
          <a:prstGeom prst="rect">
            <a:avLst/>
          </a:prstGeom>
        </p:spPr>
        <p:txBody>
          <a:bodyPr spcFirstLastPara="1" wrap="square" lIns="91425" tIns="91425" rIns="91425" bIns="91425" anchor="ctr" anchorCtr="0">
            <a:noAutofit/>
          </a:bodyPr>
          <a:lstStyle/>
          <a:p>
            <a:r>
              <a:rPr lang="es-ES" sz="3200" b="1" dirty="0"/>
              <a:t>TUGAS BESAR</a:t>
            </a:r>
            <a:br>
              <a:rPr lang="es-ES" sz="3200" dirty="0"/>
            </a:br>
            <a:r>
              <a:rPr lang="es-ES" sz="3200" b="1" dirty="0"/>
              <a:t>ALGORITMA DAN PEMROGRAMAN</a:t>
            </a:r>
            <a:br>
              <a:rPr lang="es-ES" sz="3200" dirty="0"/>
            </a:br>
            <a:r>
              <a:rPr lang="es-ES" sz="3200" b="1" dirty="0"/>
              <a:t>CASE 2</a:t>
            </a:r>
            <a:endParaRPr sz="3200" dirty="0">
              <a:highlight>
                <a:schemeClr val="dk2"/>
              </a:highlight>
            </a:endParaRPr>
          </a:p>
        </p:txBody>
      </p:sp>
      <p:sp>
        <p:nvSpPr>
          <p:cNvPr id="1870" name="Google Shape;1870;p49"/>
          <p:cNvSpPr txBox="1">
            <a:spLocks noGrp="1"/>
          </p:cNvSpPr>
          <p:nvPr>
            <p:ph type="subTitle" idx="1"/>
          </p:nvPr>
        </p:nvSpPr>
        <p:spPr>
          <a:xfrm>
            <a:off x="4036082" y="3230238"/>
            <a:ext cx="4252200" cy="1162542"/>
          </a:xfrm>
          <a:prstGeom prst="rect">
            <a:avLst/>
          </a:prstGeom>
        </p:spPr>
        <p:txBody>
          <a:bodyPr spcFirstLastPara="1" wrap="square" lIns="91425" tIns="91425" rIns="91425" bIns="91425" anchor="ctr" anchorCtr="0">
            <a:noAutofit/>
          </a:bodyPr>
          <a:lstStyle/>
          <a:p>
            <a:endParaRPr lang="en-US" sz="1400" b="1" dirty="0"/>
          </a:p>
          <a:p>
            <a:endParaRPr lang="en-US" sz="1400" b="1" dirty="0"/>
          </a:p>
          <a:p>
            <a:r>
              <a:rPr lang="en-US" sz="1400" b="1" dirty="0" err="1"/>
              <a:t>Disusun</a:t>
            </a:r>
            <a:r>
              <a:rPr lang="en-US" sz="1400" b="1" dirty="0"/>
              <a:t> </a:t>
            </a:r>
            <a:r>
              <a:rPr lang="en-US" sz="1400" b="1" dirty="0" err="1"/>
              <a:t>oleh</a:t>
            </a:r>
            <a:r>
              <a:rPr lang="en-US" sz="1400" b="1" dirty="0"/>
              <a:t>:</a:t>
            </a:r>
            <a:endParaRPr lang="en-US" sz="1400" dirty="0"/>
          </a:p>
          <a:p>
            <a:pPr algn="just"/>
            <a:r>
              <a:rPr lang="en-US" sz="1400" dirty="0"/>
              <a:t>Farhan Nanda </a:t>
            </a:r>
            <a:r>
              <a:rPr lang="en-US" sz="1400" dirty="0" err="1"/>
              <a:t>Prihamudi</a:t>
            </a:r>
            <a:r>
              <a:rPr lang="en-US" sz="1400" dirty="0"/>
              <a:t>         (1206210006)</a:t>
            </a:r>
          </a:p>
          <a:p>
            <a:pPr algn="just"/>
            <a:r>
              <a:rPr lang="en-US" sz="1400" dirty="0"/>
              <a:t>M. </a:t>
            </a:r>
            <a:r>
              <a:rPr lang="en-US" sz="1400" dirty="0" err="1"/>
              <a:t>Sirojul</a:t>
            </a:r>
            <a:r>
              <a:rPr lang="en-US" sz="1400" dirty="0"/>
              <a:t> M                                   (1206210008)</a:t>
            </a:r>
          </a:p>
          <a:p>
            <a:pPr algn="just"/>
            <a:r>
              <a:rPr lang="en-US" sz="1400" dirty="0" err="1"/>
              <a:t>Rendika</a:t>
            </a:r>
            <a:r>
              <a:rPr lang="en-US" sz="1400" dirty="0"/>
              <a:t> </a:t>
            </a:r>
            <a:r>
              <a:rPr lang="en-US" sz="1400" dirty="0" err="1"/>
              <a:t>Nurtanto</a:t>
            </a:r>
            <a:r>
              <a:rPr lang="en-US" sz="1400" dirty="0"/>
              <a:t> </a:t>
            </a:r>
            <a:r>
              <a:rPr lang="en-US" sz="1400" dirty="0" err="1"/>
              <a:t>Suhartanto</a:t>
            </a:r>
            <a:r>
              <a:rPr lang="en-US" sz="1400" dirty="0"/>
              <a:t> (1206210011)</a:t>
            </a:r>
          </a:p>
          <a:p>
            <a:pPr algn="just"/>
            <a:r>
              <a:rPr lang="en-US" sz="1400" dirty="0" err="1"/>
              <a:t>Ryanta</a:t>
            </a:r>
            <a:r>
              <a:rPr lang="en-US" sz="1400" dirty="0"/>
              <a:t> </a:t>
            </a:r>
            <a:r>
              <a:rPr lang="en-US" sz="1400" dirty="0" err="1"/>
              <a:t>Meylinda</a:t>
            </a:r>
            <a:r>
              <a:rPr lang="en-US" sz="1400" dirty="0"/>
              <a:t> </a:t>
            </a:r>
            <a:r>
              <a:rPr lang="en-US" sz="1400" dirty="0" err="1"/>
              <a:t>Savira</a:t>
            </a:r>
            <a:r>
              <a:rPr lang="en-US" sz="1400" dirty="0"/>
              <a:t>            (1206210014)</a:t>
            </a:r>
          </a:p>
          <a:p>
            <a:br>
              <a:rPr lang="en-US" dirty="0"/>
            </a:br>
            <a:endParaRPr dirty="0"/>
          </a:p>
        </p:txBody>
      </p:sp>
      <p:grpSp>
        <p:nvGrpSpPr>
          <p:cNvPr id="1871" name="Google Shape;1871;p49"/>
          <p:cNvGrpSpPr/>
          <p:nvPr/>
        </p:nvGrpSpPr>
        <p:grpSpPr>
          <a:xfrm>
            <a:off x="907246" y="1419546"/>
            <a:ext cx="1894791" cy="2110469"/>
            <a:chOff x="820950" y="1441799"/>
            <a:chExt cx="1953192" cy="2175517"/>
          </a:xfrm>
        </p:grpSpPr>
        <p:sp>
          <p:nvSpPr>
            <p:cNvPr id="1872" name="Google Shape;1872;p49"/>
            <p:cNvSpPr/>
            <p:nvPr/>
          </p:nvSpPr>
          <p:spPr>
            <a:xfrm>
              <a:off x="820950" y="1441799"/>
              <a:ext cx="1953192" cy="2175517"/>
            </a:xfrm>
            <a:custGeom>
              <a:avLst/>
              <a:gdLst/>
              <a:ahLst/>
              <a:cxnLst/>
              <a:rect l="l" t="t" r="r" b="b"/>
              <a:pathLst>
                <a:path w="47133" h="52498" extrusionOk="0">
                  <a:moveTo>
                    <a:pt x="33954" y="0"/>
                  </a:moveTo>
                  <a:cubicBezTo>
                    <a:pt x="33630" y="0"/>
                    <a:pt x="33306" y="36"/>
                    <a:pt x="32982" y="108"/>
                  </a:cubicBezTo>
                  <a:lnTo>
                    <a:pt x="5581" y="6157"/>
                  </a:lnTo>
                  <a:cubicBezTo>
                    <a:pt x="3205" y="6661"/>
                    <a:pt x="1656" y="8966"/>
                    <a:pt x="2124" y="11342"/>
                  </a:cubicBezTo>
                  <a:cubicBezTo>
                    <a:pt x="1044" y="12314"/>
                    <a:pt x="0" y="13719"/>
                    <a:pt x="432" y="15699"/>
                  </a:cubicBezTo>
                  <a:cubicBezTo>
                    <a:pt x="720" y="17067"/>
                    <a:pt x="1692" y="18148"/>
                    <a:pt x="2989" y="18652"/>
                  </a:cubicBezTo>
                  <a:cubicBezTo>
                    <a:pt x="900" y="20776"/>
                    <a:pt x="1692" y="24305"/>
                    <a:pt x="4465" y="25349"/>
                  </a:cubicBezTo>
                  <a:cubicBezTo>
                    <a:pt x="2376" y="27473"/>
                    <a:pt x="3169" y="31002"/>
                    <a:pt x="5905" y="32082"/>
                  </a:cubicBezTo>
                  <a:cubicBezTo>
                    <a:pt x="3853" y="34171"/>
                    <a:pt x="4609" y="37735"/>
                    <a:pt x="7381" y="38779"/>
                  </a:cubicBezTo>
                  <a:cubicBezTo>
                    <a:pt x="5329" y="40904"/>
                    <a:pt x="6085" y="44432"/>
                    <a:pt x="8858" y="45477"/>
                  </a:cubicBezTo>
                  <a:cubicBezTo>
                    <a:pt x="7886" y="46485"/>
                    <a:pt x="7489" y="47889"/>
                    <a:pt x="7777" y="49257"/>
                  </a:cubicBezTo>
                  <a:cubicBezTo>
                    <a:pt x="8102" y="50662"/>
                    <a:pt x="9362" y="51634"/>
                    <a:pt x="10802" y="51634"/>
                  </a:cubicBezTo>
                  <a:cubicBezTo>
                    <a:pt x="11018" y="51634"/>
                    <a:pt x="11234" y="51634"/>
                    <a:pt x="11450" y="51598"/>
                  </a:cubicBezTo>
                  <a:cubicBezTo>
                    <a:pt x="11594" y="51562"/>
                    <a:pt x="11738" y="51490"/>
                    <a:pt x="11882" y="51454"/>
                  </a:cubicBezTo>
                  <a:cubicBezTo>
                    <a:pt x="12710" y="52138"/>
                    <a:pt x="13719" y="52498"/>
                    <a:pt x="14799" y="52498"/>
                  </a:cubicBezTo>
                  <a:cubicBezTo>
                    <a:pt x="15123" y="52498"/>
                    <a:pt x="15447" y="52462"/>
                    <a:pt x="15771" y="52390"/>
                  </a:cubicBezTo>
                  <a:lnTo>
                    <a:pt x="43172" y="46377"/>
                  </a:lnTo>
                  <a:cubicBezTo>
                    <a:pt x="45585" y="45837"/>
                    <a:pt x="47133" y="43424"/>
                    <a:pt x="46593" y="41012"/>
                  </a:cubicBezTo>
                  <a:lnTo>
                    <a:pt x="38347" y="3565"/>
                  </a:lnTo>
                  <a:cubicBezTo>
                    <a:pt x="37879" y="1476"/>
                    <a:pt x="36079" y="0"/>
                    <a:pt x="33954" y="0"/>
                  </a:cubicBezTo>
                  <a:close/>
                </a:path>
              </a:pathLst>
            </a:custGeom>
            <a:solidFill>
              <a:schemeClr val="accent4"/>
            </a:solidFill>
            <a:ln>
              <a:noFill/>
            </a:ln>
            <a:effectLst>
              <a:outerShdw dist="76200" dir="2820000" algn="bl" rotWithShape="0">
                <a:srgbClr val="000000">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9"/>
            <p:cNvSpPr/>
            <p:nvPr/>
          </p:nvSpPr>
          <p:spPr>
            <a:xfrm>
              <a:off x="1005936" y="1538560"/>
              <a:ext cx="1648856" cy="1958662"/>
            </a:xfrm>
            <a:custGeom>
              <a:avLst/>
              <a:gdLst/>
              <a:ahLst/>
              <a:cxnLst/>
              <a:rect l="l" t="t" r="r" b="b"/>
              <a:pathLst>
                <a:path w="39789" h="47265" extrusionOk="0">
                  <a:moveTo>
                    <a:pt x="29462" y="0"/>
                  </a:moveTo>
                  <a:cubicBezTo>
                    <a:pt x="29329" y="0"/>
                    <a:pt x="29194" y="14"/>
                    <a:pt x="29058" y="42"/>
                  </a:cubicBezTo>
                  <a:lnTo>
                    <a:pt x="1657" y="6091"/>
                  </a:lnTo>
                  <a:cubicBezTo>
                    <a:pt x="649" y="6307"/>
                    <a:pt x="1" y="7315"/>
                    <a:pt x="217" y="8323"/>
                  </a:cubicBezTo>
                  <a:lnTo>
                    <a:pt x="8462" y="45770"/>
                  </a:lnTo>
                  <a:cubicBezTo>
                    <a:pt x="8647" y="46662"/>
                    <a:pt x="9409" y="47265"/>
                    <a:pt x="10278" y="47265"/>
                  </a:cubicBezTo>
                  <a:cubicBezTo>
                    <a:pt x="10427" y="47265"/>
                    <a:pt x="10578" y="47247"/>
                    <a:pt x="10731" y="47210"/>
                  </a:cubicBezTo>
                  <a:lnTo>
                    <a:pt x="38132" y="41197"/>
                  </a:lnTo>
                  <a:cubicBezTo>
                    <a:pt x="39140" y="40981"/>
                    <a:pt x="39788" y="39973"/>
                    <a:pt x="39572" y="38929"/>
                  </a:cubicBezTo>
                  <a:lnTo>
                    <a:pt x="31327" y="1482"/>
                  </a:lnTo>
                  <a:cubicBezTo>
                    <a:pt x="31139" y="605"/>
                    <a:pt x="30351" y="0"/>
                    <a:pt x="294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9"/>
            <p:cNvSpPr/>
            <p:nvPr/>
          </p:nvSpPr>
          <p:spPr>
            <a:xfrm>
              <a:off x="2013121" y="2827940"/>
              <a:ext cx="540170" cy="423724"/>
            </a:xfrm>
            <a:custGeom>
              <a:avLst/>
              <a:gdLst/>
              <a:ahLst/>
              <a:cxnLst/>
              <a:rect l="l" t="t" r="r" b="b"/>
              <a:pathLst>
                <a:path w="13035" h="10225" extrusionOk="0">
                  <a:moveTo>
                    <a:pt x="10202" y="0"/>
                  </a:moveTo>
                  <a:cubicBezTo>
                    <a:pt x="10092" y="0"/>
                    <a:pt x="9979" y="12"/>
                    <a:pt x="9866" y="36"/>
                  </a:cubicBezTo>
                  <a:lnTo>
                    <a:pt x="1369" y="1909"/>
                  </a:lnTo>
                  <a:cubicBezTo>
                    <a:pt x="541" y="2089"/>
                    <a:pt x="0" y="2917"/>
                    <a:pt x="181" y="3745"/>
                  </a:cubicBezTo>
                  <a:lnTo>
                    <a:pt x="1333" y="9002"/>
                  </a:lnTo>
                  <a:cubicBezTo>
                    <a:pt x="1521" y="9722"/>
                    <a:pt x="2145" y="10225"/>
                    <a:pt x="2873" y="10225"/>
                  </a:cubicBezTo>
                  <a:cubicBezTo>
                    <a:pt x="2981" y="10225"/>
                    <a:pt x="3093" y="10214"/>
                    <a:pt x="3205" y="10190"/>
                  </a:cubicBezTo>
                  <a:lnTo>
                    <a:pt x="11667" y="8318"/>
                  </a:lnTo>
                  <a:cubicBezTo>
                    <a:pt x="12531" y="8138"/>
                    <a:pt x="13035" y="7310"/>
                    <a:pt x="12855" y="6482"/>
                  </a:cubicBezTo>
                  <a:lnTo>
                    <a:pt x="11703" y="1225"/>
                  </a:lnTo>
                  <a:cubicBezTo>
                    <a:pt x="11547" y="478"/>
                    <a:pt x="10908" y="0"/>
                    <a:pt x="10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9"/>
            <p:cNvSpPr/>
            <p:nvPr/>
          </p:nvSpPr>
          <p:spPr>
            <a:xfrm>
              <a:off x="2080253" y="2926400"/>
              <a:ext cx="376068" cy="82134"/>
            </a:xfrm>
            <a:custGeom>
              <a:avLst/>
              <a:gdLst/>
              <a:ahLst/>
              <a:cxnLst/>
              <a:rect l="l" t="t" r="r" b="b"/>
              <a:pathLst>
                <a:path w="9075" h="1982" fill="none" extrusionOk="0">
                  <a:moveTo>
                    <a:pt x="1" y="1981"/>
                  </a:moveTo>
                  <a:lnTo>
                    <a:pt x="9074" y="1"/>
                  </a:lnTo>
                </a:path>
              </a:pathLst>
            </a:custGeom>
            <a:noFill/>
            <a:ln w="19050" cap="rnd" cmpd="sng">
              <a:solidFill>
                <a:schemeClr val="accent4"/>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9"/>
            <p:cNvSpPr/>
            <p:nvPr/>
          </p:nvSpPr>
          <p:spPr>
            <a:xfrm>
              <a:off x="2096663" y="2998048"/>
              <a:ext cx="374576" cy="83584"/>
            </a:xfrm>
            <a:custGeom>
              <a:avLst/>
              <a:gdLst/>
              <a:ahLst/>
              <a:cxnLst/>
              <a:rect l="l" t="t" r="r" b="b"/>
              <a:pathLst>
                <a:path w="9039" h="2017" fill="none" extrusionOk="0">
                  <a:moveTo>
                    <a:pt x="1" y="2017"/>
                  </a:moveTo>
                  <a:lnTo>
                    <a:pt x="9039" y="0"/>
                  </a:lnTo>
                </a:path>
              </a:pathLst>
            </a:custGeom>
            <a:noFill/>
            <a:ln w="19050" cap="rnd" cmpd="sng">
              <a:solidFill>
                <a:schemeClr val="accent4"/>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9"/>
            <p:cNvSpPr/>
            <p:nvPr/>
          </p:nvSpPr>
          <p:spPr>
            <a:xfrm>
              <a:off x="2111581" y="3071147"/>
              <a:ext cx="376068" cy="82093"/>
            </a:xfrm>
            <a:custGeom>
              <a:avLst/>
              <a:gdLst/>
              <a:ahLst/>
              <a:cxnLst/>
              <a:rect l="l" t="t" r="r" b="b"/>
              <a:pathLst>
                <a:path w="9075" h="1981" fill="none" extrusionOk="0">
                  <a:moveTo>
                    <a:pt x="1" y="1981"/>
                  </a:moveTo>
                  <a:lnTo>
                    <a:pt x="9075" y="0"/>
                  </a:lnTo>
                </a:path>
              </a:pathLst>
            </a:custGeom>
            <a:noFill/>
            <a:ln w="19050" cap="rnd" cmpd="sng">
              <a:solidFill>
                <a:schemeClr val="accent4"/>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9"/>
            <p:cNvSpPr/>
            <p:nvPr/>
          </p:nvSpPr>
          <p:spPr>
            <a:xfrm>
              <a:off x="947755" y="1875999"/>
              <a:ext cx="477513" cy="1566764"/>
            </a:xfrm>
            <a:custGeom>
              <a:avLst/>
              <a:gdLst/>
              <a:ahLst/>
              <a:cxnLst/>
              <a:rect l="l" t="t" r="r" b="b"/>
              <a:pathLst>
                <a:path w="11523" h="37808" fill="none" extrusionOk="0">
                  <a:moveTo>
                    <a:pt x="3745" y="0"/>
                  </a:moveTo>
                  <a:cubicBezTo>
                    <a:pt x="4141" y="1692"/>
                    <a:pt x="1" y="2593"/>
                    <a:pt x="361" y="4285"/>
                  </a:cubicBezTo>
                  <a:cubicBezTo>
                    <a:pt x="721" y="5941"/>
                    <a:pt x="4862" y="5041"/>
                    <a:pt x="5222" y="6733"/>
                  </a:cubicBezTo>
                  <a:cubicBezTo>
                    <a:pt x="5618" y="8390"/>
                    <a:pt x="1477" y="9326"/>
                    <a:pt x="1837" y="10982"/>
                  </a:cubicBezTo>
                  <a:cubicBezTo>
                    <a:pt x="2197" y="12674"/>
                    <a:pt x="6338" y="11738"/>
                    <a:pt x="6698" y="13431"/>
                  </a:cubicBezTo>
                  <a:cubicBezTo>
                    <a:pt x="7094" y="15123"/>
                    <a:pt x="2953" y="15987"/>
                    <a:pt x="3313" y="17679"/>
                  </a:cubicBezTo>
                  <a:cubicBezTo>
                    <a:pt x="3673" y="19372"/>
                    <a:pt x="7814" y="18472"/>
                    <a:pt x="8210" y="20128"/>
                  </a:cubicBezTo>
                  <a:cubicBezTo>
                    <a:pt x="8570" y="21820"/>
                    <a:pt x="4429" y="22720"/>
                    <a:pt x="4790" y="24413"/>
                  </a:cubicBezTo>
                  <a:cubicBezTo>
                    <a:pt x="5150" y="26069"/>
                    <a:pt x="9290" y="25169"/>
                    <a:pt x="9686" y="26861"/>
                  </a:cubicBezTo>
                  <a:cubicBezTo>
                    <a:pt x="10047" y="28517"/>
                    <a:pt x="5906" y="29418"/>
                    <a:pt x="6266" y="31110"/>
                  </a:cubicBezTo>
                  <a:cubicBezTo>
                    <a:pt x="6626" y="32802"/>
                    <a:pt x="10767" y="31866"/>
                    <a:pt x="11163" y="33558"/>
                  </a:cubicBezTo>
                  <a:cubicBezTo>
                    <a:pt x="11523" y="35251"/>
                    <a:pt x="7382" y="36151"/>
                    <a:pt x="7742" y="37807"/>
                  </a:cubicBezTo>
                </a:path>
              </a:pathLst>
            </a:custGeom>
            <a:noFill/>
            <a:ln w="225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49"/>
          <p:cNvGrpSpPr/>
          <p:nvPr/>
        </p:nvGrpSpPr>
        <p:grpSpPr>
          <a:xfrm>
            <a:off x="7583913" y="-156039"/>
            <a:ext cx="1693701" cy="857873"/>
            <a:chOff x="0" y="6078527"/>
            <a:chExt cx="2501774" cy="1267169"/>
          </a:xfrm>
        </p:grpSpPr>
        <p:sp>
          <p:nvSpPr>
            <p:cNvPr id="1880" name="Google Shape;1880;p49"/>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9"/>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9"/>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9"/>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9"/>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9"/>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6" name="Google Shape;1886;p49"/>
          <p:cNvGrpSpPr/>
          <p:nvPr/>
        </p:nvGrpSpPr>
        <p:grpSpPr>
          <a:xfrm rot="2065613">
            <a:off x="6114419" y="4713624"/>
            <a:ext cx="1653875" cy="539976"/>
            <a:chOff x="2564525" y="5223525"/>
            <a:chExt cx="2556110" cy="834547"/>
          </a:xfrm>
        </p:grpSpPr>
        <p:sp>
          <p:nvSpPr>
            <p:cNvPr id="1887" name="Google Shape;1887;p49"/>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9"/>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9"/>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9"/>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9"/>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9"/>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9"/>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9"/>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9"/>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9"/>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7" name="Google Shape;1897;p49"/>
          <p:cNvGrpSpPr/>
          <p:nvPr/>
        </p:nvGrpSpPr>
        <p:grpSpPr>
          <a:xfrm rot="1445359">
            <a:off x="-523289" y="3759473"/>
            <a:ext cx="1719380" cy="916216"/>
            <a:chOff x="7463504" y="3075665"/>
            <a:chExt cx="2603050" cy="1387103"/>
          </a:xfrm>
        </p:grpSpPr>
        <p:sp>
          <p:nvSpPr>
            <p:cNvPr id="1898" name="Google Shape;1898;p49"/>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9"/>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9"/>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9"/>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9"/>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9"/>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9"/>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9"/>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9"/>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9"/>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9"/>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9"/>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9"/>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9"/>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9"/>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9"/>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9"/>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9"/>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9"/>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9"/>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9"/>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9"/>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9"/>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9"/>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9"/>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9"/>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9"/>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9"/>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9"/>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9"/>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9"/>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9"/>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9"/>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1"/>
        <p:cNvGrpSpPr/>
        <p:nvPr/>
      </p:nvGrpSpPr>
      <p:grpSpPr>
        <a:xfrm>
          <a:off x="0" y="0"/>
          <a:ext cx="0" cy="0"/>
          <a:chOff x="0" y="0"/>
          <a:chExt cx="0" cy="0"/>
        </a:xfrm>
      </p:grpSpPr>
      <p:grpSp>
        <p:nvGrpSpPr>
          <p:cNvPr id="2421" name="Google Shape;2421;p56"/>
          <p:cNvGrpSpPr/>
          <p:nvPr/>
        </p:nvGrpSpPr>
        <p:grpSpPr>
          <a:xfrm>
            <a:off x="6345714" y="4489692"/>
            <a:ext cx="618339" cy="486770"/>
            <a:chOff x="1182025" y="788450"/>
            <a:chExt cx="5235725" cy="4121675"/>
          </a:xfrm>
        </p:grpSpPr>
        <p:sp>
          <p:nvSpPr>
            <p:cNvPr id="2422" name="Google Shape;2422;p56"/>
            <p:cNvSpPr/>
            <p:nvPr/>
          </p:nvSpPr>
          <p:spPr>
            <a:xfrm>
              <a:off x="1936900" y="3030000"/>
              <a:ext cx="1794675" cy="1606225"/>
            </a:xfrm>
            <a:custGeom>
              <a:avLst/>
              <a:gdLst/>
              <a:ahLst/>
              <a:cxnLst/>
              <a:rect l="l" t="t" r="r" b="b"/>
              <a:pathLst>
                <a:path w="71787" h="64249" extrusionOk="0">
                  <a:moveTo>
                    <a:pt x="24537" y="4098"/>
                  </a:moveTo>
                  <a:cubicBezTo>
                    <a:pt x="26994" y="4098"/>
                    <a:pt x="29442" y="4124"/>
                    <a:pt x="31862" y="4153"/>
                  </a:cubicBezTo>
                  <a:lnTo>
                    <a:pt x="34288" y="4178"/>
                  </a:lnTo>
                  <a:cubicBezTo>
                    <a:pt x="43675" y="4276"/>
                    <a:pt x="52842" y="4693"/>
                    <a:pt x="61591" y="5452"/>
                  </a:cubicBezTo>
                  <a:cubicBezTo>
                    <a:pt x="65366" y="5796"/>
                    <a:pt x="66738" y="7585"/>
                    <a:pt x="67253" y="12854"/>
                  </a:cubicBezTo>
                  <a:cubicBezTo>
                    <a:pt x="67669" y="17021"/>
                    <a:pt x="67277" y="21138"/>
                    <a:pt x="66861" y="25501"/>
                  </a:cubicBezTo>
                  <a:cubicBezTo>
                    <a:pt x="66738" y="26947"/>
                    <a:pt x="66591" y="28417"/>
                    <a:pt x="66468" y="29888"/>
                  </a:cubicBezTo>
                  <a:cubicBezTo>
                    <a:pt x="66297" y="32363"/>
                    <a:pt x="66199" y="34887"/>
                    <a:pt x="66101" y="37289"/>
                  </a:cubicBezTo>
                  <a:cubicBezTo>
                    <a:pt x="65831" y="44176"/>
                    <a:pt x="65562" y="50647"/>
                    <a:pt x="63576" y="56994"/>
                  </a:cubicBezTo>
                  <a:cubicBezTo>
                    <a:pt x="63282" y="57926"/>
                    <a:pt x="62964" y="58808"/>
                    <a:pt x="62449" y="59151"/>
                  </a:cubicBezTo>
                  <a:cubicBezTo>
                    <a:pt x="61983" y="59470"/>
                    <a:pt x="61052" y="59519"/>
                    <a:pt x="60366" y="59568"/>
                  </a:cubicBezTo>
                  <a:cubicBezTo>
                    <a:pt x="53724" y="59935"/>
                    <a:pt x="46886" y="60009"/>
                    <a:pt x="40293" y="60082"/>
                  </a:cubicBezTo>
                  <a:cubicBezTo>
                    <a:pt x="38970" y="60082"/>
                    <a:pt x="37622" y="60107"/>
                    <a:pt x="36274" y="60107"/>
                  </a:cubicBezTo>
                  <a:cubicBezTo>
                    <a:pt x="34218" y="60134"/>
                    <a:pt x="32127" y="60156"/>
                    <a:pt x="30011" y="60156"/>
                  </a:cubicBezTo>
                  <a:cubicBezTo>
                    <a:pt x="24532" y="60156"/>
                    <a:pt x="18889" y="60011"/>
                    <a:pt x="13284" y="59445"/>
                  </a:cubicBezTo>
                  <a:cubicBezTo>
                    <a:pt x="11348" y="59274"/>
                    <a:pt x="9118" y="59004"/>
                    <a:pt x="7108" y="58318"/>
                  </a:cubicBezTo>
                  <a:cubicBezTo>
                    <a:pt x="6103" y="57950"/>
                    <a:pt x="5858" y="57656"/>
                    <a:pt x="5809" y="57558"/>
                  </a:cubicBezTo>
                  <a:cubicBezTo>
                    <a:pt x="5687" y="57337"/>
                    <a:pt x="5687" y="56798"/>
                    <a:pt x="5662" y="56406"/>
                  </a:cubicBezTo>
                  <a:cubicBezTo>
                    <a:pt x="5491" y="49960"/>
                    <a:pt x="5319" y="43515"/>
                    <a:pt x="5148" y="37093"/>
                  </a:cubicBezTo>
                  <a:lnTo>
                    <a:pt x="5000" y="31309"/>
                  </a:lnTo>
                  <a:cubicBezTo>
                    <a:pt x="4951" y="29250"/>
                    <a:pt x="4829" y="27143"/>
                    <a:pt x="4731" y="25108"/>
                  </a:cubicBezTo>
                  <a:cubicBezTo>
                    <a:pt x="4437" y="19055"/>
                    <a:pt x="4118" y="12781"/>
                    <a:pt x="5049" y="7021"/>
                  </a:cubicBezTo>
                  <a:cubicBezTo>
                    <a:pt x="5221" y="6016"/>
                    <a:pt x="5442" y="5403"/>
                    <a:pt x="5711" y="5207"/>
                  </a:cubicBezTo>
                  <a:cubicBezTo>
                    <a:pt x="5956" y="5036"/>
                    <a:pt x="6520" y="4962"/>
                    <a:pt x="6741" y="4938"/>
                  </a:cubicBezTo>
                  <a:cubicBezTo>
                    <a:pt x="6839" y="4913"/>
                    <a:pt x="6961" y="4913"/>
                    <a:pt x="7059" y="4889"/>
                  </a:cubicBezTo>
                  <a:cubicBezTo>
                    <a:pt x="12773" y="4250"/>
                    <a:pt x="18682" y="4098"/>
                    <a:pt x="24537" y="4098"/>
                  </a:cubicBezTo>
                  <a:close/>
                  <a:moveTo>
                    <a:pt x="24226" y="1"/>
                  </a:moveTo>
                  <a:cubicBezTo>
                    <a:pt x="18353" y="1"/>
                    <a:pt x="12427" y="156"/>
                    <a:pt x="6618" y="820"/>
                  </a:cubicBezTo>
                  <a:cubicBezTo>
                    <a:pt x="6471" y="845"/>
                    <a:pt x="6324" y="869"/>
                    <a:pt x="6201" y="869"/>
                  </a:cubicBezTo>
                  <a:cubicBezTo>
                    <a:pt x="5344" y="992"/>
                    <a:pt x="4241" y="1212"/>
                    <a:pt x="3285" y="1923"/>
                  </a:cubicBezTo>
                  <a:cubicBezTo>
                    <a:pt x="1716" y="3051"/>
                    <a:pt x="1251" y="4889"/>
                    <a:pt x="1006" y="6359"/>
                  </a:cubicBezTo>
                  <a:cubicBezTo>
                    <a:pt x="1" y="12560"/>
                    <a:pt x="319" y="19055"/>
                    <a:pt x="638" y="25329"/>
                  </a:cubicBezTo>
                  <a:cubicBezTo>
                    <a:pt x="736" y="27339"/>
                    <a:pt x="858" y="29422"/>
                    <a:pt x="908" y="31407"/>
                  </a:cubicBezTo>
                  <a:lnTo>
                    <a:pt x="1055" y="37191"/>
                  </a:lnTo>
                  <a:cubicBezTo>
                    <a:pt x="1226" y="43637"/>
                    <a:pt x="1398" y="50058"/>
                    <a:pt x="1569" y="56504"/>
                  </a:cubicBezTo>
                  <a:cubicBezTo>
                    <a:pt x="1594" y="57288"/>
                    <a:pt x="1618" y="58367"/>
                    <a:pt x="2157" y="59396"/>
                  </a:cubicBezTo>
                  <a:cubicBezTo>
                    <a:pt x="2991" y="61038"/>
                    <a:pt x="4633" y="61774"/>
                    <a:pt x="5785" y="62166"/>
                  </a:cubicBezTo>
                  <a:cubicBezTo>
                    <a:pt x="8211" y="63024"/>
                    <a:pt x="10711" y="63318"/>
                    <a:pt x="12892" y="63538"/>
                  </a:cubicBezTo>
                  <a:cubicBezTo>
                    <a:pt x="18750" y="64102"/>
                    <a:pt x="24632" y="64249"/>
                    <a:pt x="30294" y="64249"/>
                  </a:cubicBezTo>
                  <a:cubicBezTo>
                    <a:pt x="32352" y="64249"/>
                    <a:pt x="34362" y="64224"/>
                    <a:pt x="36323" y="64200"/>
                  </a:cubicBezTo>
                  <a:cubicBezTo>
                    <a:pt x="37671" y="64200"/>
                    <a:pt x="38994" y="64175"/>
                    <a:pt x="40342" y="64175"/>
                  </a:cubicBezTo>
                  <a:cubicBezTo>
                    <a:pt x="46984" y="64102"/>
                    <a:pt x="53846" y="64028"/>
                    <a:pt x="60611" y="63636"/>
                  </a:cubicBezTo>
                  <a:cubicBezTo>
                    <a:pt x="61689" y="63587"/>
                    <a:pt x="63356" y="63489"/>
                    <a:pt x="64753" y="62533"/>
                  </a:cubicBezTo>
                  <a:cubicBezTo>
                    <a:pt x="66297" y="61479"/>
                    <a:pt x="66983" y="59837"/>
                    <a:pt x="67473" y="58244"/>
                  </a:cubicBezTo>
                  <a:cubicBezTo>
                    <a:pt x="69630" y="51357"/>
                    <a:pt x="69924" y="44299"/>
                    <a:pt x="70194" y="37461"/>
                  </a:cubicBezTo>
                  <a:cubicBezTo>
                    <a:pt x="70292" y="35084"/>
                    <a:pt x="70390" y="32608"/>
                    <a:pt x="70561" y="30206"/>
                  </a:cubicBezTo>
                  <a:cubicBezTo>
                    <a:pt x="70659" y="28760"/>
                    <a:pt x="70807" y="27314"/>
                    <a:pt x="70929" y="25893"/>
                  </a:cubicBezTo>
                  <a:cubicBezTo>
                    <a:pt x="71346" y="21506"/>
                    <a:pt x="71787" y="16996"/>
                    <a:pt x="71346" y="12462"/>
                  </a:cubicBezTo>
                  <a:cubicBezTo>
                    <a:pt x="70831" y="7340"/>
                    <a:pt x="69311" y="2021"/>
                    <a:pt x="61934" y="1384"/>
                  </a:cubicBezTo>
                  <a:cubicBezTo>
                    <a:pt x="53087" y="624"/>
                    <a:pt x="43822" y="183"/>
                    <a:pt x="34337" y="85"/>
                  </a:cubicBezTo>
                  <a:lnTo>
                    <a:pt x="31911" y="60"/>
                  </a:lnTo>
                  <a:cubicBezTo>
                    <a:pt x="29370" y="31"/>
                    <a:pt x="26803" y="1"/>
                    <a:pt x="242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6"/>
            <p:cNvSpPr/>
            <p:nvPr/>
          </p:nvSpPr>
          <p:spPr>
            <a:xfrm>
              <a:off x="1182025" y="788450"/>
              <a:ext cx="5235725" cy="4121675"/>
            </a:xfrm>
            <a:custGeom>
              <a:avLst/>
              <a:gdLst/>
              <a:ahLst/>
              <a:cxnLst/>
              <a:rect l="l" t="t" r="r" b="b"/>
              <a:pathLst>
                <a:path w="209429" h="164867" extrusionOk="0">
                  <a:moveTo>
                    <a:pt x="54484" y="4089"/>
                  </a:moveTo>
                  <a:cubicBezTo>
                    <a:pt x="61910" y="4089"/>
                    <a:pt x="69581" y="4285"/>
                    <a:pt x="77179" y="5020"/>
                  </a:cubicBezTo>
                  <a:cubicBezTo>
                    <a:pt x="79777" y="5290"/>
                    <a:pt x="82792" y="5633"/>
                    <a:pt x="85536" y="6589"/>
                  </a:cubicBezTo>
                  <a:cubicBezTo>
                    <a:pt x="86713" y="7005"/>
                    <a:pt x="87399" y="7447"/>
                    <a:pt x="87669" y="7937"/>
                  </a:cubicBezTo>
                  <a:cubicBezTo>
                    <a:pt x="87889" y="8353"/>
                    <a:pt x="87889" y="9089"/>
                    <a:pt x="87914" y="9750"/>
                  </a:cubicBezTo>
                  <a:cubicBezTo>
                    <a:pt x="88134" y="18426"/>
                    <a:pt x="88380" y="27127"/>
                    <a:pt x="88600" y="35828"/>
                  </a:cubicBezTo>
                  <a:lnTo>
                    <a:pt x="88796" y="43107"/>
                  </a:lnTo>
                  <a:cubicBezTo>
                    <a:pt x="88870" y="45827"/>
                    <a:pt x="89017" y="48621"/>
                    <a:pt x="89164" y="51317"/>
                  </a:cubicBezTo>
                  <a:cubicBezTo>
                    <a:pt x="89580" y="59405"/>
                    <a:pt x="89997" y="67787"/>
                    <a:pt x="88723" y="75532"/>
                  </a:cubicBezTo>
                  <a:cubicBezTo>
                    <a:pt x="88551" y="76586"/>
                    <a:pt x="88257" y="77860"/>
                    <a:pt x="87595" y="78350"/>
                  </a:cubicBezTo>
                  <a:cubicBezTo>
                    <a:pt x="87179" y="78645"/>
                    <a:pt x="86517" y="78767"/>
                    <a:pt x="85904" y="78865"/>
                  </a:cubicBezTo>
                  <a:cubicBezTo>
                    <a:pt x="85757" y="78865"/>
                    <a:pt x="85610" y="78890"/>
                    <a:pt x="85463" y="78914"/>
                  </a:cubicBezTo>
                  <a:cubicBezTo>
                    <a:pt x="79801" y="79551"/>
                    <a:pt x="73993" y="79821"/>
                    <a:pt x="68209" y="79919"/>
                  </a:cubicBezTo>
                  <a:cubicBezTo>
                    <a:pt x="66812" y="79894"/>
                    <a:pt x="65415" y="79870"/>
                    <a:pt x="63993" y="79870"/>
                  </a:cubicBezTo>
                  <a:lnTo>
                    <a:pt x="60783" y="79821"/>
                  </a:lnTo>
                  <a:cubicBezTo>
                    <a:pt x="57465" y="79790"/>
                    <a:pt x="54129" y="79759"/>
                    <a:pt x="50779" y="79759"/>
                  </a:cubicBezTo>
                  <a:cubicBezTo>
                    <a:pt x="48832" y="79759"/>
                    <a:pt x="46880" y="79769"/>
                    <a:pt x="44925" y="79796"/>
                  </a:cubicBezTo>
                  <a:cubicBezTo>
                    <a:pt x="33921" y="79600"/>
                    <a:pt x="23137" y="79061"/>
                    <a:pt x="12819" y="78154"/>
                  </a:cubicBezTo>
                  <a:cubicBezTo>
                    <a:pt x="7476" y="77689"/>
                    <a:pt x="5393" y="75066"/>
                    <a:pt x="4682" y="67714"/>
                  </a:cubicBezTo>
                  <a:cubicBezTo>
                    <a:pt x="4118" y="62126"/>
                    <a:pt x="4658" y="56366"/>
                    <a:pt x="5197" y="50778"/>
                  </a:cubicBezTo>
                  <a:cubicBezTo>
                    <a:pt x="5393" y="48866"/>
                    <a:pt x="5564" y="46906"/>
                    <a:pt x="5711" y="44945"/>
                  </a:cubicBezTo>
                  <a:cubicBezTo>
                    <a:pt x="5957" y="41661"/>
                    <a:pt x="6079" y="38328"/>
                    <a:pt x="6226" y="35117"/>
                  </a:cubicBezTo>
                  <a:cubicBezTo>
                    <a:pt x="6569" y="25951"/>
                    <a:pt x="6912" y="17275"/>
                    <a:pt x="9608" y="8746"/>
                  </a:cubicBezTo>
                  <a:cubicBezTo>
                    <a:pt x="10000" y="7520"/>
                    <a:pt x="10491" y="6148"/>
                    <a:pt x="11373" y="5535"/>
                  </a:cubicBezTo>
                  <a:cubicBezTo>
                    <a:pt x="12084" y="5045"/>
                    <a:pt x="13187" y="4947"/>
                    <a:pt x="14461" y="4873"/>
                  </a:cubicBezTo>
                  <a:cubicBezTo>
                    <a:pt x="23333" y="4383"/>
                    <a:pt x="32426" y="4285"/>
                    <a:pt x="41200" y="4211"/>
                  </a:cubicBezTo>
                  <a:cubicBezTo>
                    <a:pt x="42965" y="4187"/>
                    <a:pt x="44754" y="4162"/>
                    <a:pt x="46519" y="4138"/>
                  </a:cubicBezTo>
                  <a:cubicBezTo>
                    <a:pt x="49141" y="4113"/>
                    <a:pt x="51788" y="4089"/>
                    <a:pt x="54484" y="4089"/>
                  </a:cubicBezTo>
                  <a:close/>
                  <a:moveTo>
                    <a:pt x="149235" y="5143"/>
                  </a:moveTo>
                  <a:cubicBezTo>
                    <a:pt x="156661" y="5143"/>
                    <a:pt x="164332" y="5339"/>
                    <a:pt x="171930" y="6074"/>
                  </a:cubicBezTo>
                  <a:cubicBezTo>
                    <a:pt x="174552" y="6344"/>
                    <a:pt x="177567" y="6687"/>
                    <a:pt x="180287" y="7643"/>
                  </a:cubicBezTo>
                  <a:cubicBezTo>
                    <a:pt x="181488" y="8059"/>
                    <a:pt x="182175" y="8500"/>
                    <a:pt x="182420" y="8991"/>
                  </a:cubicBezTo>
                  <a:cubicBezTo>
                    <a:pt x="182640" y="9407"/>
                    <a:pt x="182665" y="10143"/>
                    <a:pt x="182689" y="10804"/>
                  </a:cubicBezTo>
                  <a:cubicBezTo>
                    <a:pt x="182910" y="19578"/>
                    <a:pt x="183155" y="28328"/>
                    <a:pt x="183376" y="37102"/>
                  </a:cubicBezTo>
                  <a:lnTo>
                    <a:pt x="183572" y="44161"/>
                  </a:lnTo>
                  <a:cubicBezTo>
                    <a:pt x="183645" y="46881"/>
                    <a:pt x="183792" y="49675"/>
                    <a:pt x="183915" y="52371"/>
                  </a:cubicBezTo>
                  <a:cubicBezTo>
                    <a:pt x="184331" y="60484"/>
                    <a:pt x="184748" y="68841"/>
                    <a:pt x="183498" y="76586"/>
                  </a:cubicBezTo>
                  <a:cubicBezTo>
                    <a:pt x="183302" y="77640"/>
                    <a:pt x="183032" y="78914"/>
                    <a:pt x="182346" y="79404"/>
                  </a:cubicBezTo>
                  <a:cubicBezTo>
                    <a:pt x="181954" y="79698"/>
                    <a:pt x="181268" y="79821"/>
                    <a:pt x="180680" y="79919"/>
                  </a:cubicBezTo>
                  <a:cubicBezTo>
                    <a:pt x="180532" y="79943"/>
                    <a:pt x="180361" y="79943"/>
                    <a:pt x="180214" y="79968"/>
                  </a:cubicBezTo>
                  <a:cubicBezTo>
                    <a:pt x="174797" y="80581"/>
                    <a:pt x="169234" y="80850"/>
                    <a:pt x="163695" y="80973"/>
                  </a:cubicBezTo>
                  <a:cubicBezTo>
                    <a:pt x="162568" y="80948"/>
                    <a:pt x="161440" y="80924"/>
                    <a:pt x="160288" y="80924"/>
                  </a:cubicBezTo>
                  <a:lnTo>
                    <a:pt x="157078" y="80875"/>
                  </a:lnTo>
                  <a:cubicBezTo>
                    <a:pt x="153922" y="80847"/>
                    <a:pt x="150734" y="80818"/>
                    <a:pt x="147532" y="80818"/>
                  </a:cubicBezTo>
                  <a:cubicBezTo>
                    <a:pt x="145188" y="80818"/>
                    <a:pt x="142837" y="80833"/>
                    <a:pt x="140485" y="80875"/>
                  </a:cubicBezTo>
                  <a:cubicBezTo>
                    <a:pt x="129211" y="80679"/>
                    <a:pt x="118158" y="80140"/>
                    <a:pt x="107594" y="79208"/>
                  </a:cubicBezTo>
                  <a:cubicBezTo>
                    <a:pt x="102227" y="78743"/>
                    <a:pt x="100168" y="76120"/>
                    <a:pt x="99433" y="68767"/>
                  </a:cubicBezTo>
                  <a:cubicBezTo>
                    <a:pt x="98869" y="63179"/>
                    <a:pt x="99433" y="57420"/>
                    <a:pt x="99972" y="51832"/>
                  </a:cubicBezTo>
                  <a:cubicBezTo>
                    <a:pt x="100144" y="49920"/>
                    <a:pt x="100340" y="47960"/>
                    <a:pt x="100487" y="45999"/>
                  </a:cubicBezTo>
                  <a:cubicBezTo>
                    <a:pt x="100732" y="42715"/>
                    <a:pt x="100854" y="39406"/>
                    <a:pt x="100977" y="36195"/>
                  </a:cubicBezTo>
                  <a:cubicBezTo>
                    <a:pt x="101345" y="27005"/>
                    <a:pt x="101688" y="18328"/>
                    <a:pt x="104359" y="9799"/>
                  </a:cubicBezTo>
                  <a:cubicBezTo>
                    <a:pt x="104751" y="8574"/>
                    <a:pt x="105242" y="7201"/>
                    <a:pt x="106124" y="6613"/>
                  </a:cubicBezTo>
                  <a:cubicBezTo>
                    <a:pt x="106835" y="6123"/>
                    <a:pt x="107962" y="6025"/>
                    <a:pt x="109236" y="5952"/>
                  </a:cubicBezTo>
                  <a:cubicBezTo>
                    <a:pt x="118109" y="5437"/>
                    <a:pt x="127177" y="5339"/>
                    <a:pt x="135951" y="5265"/>
                  </a:cubicBezTo>
                  <a:cubicBezTo>
                    <a:pt x="137740" y="5241"/>
                    <a:pt x="139505" y="5216"/>
                    <a:pt x="141294" y="5216"/>
                  </a:cubicBezTo>
                  <a:cubicBezTo>
                    <a:pt x="143892" y="5167"/>
                    <a:pt x="146539" y="5143"/>
                    <a:pt x="149235" y="5143"/>
                  </a:cubicBezTo>
                  <a:close/>
                  <a:moveTo>
                    <a:pt x="44925" y="83889"/>
                  </a:moveTo>
                  <a:cubicBezTo>
                    <a:pt x="46322" y="83914"/>
                    <a:pt x="47719" y="83938"/>
                    <a:pt x="49116" y="83963"/>
                  </a:cubicBezTo>
                  <a:lnTo>
                    <a:pt x="52352" y="83987"/>
                  </a:lnTo>
                  <a:cubicBezTo>
                    <a:pt x="55636" y="84036"/>
                    <a:pt x="58969" y="84061"/>
                    <a:pt x="62302" y="84061"/>
                  </a:cubicBezTo>
                  <a:cubicBezTo>
                    <a:pt x="64287" y="84061"/>
                    <a:pt x="66273" y="84061"/>
                    <a:pt x="68258" y="84012"/>
                  </a:cubicBezTo>
                  <a:cubicBezTo>
                    <a:pt x="79238" y="84208"/>
                    <a:pt x="89997" y="84772"/>
                    <a:pt x="100291" y="85654"/>
                  </a:cubicBezTo>
                  <a:cubicBezTo>
                    <a:pt x="105658" y="86120"/>
                    <a:pt x="107717" y="88767"/>
                    <a:pt x="108452" y="96119"/>
                  </a:cubicBezTo>
                  <a:cubicBezTo>
                    <a:pt x="109016" y="101683"/>
                    <a:pt x="108452" y="107467"/>
                    <a:pt x="107938" y="113030"/>
                  </a:cubicBezTo>
                  <a:cubicBezTo>
                    <a:pt x="107741" y="114942"/>
                    <a:pt x="107545" y="116927"/>
                    <a:pt x="107423" y="118888"/>
                  </a:cubicBezTo>
                  <a:cubicBezTo>
                    <a:pt x="107178" y="122148"/>
                    <a:pt x="107031" y="125481"/>
                    <a:pt x="106908" y="128691"/>
                  </a:cubicBezTo>
                  <a:cubicBezTo>
                    <a:pt x="106541" y="137882"/>
                    <a:pt x="106197" y="146534"/>
                    <a:pt x="103526" y="155063"/>
                  </a:cubicBezTo>
                  <a:cubicBezTo>
                    <a:pt x="103134" y="156313"/>
                    <a:pt x="102644" y="157661"/>
                    <a:pt x="101761" y="158274"/>
                  </a:cubicBezTo>
                  <a:cubicBezTo>
                    <a:pt x="101051" y="158764"/>
                    <a:pt x="99948" y="158862"/>
                    <a:pt x="98673" y="158935"/>
                  </a:cubicBezTo>
                  <a:cubicBezTo>
                    <a:pt x="89801" y="159450"/>
                    <a:pt x="80708" y="159523"/>
                    <a:pt x="71934" y="159622"/>
                  </a:cubicBezTo>
                  <a:cubicBezTo>
                    <a:pt x="70169" y="159646"/>
                    <a:pt x="68380" y="159646"/>
                    <a:pt x="66591" y="159671"/>
                  </a:cubicBezTo>
                  <a:cubicBezTo>
                    <a:pt x="63939" y="159704"/>
                    <a:pt x="61240" y="159730"/>
                    <a:pt x="58509" y="159730"/>
                  </a:cubicBezTo>
                  <a:cubicBezTo>
                    <a:pt x="51123" y="159730"/>
                    <a:pt x="43507" y="159540"/>
                    <a:pt x="35955" y="158788"/>
                  </a:cubicBezTo>
                  <a:cubicBezTo>
                    <a:pt x="33333" y="158543"/>
                    <a:pt x="30343" y="158175"/>
                    <a:pt x="27598" y="157244"/>
                  </a:cubicBezTo>
                  <a:cubicBezTo>
                    <a:pt x="26421" y="156828"/>
                    <a:pt x="25711" y="156386"/>
                    <a:pt x="25465" y="155896"/>
                  </a:cubicBezTo>
                  <a:cubicBezTo>
                    <a:pt x="25245" y="155480"/>
                    <a:pt x="25220" y="154720"/>
                    <a:pt x="25220" y="154083"/>
                  </a:cubicBezTo>
                  <a:cubicBezTo>
                    <a:pt x="24975" y="145308"/>
                    <a:pt x="24755" y="136534"/>
                    <a:pt x="24510" y="127785"/>
                  </a:cubicBezTo>
                  <a:lnTo>
                    <a:pt x="24314" y="120702"/>
                  </a:lnTo>
                  <a:cubicBezTo>
                    <a:pt x="24240" y="118006"/>
                    <a:pt x="24118" y="115212"/>
                    <a:pt x="23970" y="112491"/>
                  </a:cubicBezTo>
                  <a:cubicBezTo>
                    <a:pt x="23554" y="104403"/>
                    <a:pt x="23137" y="96021"/>
                    <a:pt x="24412" y="88301"/>
                  </a:cubicBezTo>
                  <a:cubicBezTo>
                    <a:pt x="24583" y="87247"/>
                    <a:pt x="24853" y="85973"/>
                    <a:pt x="25539" y="85458"/>
                  </a:cubicBezTo>
                  <a:cubicBezTo>
                    <a:pt x="25956" y="85164"/>
                    <a:pt x="26617" y="85041"/>
                    <a:pt x="27206" y="84968"/>
                  </a:cubicBezTo>
                  <a:cubicBezTo>
                    <a:pt x="27377" y="84943"/>
                    <a:pt x="27524" y="84919"/>
                    <a:pt x="27671" y="84919"/>
                  </a:cubicBezTo>
                  <a:cubicBezTo>
                    <a:pt x="33333" y="84257"/>
                    <a:pt x="39117" y="83987"/>
                    <a:pt x="44925" y="83889"/>
                  </a:cubicBezTo>
                  <a:close/>
                  <a:moveTo>
                    <a:pt x="140485" y="84968"/>
                  </a:moveTo>
                  <a:cubicBezTo>
                    <a:pt x="141637" y="84992"/>
                    <a:pt x="142764" y="84992"/>
                    <a:pt x="143892" y="85017"/>
                  </a:cubicBezTo>
                  <a:lnTo>
                    <a:pt x="147127" y="85041"/>
                  </a:lnTo>
                  <a:cubicBezTo>
                    <a:pt x="150411" y="85090"/>
                    <a:pt x="153744" y="85115"/>
                    <a:pt x="157078" y="85115"/>
                  </a:cubicBezTo>
                  <a:cubicBezTo>
                    <a:pt x="159259" y="85115"/>
                    <a:pt x="161440" y="85090"/>
                    <a:pt x="163621" y="85066"/>
                  </a:cubicBezTo>
                  <a:cubicBezTo>
                    <a:pt x="174920" y="85237"/>
                    <a:pt x="185998" y="85801"/>
                    <a:pt x="196586" y="86708"/>
                  </a:cubicBezTo>
                  <a:cubicBezTo>
                    <a:pt x="201953" y="87174"/>
                    <a:pt x="204012" y="89821"/>
                    <a:pt x="204747" y="97173"/>
                  </a:cubicBezTo>
                  <a:cubicBezTo>
                    <a:pt x="205311" y="102737"/>
                    <a:pt x="204747" y="108521"/>
                    <a:pt x="204232" y="114084"/>
                  </a:cubicBezTo>
                  <a:cubicBezTo>
                    <a:pt x="204036" y="115996"/>
                    <a:pt x="203840" y="117981"/>
                    <a:pt x="203718" y="119942"/>
                  </a:cubicBezTo>
                  <a:cubicBezTo>
                    <a:pt x="203473" y="123226"/>
                    <a:pt x="203326" y="126535"/>
                    <a:pt x="203203" y="129745"/>
                  </a:cubicBezTo>
                  <a:cubicBezTo>
                    <a:pt x="202835" y="138936"/>
                    <a:pt x="202492" y="147612"/>
                    <a:pt x="199821" y="156117"/>
                  </a:cubicBezTo>
                  <a:cubicBezTo>
                    <a:pt x="199429" y="157367"/>
                    <a:pt x="198939" y="158739"/>
                    <a:pt x="198056" y="159327"/>
                  </a:cubicBezTo>
                  <a:cubicBezTo>
                    <a:pt x="197346" y="159818"/>
                    <a:pt x="196243" y="159916"/>
                    <a:pt x="194944" y="159989"/>
                  </a:cubicBezTo>
                  <a:cubicBezTo>
                    <a:pt x="186071" y="160504"/>
                    <a:pt x="177003" y="160602"/>
                    <a:pt x="168229" y="160675"/>
                  </a:cubicBezTo>
                  <a:cubicBezTo>
                    <a:pt x="166440" y="160700"/>
                    <a:pt x="164675" y="160700"/>
                    <a:pt x="162886" y="160724"/>
                  </a:cubicBezTo>
                  <a:cubicBezTo>
                    <a:pt x="160234" y="160757"/>
                    <a:pt x="157535" y="160783"/>
                    <a:pt x="154804" y="160783"/>
                  </a:cubicBezTo>
                  <a:cubicBezTo>
                    <a:pt x="147418" y="160783"/>
                    <a:pt x="139801" y="160594"/>
                    <a:pt x="132250" y="159842"/>
                  </a:cubicBezTo>
                  <a:cubicBezTo>
                    <a:pt x="129628" y="159597"/>
                    <a:pt x="126613" y="159254"/>
                    <a:pt x="123893" y="158298"/>
                  </a:cubicBezTo>
                  <a:cubicBezTo>
                    <a:pt x="122716" y="157881"/>
                    <a:pt x="122006" y="157440"/>
                    <a:pt x="121760" y="156950"/>
                  </a:cubicBezTo>
                  <a:cubicBezTo>
                    <a:pt x="121540" y="156533"/>
                    <a:pt x="121515" y="155774"/>
                    <a:pt x="121515" y="155136"/>
                  </a:cubicBezTo>
                  <a:cubicBezTo>
                    <a:pt x="121270" y="146436"/>
                    <a:pt x="121050" y="137735"/>
                    <a:pt x="120805" y="129059"/>
                  </a:cubicBezTo>
                  <a:lnTo>
                    <a:pt x="120609" y="121755"/>
                  </a:lnTo>
                  <a:cubicBezTo>
                    <a:pt x="120535" y="119059"/>
                    <a:pt x="120388" y="116265"/>
                    <a:pt x="120265" y="113545"/>
                  </a:cubicBezTo>
                  <a:cubicBezTo>
                    <a:pt x="119849" y="105457"/>
                    <a:pt x="119432" y="97075"/>
                    <a:pt x="120707" y="89355"/>
                  </a:cubicBezTo>
                  <a:cubicBezTo>
                    <a:pt x="120878" y="88301"/>
                    <a:pt x="121148" y="87027"/>
                    <a:pt x="121834" y="86512"/>
                  </a:cubicBezTo>
                  <a:cubicBezTo>
                    <a:pt x="122226" y="86218"/>
                    <a:pt x="122912" y="86095"/>
                    <a:pt x="123501" y="86022"/>
                  </a:cubicBezTo>
                  <a:cubicBezTo>
                    <a:pt x="123672" y="85997"/>
                    <a:pt x="123819" y="85973"/>
                    <a:pt x="123966" y="85973"/>
                  </a:cubicBezTo>
                  <a:cubicBezTo>
                    <a:pt x="129383" y="85360"/>
                    <a:pt x="134946" y="85066"/>
                    <a:pt x="140485" y="84968"/>
                  </a:cubicBezTo>
                  <a:close/>
                  <a:moveTo>
                    <a:pt x="54042" y="0"/>
                  </a:moveTo>
                  <a:cubicBezTo>
                    <a:pt x="51485" y="0"/>
                    <a:pt x="48957" y="20"/>
                    <a:pt x="46470" y="45"/>
                  </a:cubicBezTo>
                  <a:cubicBezTo>
                    <a:pt x="44705" y="69"/>
                    <a:pt x="42940" y="94"/>
                    <a:pt x="41151" y="118"/>
                  </a:cubicBezTo>
                  <a:cubicBezTo>
                    <a:pt x="32328" y="192"/>
                    <a:pt x="23211" y="290"/>
                    <a:pt x="14240" y="805"/>
                  </a:cubicBezTo>
                  <a:cubicBezTo>
                    <a:pt x="12770" y="878"/>
                    <a:pt x="10760" y="1001"/>
                    <a:pt x="9045" y="2177"/>
                  </a:cubicBezTo>
                  <a:cubicBezTo>
                    <a:pt x="7182" y="3452"/>
                    <a:pt x="6324" y="5486"/>
                    <a:pt x="5687" y="7520"/>
                  </a:cubicBezTo>
                  <a:cubicBezTo>
                    <a:pt x="2844" y="16564"/>
                    <a:pt x="2476" y="25926"/>
                    <a:pt x="2133" y="34970"/>
                  </a:cubicBezTo>
                  <a:cubicBezTo>
                    <a:pt x="2011" y="38156"/>
                    <a:pt x="1864" y="41440"/>
                    <a:pt x="1643" y="44651"/>
                  </a:cubicBezTo>
                  <a:cubicBezTo>
                    <a:pt x="1496" y="46563"/>
                    <a:pt x="1300" y="48499"/>
                    <a:pt x="1128" y="50386"/>
                  </a:cubicBezTo>
                  <a:cubicBezTo>
                    <a:pt x="565" y="56170"/>
                    <a:pt x="1" y="62150"/>
                    <a:pt x="589" y="68130"/>
                  </a:cubicBezTo>
                  <a:cubicBezTo>
                    <a:pt x="1251" y="74650"/>
                    <a:pt x="3163" y="81439"/>
                    <a:pt x="12476" y="82247"/>
                  </a:cubicBezTo>
                  <a:cubicBezTo>
                    <a:pt x="15686" y="82517"/>
                    <a:pt x="18946" y="82762"/>
                    <a:pt x="22230" y="82983"/>
                  </a:cubicBezTo>
                  <a:cubicBezTo>
                    <a:pt x="21054" y="84331"/>
                    <a:pt x="20613" y="86120"/>
                    <a:pt x="20368" y="87639"/>
                  </a:cubicBezTo>
                  <a:cubicBezTo>
                    <a:pt x="19020" y="95801"/>
                    <a:pt x="19461" y="104403"/>
                    <a:pt x="19877" y="112712"/>
                  </a:cubicBezTo>
                  <a:cubicBezTo>
                    <a:pt x="20025" y="115383"/>
                    <a:pt x="20147" y="118153"/>
                    <a:pt x="20221" y="120824"/>
                  </a:cubicBezTo>
                  <a:lnTo>
                    <a:pt x="20417" y="127883"/>
                  </a:lnTo>
                  <a:cubicBezTo>
                    <a:pt x="20662" y="136657"/>
                    <a:pt x="20882" y="145406"/>
                    <a:pt x="21127" y="154181"/>
                  </a:cubicBezTo>
                  <a:cubicBezTo>
                    <a:pt x="21152" y="155161"/>
                    <a:pt x="21176" y="156509"/>
                    <a:pt x="21814" y="157759"/>
                  </a:cubicBezTo>
                  <a:cubicBezTo>
                    <a:pt x="22819" y="159720"/>
                    <a:pt x="24828" y="160602"/>
                    <a:pt x="26250" y="161092"/>
                  </a:cubicBezTo>
                  <a:cubicBezTo>
                    <a:pt x="29411" y="162195"/>
                    <a:pt x="32696" y="162587"/>
                    <a:pt x="35539" y="162857"/>
                  </a:cubicBezTo>
                  <a:cubicBezTo>
                    <a:pt x="43332" y="163641"/>
                    <a:pt x="51102" y="163813"/>
                    <a:pt x="58650" y="163813"/>
                  </a:cubicBezTo>
                  <a:cubicBezTo>
                    <a:pt x="61346" y="163813"/>
                    <a:pt x="64018" y="163788"/>
                    <a:pt x="66640" y="163763"/>
                  </a:cubicBezTo>
                  <a:cubicBezTo>
                    <a:pt x="68429" y="163739"/>
                    <a:pt x="70194" y="163739"/>
                    <a:pt x="71983" y="163714"/>
                  </a:cubicBezTo>
                  <a:cubicBezTo>
                    <a:pt x="80806" y="163616"/>
                    <a:pt x="89924" y="163543"/>
                    <a:pt x="98894" y="163028"/>
                  </a:cubicBezTo>
                  <a:cubicBezTo>
                    <a:pt x="100364" y="162930"/>
                    <a:pt x="102374" y="162832"/>
                    <a:pt x="104065" y="161656"/>
                  </a:cubicBezTo>
                  <a:cubicBezTo>
                    <a:pt x="105952" y="160381"/>
                    <a:pt x="106786" y="158323"/>
                    <a:pt x="107423" y="156288"/>
                  </a:cubicBezTo>
                  <a:cubicBezTo>
                    <a:pt x="110266" y="147245"/>
                    <a:pt x="110658" y="137907"/>
                    <a:pt x="111001" y="128863"/>
                  </a:cubicBezTo>
                  <a:cubicBezTo>
                    <a:pt x="111124" y="125677"/>
                    <a:pt x="111271" y="122393"/>
                    <a:pt x="111491" y="119182"/>
                  </a:cubicBezTo>
                  <a:cubicBezTo>
                    <a:pt x="111638" y="117270"/>
                    <a:pt x="111834" y="115310"/>
                    <a:pt x="112006" y="113422"/>
                  </a:cubicBezTo>
                  <a:cubicBezTo>
                    <a:pt x="112545" y="107663"/>
                    <a:pt x="113133" y="101683"/>
                    <a:pt x="112521" y="95703"/>
                  </a:cubicBezTo>
                  <a:cubicBezTo>
                    <a:pt x="112030" y="90776"/>
                    <a:pt x="110830" y="85728"/>
                    <a:pt x="106295" y="83179"/>
                  </a:cubicBezTo>
                  <a:lnTo>
                    <a:pt x="106295" y="83179"/>
                  </a:lnTo>
                  <a:cubicBezTo>
                    <a:pt x="106590" y="83228"/>
                    <a:pt x="106908" y="83277"/>
                    <a:pt x="107251" y="83301"/>
                  </a:cubicBezTo>
                  <a:cubicBezTo>
                    <a:pt x="110928" y="83620"/>
                    <a:pt x="114677" y="83889"/>
                    <a:pt x="118452" y="84110"/>
                  </a:cubicBezTo>
                  <a:cubicBezTo>
                    <a:pt x="117324" y="85458"/>
                    <a:pt x="116908" y="87223"/>
                    <a:pt x="116663" y="88693"/>
                  </a:cubicBezTo>
                  <a:cubicBezTo>
                    <a:pt x="115315" y="96855"/>
                    <a:pt x="115756" y="105457"/>
                    <a:pt x="116172" y="113766"/>
                  </a:cubicBezTo>
                  <a:cubicBezTo>
                    <a:pt x="116320" y="116437"/>
                    <a:pt x="116442" y="119207"/>
                    <a:pt x="116516" y="121878"/>
                  </a:cubicBezTo>
                  <a:lnTo>
                    <a:pt x="116712" y="129157"/>
                  </a:lnTo>
                  <a:cubicBezTo>
                    <a:pt x="116957" y="137858"/>
                    <a:pt x="117177" y="146534"/>
                    <a:pt x="117422" y="155234"/>
                  </a:cubicBezTo>
                  <a:cubicBezTo>
                    <a:pt x="117447" y="156215"/>
                    <a:pt x="117471" y="157563"/>
                    <a:pt x="118109" y="158813"/>
                  </a:cubicBezTo>
                  <a:cubicBezTo>
                    <a:pt x="119114" y="160773"/>
                    <a:pt x="121123" y="161656"/>
                    <a:pt x="122545" y="162146"/>
                  </a:cubicBezTo>
                  <a:cubicBezTo>
                    <a:pt x="125706" y="163249"/>
                    <a:pt x="128991" y="163641"/>
                    <a:pt x="131834" y="163935"/>
                  </a:cubicBezTo>
                  <a:cubicBezTo>
                    <a:pt x="139627" y="164695"/>
                    <a:pt x="147397" y="164866"/>
                    <a:pt x="154945" y="164866"/>
                  </a:cubicBezTo>
                  <a:cubicBezTo>
                    <a:pt x="157641" y="164866"/>
                    <a:pt x="160313" y="164842"/>
                    <a:pt x="162935" y="164817"/>
                  </a:cubicBezTo>
                  <a:cubicBezTo>
                    <a:pt x="164724" y="164793"/>
                    <a:pt x="166489" y="164793"/>
                    <a:pt x="168254" y="164768"/>
                  </a:cubicBezTo>
                  <a:cubicBezTo>
                    <a:pt x="177101" y="164670"/>
                    <a:pt x="186219" y="164597"/>
                    <a:pt x="195189" y="164082"/>
                  </a:cubicBezTo>
                  <a:cubicBezTo>
                    <a:pt x="196659" y="163984"/>
                    <a:pt x="198644" y="163886"/>
                    <a:pt x="200360" y="162710"/>
                  </a:cubicBezTo>
                  <a:cubicBezTo>
                    <a:pt x="202247" y="161435"/>
                    <a:pt x="203081" y="159376"/>
                    <a:pt x="203718" y="157342"/>
                  </a:cubicBezTo>
                  <a:cubicBezTo>
                    <a:pt x="206561" y="148298"/>
                    <a:pt x="206928" y="138961"/>
                    <a:pt x="207296" y="129917"/>
                  </a:cubicBezTo>
                  <a:cubicBezTo>
                    <a:pt x="207419" y="126731"/>
                    <a:pt x="207541" y="123447"/>
                    <a:pt x="207786" y="120236"/>
                  </a:cubicBezTo>
                  <a:cubicBezTo>
                    <a:pt x="207933" y="118324"/>
                    <a:pt x="208105" y="116364"/>
                    <a:pt x="208301" y="114476"/>
                  </a:cubicBezTo>
                  <a:cubicBezTo>
                    <a:pt x="208840" y="108717"/>
                    <a:pt x="209428" y="102737"/>
                    <a:pt x="208816" y="96757"/>
                  </a:cubicBezTo>
                  <a:cubicBezTo>
                    <a:pt x="208178" y="90237"/>
                    <a:pt x="206242" y="83448"/>
                    <a:pt x="196953" y="82639"/>
                  </a:cubicBezTo>
                  <a:cubicBezTo>
                    <a:pt x="193253" y="82321"/>
                    <a:pt x="189503" y="82051"/>
                    <a:pt x="185728" y="81806"/>
                  </a:cubicBezTo>
                  <a:cubicBezTo>
                    <a:pt x="186856" y="80458"/>
                    <a:pt x="187297" y="78718"/>
                    <a:pt x="187517" y="77248"/>
                  </a:cubicBezTo>
                  <a:cubicBezTo>
                    <a:pt x="188865" y="69086"/>
                    <a:pt x="188424" y="60484"/>
                    <a:pt x="188008" y="52175"/>
                  </a:cubicBezTo>
                  <a:cubicBezTo>
                    <a:pt x="187885" y="49479"/>
                    <a:pt x="187738" y="46710"/>
                    <a:pt x="187665" y="44063"/>
                  </a:cubicBezTo>
                  <a:lnTo>
                    <a:pt x="187468" y="37004"/>
                  </a:lnTo>
                  <a:cubicBezTo>
                    <a:pt x="187248" y="28230"/>
                    <a:pt x="187003" y="19456"/>
                    <a:pt x="186758" y="10706"/>
                  </a:cubicBezTo>
                  <a:cubicBezTo>
                    <a:pt x="186733" y="9726"/>
                    <a:pt x="186709" y="8378"/>
                    <a:pt x="186071" y="7128"/>
                  </a:cubicBezTo>
                  <a:cubicBezTo>
                    <a:pt x="185067" y="5167"/>
                    <a:pt x="183057" y="4260"/>
                    <a:pt x="181635" y="3770"/>
                  </a:cubicBezTo>
                  <a:cubicBezTo>
                    <a:pt x="178474" y="2667"/>
                    <a:pt x="175190" y="2300"/>
                    <a:pt x="172347" y="2006"/>
                  </a:cubicBezTo>
                  <a:cubicBezTo>
                    <a:pt x="164634" y="1254"/>
                    <a:pt x="156909" y="1064"/>
                    <a:pt x="149428" y="1064"/>
                  </a:cubicBezTo>
                  <a:cubicBezTo>
                    <a:pt x="146663" y="1064"/>
                    <a:pt x="143931" y="1090"/>
                    <a:pt x="141245" y="1123"/>
                  </a:cubicBezTo>
                  <a:cubicBezTo>
                    <a:pt x="139456" y="1123"/>
                    <a:pt x="137691" y="1148"/>
                    <a:pt x="135902" y="1172"/>
                  </a:cubicBezTo>
                  <a:cubicBezTo>
                    <a:pt x="127079" y="1246"/>
                    <a:pt x="117962" y="1344"/>
                    <a:pt x="108991" y="1859"/>
                  </a:cubicBezTo>
                  <a:cubicBezTo>
                    <a:pt x="107521" y="1932"/>
                    <a:pt x="105536" y="2055"/>
                    <a:pt x="103820" y="3231"/>
                  </a:cubicBezTo>
                  <a:cubicBezTo>
                    <a:pt x="101957" y="4505"/>
                    <a:pt x="101100" y="6564"/>
                    <a:pt x="100462" y="8574"/>
                  </a:cubicBezTo>
                  <a:cubicBezTo>
                    <a:pt x="97619" y="17618"/>
                    <a:pt x="97252" y="26980"/>
                    <a:pt x="96884" y="36024"/>
                  </a:cubicBezTo>
                  <a:cubicBezTo>
                    <a:pt x="96762" y="39210"/>
                    <a:pt x="96639" y="42494"/>
                    <a:pt x="96394" y="45705"/>
                  </a:cubicBezTo>
                  <a:cubicBezTo>
                    <a:pt x="96247" y="47616"/>
                    <a:pt x="96075" y="49553"/>
                    <a:pt x="95879" y="51440"/>
                  </a:cubicBezTo>
                  <a:cubicBezTo>
                    <a:pt x="95340" y="57224"/>
                    <a:pt x="94752" y="63204"/>
                    <a:pt x="95365" y="69184"/>
                  </a:cubicBezTo>
                  <a:cubicBezTo>
                    <a:pt x="95855" y="74086"/>
                    <a:pt x="97056" y="79159"/>
                    <a:pt x="101590" y="81684"/>
                  </a:cubicBezTo>
                  <a:cubicBezTo>
                    <a:pt x="101296" y="81659"/>
                    <a:pt x="100977" y="81610"/>
                    <a:pt x="100658" y="81586"/>
                  </a:cubicBezTo>
                  <a:cubicBezTo>
                    <a:pt x="97448" y="81316"/>
                    <a:pt x="94188" y="81071"/>
                    <a:pt x="90879" y="80850"/>
                  </a:cubicBezTo>
                  <a:cubicBezTo>
                    <a:pt x="92080" y="79502"/>
                    <a:pt x="92521" y="77689"/>
                    <a:pt x="92767" y="76194"/>
                  </a:cubicBezTo>
                  <a:cubicBezTo>
                    <a:pt x="94090" y="68032"/>
                    <a:pt x="93673" y="59430"/>
                    <a:pt x="93257" y="51121"/>
                  </a:cubicBezTo>
                  <a:cubicBezTo>
                    <a:pt x="93110" y="48425"/>
                    <a:pt x="92963" y="45656"/>
                    <a:pt x="92889" y="43009"/>
                  </a:cubicBezTo>
                  <a:lnTo>
                    <a:pt x="92693" y="35705"/>
                  </a:lnTo>
                  <a:cubicBezTo>
                    <a:pt x="92472" y="27029"/>
                    <a:pt x="92227" y="18328"/>
                    <a:pt x="92007" y="9652"/>
                  </a:cubicBezTo>
                  <a:cubicBezTo>
                    <a:pt x="91982" y="8672"/>
                    <a:pt x="91933" y="7324"/>
                    <a:pt x="91296" y="6074"/>
                  </a:cubicBezTo>
                  <a:cubicBezTo>
                    <a:pt x="90291" y="4089"/>
                    <a:pt x="88306" y="3207"/>
                    <a:pt x="86884" y="2716"/>
                  </a:cubicBezTo>
                  <a:cubicBezTo>
                    <a:pt x="83723" y="1613"/>
                    <a:pt x="80414" y="1221"/>
                    <a:pt x="77571" y="952"/>
                  </a:cubicBezTo>
                  <a:cubicBezTo>
                    <a:pt x="69649" y="180"/>
                    <a:pt x="61712" y="0"/>
                    <a:pt x="540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6"/>
            <p:cNvSpPr/>
            <p:nvPr/>
          </p:nvSpPr>
          <p:spPr>
            <a:xfrm>
              <a:off x="4344275" y="3056475"/>
              <a:ext cx="1794675" cy="1606100"/>
            </a:xfrm>
            <a:custGeom>
              <a:avLst/>
              <a:gdLst/>
              <a:ahLst/>
              <a:cxnLst/>
              <a:rect l="l" t="t" r="r" b="b"/>
              <a:pathLst>
                <a:path w="71787" h="64244" extrusionOk="0">
                  <a:moveTo>
                    <a:pt x="24526" y="4093"/>
                  </a:moveTo>
                  <a:cubicBezTo>
                    <a:pt x="26984" y="4093"/>
                    <a:pt x="29435" y="4119"/>
                    <a:pt x="31862" y="4148"/>
                  </a:cubicBezTo>
                  <a:lnTo>
                    <a:pt x="34288" y="4173"/>
                  </a:lnTo>
                  <a:cubicBezTo>
                    <a:pt x="43675" y="4271"/>
                    <a:pt x="52842" y="4712"/>
                    <a:pt x="61591" y="5447"/>
                  </a:cubicBezTo>
                  <a:cubicBezTo>
                    <a:pt x="65366" y="5790"/>
                    <a:pt x="66738" y="7580"/>
                    <a:pt x="67253" y="12873"/>
                  </a:cubicBezTo>
                  <a:cubicBezTo>
                    <a:pt x="67669" y="17015"/>
                    <a:pt x="67277" y="21133"/>
                    <a:pt x="66861" y="25495"/>
                  </a:cubicBezTo>
                  <a:cubicBezTo>
                    <a:pt x="66738" y="26941"/>
                    <a:pt x="66591" y="28412"/>
                    <a:pt x="66468" y="29907"/>
                  </a:cubicBezTo>
                  <a:cubicBezTo>
                    <a:pt x="66297" y="32382"/>
                    <a:pt x="66199" y="34882"/>
                    <a:pt x="66101" y="37309"/>
                  </a:cubicBezTo>
                  <a:cubicBezTo>
                    <a:pt x="65831" y="44171"/>
                    <a:pt x="65562" y="50666"/>
                    <a:pt x="63576" y="57014"/>
                  </a:cubicBezTo>
                  <a:cubicBezTo>
                    <a:pt x="63282" y="57921"/>
                    <a:pt x="62964" y="58803"/>
                    <a:pt x="62449" y="59146"/>
                  </a:cubicBezTo>
                  <a:cubicBezTo>
                    <a:pt x="61983" y="59465"/>
                    <a:pt x="61052" y="59514"/>
                    <a:pt x="60366" y="59563"/>
                  </a:cubicBezTo>
                  <a:cubicBezTo>
                    <a:pt x="53699" y="59930"/>
                    <a:pt x="46886" y="60004"/>
                    <a:pt x="40293" y="60077"/>
                  </a:cubicBezTo>
                  <a:cubicBezTo>
                    <a:pt x="38945" y="60077"/>
                    <a:pt x="37622" y="60102"/>
                    <a:pt x="36274" y="60102"/>
                  </a:cubicBezTo>
                  <a:cubicBezTo>
                    <a:pt x="34193" y="60130"/>
                    <a:pt x="32075" y="60151"/>
                    <a:pt x="29932" y="60151"/>
                  </a:cubicBezTo>
                  <a:cubicBezTo>
                    <a:pt x="24478" y="60151"/>
                    <a:pt x="18862" y="60010"/>
                    <a:pt x="13284" y="59465"/>
                  </a:cubicBezTo>
                  <a:cubicBezTo>
                    <a:pt x="11348" y="59269"/>
                    <a:pt x="9118" y="58999"/>
                    <a:pt x="7108" y="58313"/>
                  </a:cubicBezTo>
                  <a:cubicBezTo>
                    <a:pt x="6103" y="57945"/>
                    <a:pt x="5858" y="57651"/>
                    <a:pt x="5809" y="57553"/>
                  </a:cubicBezTo>
                  <a:cubicBezTo>
                    <a:pt x="5687" y="57332"/>
                    <a:pt x="5687" y="56793"/>
                    <a:pt x="5662" y="56401"/>
                  </a:cubicBezTo>
                  <a:cubicBezTo>
                    <a:pt x="5491" y="49539"/>
                    <a:pt x="5295" y="42701"/>
                    <a:pt x="5123" y="35863"/>
                  </a:cubicBezTo>
                  <a:lnTo>
                    <a:pt x="5000" y="31304"/>
                  </a:lnTo>
                  <a:cubicBezTo>
                    <a:pt x="4951" y="29270"/>
                    <a:pt x="4829" y="27162"/>
                    <a:pt x="4731" y="25103"/>
                  </a:cubicBezTo>
                  <a:cubicBezTo>
                    <a:pt x="4412" y="19050"/>
                    <a:pt x="4118" y="12775"/>
                    <a:pt x="5049" y="7016"/>
                  </a:cubicBezTo>
                  <a:cubicBezTo>
                    <a:pt x="5221" y="6011"/>
                    <a:pt x="5442" y="5423"/>
                    <a:pt x="5711" y="5202"/>
                  </a:cubicBezTo>
                  <a:cubicBezTo>
                    <a:pt x="5956" y="5031"/>
                    <a:pt x="6520" y="4957"/>
                    <a:pt x="6741" y="4933"/>
                  </a:cubicBezTo>
                  <a:cubicBezTo>
                    <a:pt x="6839" y="4908"/>
                    <a:pt x="6961" y="4908"/>
                    <a:pt x="7059" y="4884"/>
                  </a:cubicBezTo>
                  <a:cubicBezTo>
                    <a:pt x="12773" y="4245"/>
                    <a:pt x="18670" y="4093"/>
                    <a:pt x="24526" y="4093"/>
                  </a:cubicBezTo>
                  <a:close/>
                  <a:moveTo>
                    <a:pt x="24549" y="0"/>
                  </a:moveTo>
                  <a:cubicBezTo>
                    <a:pt x="18569" y="0"/>
                    <a:pt x="12526" y="156"/>
                    <a:pt x="6594" y="815"/>
                  </a:cubicBezTo>
                  <a:cubicBezTo>
                    <a:pt x="6471" y="840"/>
                    <a:pt x="6324" y="864"/>
                    <a:pt x="6201" y="864"/>
                  </a:cubicBezTo>
                  <a:cubicBezTo>
                    <a:pt x="5344" y="987"/>
                    <a:pt x="4241" y="1207"/>
                    <a:pt x="3285" y="1918"/>
                  </a:cubicBezTo>
                  <a:cubicBezTo>
                    <a:pt x="1716" y="3045"/>
                    <a:pt x="1251" y="4884"/>
                    <a:pt x="1006" y="6354"/>
                  </a:cubicBezTo>
                  <a:cubicBezTo>
                    <a:pt x="1" y="12555"/>
                    <a:pt x="319" y="19050"/>
                    <a:pt x="638" y="25324"/>
                  </a:cubicBezTo>
                  <a:cubicBezTo>
                    <a:pt x="736" y="27334"/>
                    <a:pt x="858" y="29417"/>
                    <a:pt x="907" y="31402"/>
                  </a:cubicBezTo>
                  <a:lnTo>
                    <a:pt x="1030" y="35961"/>
                  </a:lnTo>
                  <a:cubicBezTo>
                    <a:pt x="1202" y="42799"/>
                    <a:pt x="1398" y="49661"/>
                    <a:pt x="1569" y="56499"/>
                  </a:cubicBezTo>
                  <a:cubicBezTo>
                    <a:pt x="1594" y="57283"/>
                    <a:pt x="1618" y="58362"/>
                    <a:pt x="2157" y="59416"/>
                  </a:cubicBezTo>
                  <a:cubicBezTo>
                    <a:pt x="2991" y="61058"/>
                    <a:pt x="4633" y="61768"/>
                    <a:pt x="5785" y="62161"/>
                  </a:cubicBezTo>
                  <a:cubicBezTo>
                    <a:pt x="8211" y="63018"/>
                    <a:pt x="10711" y="63313"/>
                    <a:pt x="12892" y="63533"/>
                  </a:cubicBezTo>
                  <a:cubicBezTo>
                    <a:pt x="18750" y="64097"/>
                    <a:pt x="24632" y="64244"/>
                    <a:pt x="30293" y="64244"/>
                  </a:cubicBezTo>
                  <a:cubicBezTo>
                    <a:pt x="32328" y="64244"/>
                    <a:pt x="34362" y="64219"/>
                    <a:pt x="36323" y="64195"/>
                  </a:cubicBezTo>
                  <a:cubicBezTo>
                    <a:pt x="37671" y="64195"/>
                    <a:pt x="38994" y="64170"/>
                    <a:pt x="40342" y="64170"/>
                  </a:cubicBezTo>
                  <a:cubicBezTo>
                    <a:pt x="46984" y="64097"/>
                    <a:pt x="53846" y="64023"/>
                    <a:pt x="60611" y="63656"/>
                  </a:cubicBezTo>
                  <a:cubicBezTo>
                    <a:pt x="61689" y="63582"/>
                    <a:pt x="63356" y="63484"/>
                    <a:pt x="64753" y="62528"/>
                  </a:cubicBezTo>
                  <a:cubicBezTo>
                    <a:pt x="66297" y="61474"/>
                    <a:pt x="66983" y="59832"/>
                    <a:pt x="67473" y="58239"/>
                  </a:cubicBezTo>
                  <a:cubicBezTo>
                    <a:pt x="69630" y="51352"/>
                    <a:pt x="69924" y="44294"/>
                    <a:pt x="70194" y="37456"/>
                  </a:cubicBezTo>
                  <a:cubicBezTo>
                    <a:pt x="70292" y="35078"/>
                    <a:pt x="70390" y="32603"/>
                    <a:pt x="70561" y="30201"/>
                  </a:cubicBezTo>
                  <a:cubicBezTo>
                    <a:pt x="70659" y="28780"/>
                    <a:pt x="70806" y="27309"/>
                    <a:pt x="70929" y="25888"/>
                  </a:cubicBezTo>
                  <a:cubicBezTo>
                    <a:pt x="71346" y="21525"/>
                    <a:pt x="71787" y="16991"/>
                    <a:pt x="71346" y="12457"/>
                  </a:cubicBezTo>
                  <a:cubicBezTo>
                    <a:pt x="70831" y="7334"/>
                    <a:pt x="69311" y="2016"/>
                    <a:pt x="61934" y="1379"/>
                  </a:cubicBezTo>
                  <a:cubicBezTo>
                    <a:pt x="53087" y="619"/>
                    <a:pt x="43822" y="178"/>
                    <a:pt x="34337" y="80"/>
                  </a:cubicBezTo>
                  <a:lnTo>
                    <a:pt x="31911" y="55"/>
                  </a:lnTo>
                  <a:cubicBezTo>
                    <a:pt x="29476" y="27"/>
                    <a:pt x="27018" y="0"/>
                    <a:pt x="2454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6"/>
            <p:cNvSpPr/>
            <p:nvPr/>
          </p:nvSpPr>
          <p:spPr>
            <a:xfrm>
              <a:off x="3829600" y="1062600"/>
              <a:ext cx="1794675" cy="1606200"/>
            </a:xfrm>
            <a:custGeom>
              <a:avLst/>
              <a:gdLst/>
              <a:ahLst/>
              <a:cxnLst/>
              <a:rect l="l" t="t" r="r" b="b"/>
              <a:pathLst>
                <a:path w="71787" h="64248" extrusionOk="0">
                  <a:moveTo>
                    <a:pt x="41469" y="4103"/>
                  </a:moveTo>
                  <a:cubicBezTo>
                    <a:pt x="47057" y="4103"/>
                    <a:pt x="52817" y="4225"/>
                    <a:pt x="58503" y="4789"/>
                  </a:cubicBezTo>
                  <a:cubicBezTo>
                    <a:pt x="60439" y="4985"/>
                    <a:pt x="62669" y="5255"/>
                    <a:pt x="64679" y="5941"/>
                  </a:cubicBezTo>
                  <a:cubicBezTo>
                    <a:pt x="65684" y="6309"/>
                    <a:pt x="65929" y="6603"/>
                    <a:pt x="66002" y="6701"/>
                  </a:cubicBezTo>
                  <a:cubicBezTo>
                    <a:pt x="66100" y="6921"/>
                    <a:pt x="66125" y="7460"/>
                    <a:pt x="66125" y="7853"/>
                  </a:cubicBezTo>
                  <a:cubicBezTo>
                    <a:pt x="66297" y="14225"/>
                    <a:pt x="66468" y="20573"/>
                    <a:pt x="66640" y="26920"/>
                  </a:cubicBezTo>
                  <a:lnTo>
                    <a:pt x="66787" y="32950"/>
                  </a:lnTo>
                  <a:cubicBezTo>
                    <a:pt x="66860" y="34984"/>
                    <a:pt x="66958" y="37092"/>
                    <a:pt x="67056" y="39126"/>
                  </a:cubicBezTo>
                  <a:cubicBezTo>
                    <a:pt x="67375" y="45204"/>
                    <a:pt x="67694" y="51478"/>
                    <a:pt x="66738" y="57238"/>
                  </a:cubicBezTo>
                  <a:cubicBezTo>
                    <a:pt x="66566" y="58218"/>
                    <a:pt x="66370" y="58831"/>
                    <a:pt x="66076" y="59027"/>
                  </a:cubicBezTo>
                  <a:cubicBezTo>
                    <a:pt x="65855" y="59223"/>
                    <a:pt x="65267" y="59297"/>
                    <a:pt x="65071" y="59321"/>
                  </a:cubicBezTo>
                  <a:cubicBezTo>
                    <a:pt x="64949" y="59321"/>
                    <a:pt x="64826" y="59346"/>
                    <a:pt x="64728" y="59346"/>
                  </a:cubicBezTo>
                  <a:cubicBezTo>
                    <a:pt x="58955" y="60008"/>
                    <a:pt x="52996" y="60150"/>
                    <a:pt x="47081" y="60150"/>
                  </a:cubicBezTo>
                  <a:cubicBezTo>
                    <a:pt x="44683" y="60150"/>
                    <a:pt x="42293" y="60127"/>
                    <a:pt x="39925" y="60105"/>
                  </a:cubicBezTo>
                  <a:lnTo>
                    <a:pt x="37499" y="60081"/>
                  </a:lnTo>
                  <a:cubicBezTo>
                    <a:pt x="28136" y="59983"/>
                    <a:pt x="18946" y="59542"/>
                    <a:pt x="10196" y="58782"/>
                  </a:cubicBezTo>
                  <a:cubicBezTo>
                    <a:pt x="6446" y="58463"/>
                    <a:pt x="5049" y="56674"/>
                    <a:pt x="4534" y="51380"/>
                  </a:cubicBezTo>
                  <a:cubicBezTo>
                    <a:pt x="4118" y="47238"/>
                    <a:pt x="4510" y="43121"/>
                    <a:pt x="4927" y="38758"/>
                  </a:cubicBezTo>
                  <a:cubicBezTo>
                    <a:pt x="5074" y="37312"/>
                    <a:pt x="5196" y="35817"/>
                    <a:pt x="5319" y="34347"/>
                  </a:cubicBezTo>
                  <a:cubicBezTo>
                    <a:pt x="5490" y="31871"/>
                    <a:pt x="5588" y="29371"/>
                    <a:pt x="5686" y="26945"/>
                  </a:cubicBezTo>
                  <a:cubicBezTo>
                    <a:pt x="5956" y="20082"/>
                    <a:pt x="6226" y="13588"/>
                    <a:pt x="8211" y="7240"/>
                  </a:cubicBezTo>
                  <a:cubicBezTo>
                    <a:pt x="8505" y="6333"/>
                    <a:pt x="8848" y="5451"/>
                    <a:pt x="9338" y="5108"/>
                  </a:cubicBezTo>
                  <a:cubicBezTo>
                    <a:pt x="9804" y="4789"/>
                    <a:pt x="10735" y="4740"/>
                    <a:pt x="11421" y="4691"/>
                  </a:cubicBezTo>
                  <a:cubicBezTo>
                    <a:pt x="18088" y="4299"/>
                    <a:pt x="24901" y="4250"/>
                    <a:pt x="31494" y="4176"/>
                  </a:cubicBezTo>
                  <a:cubicBezTo>
                    <a:pt x="32842" y="4176"/>
                    <a:pt x="34166" y="4152"/>
                    <a:pt x="35513" y="4127"/>
                  </a:cubicBezTo>
                  <a:cubicBezTo>
                    <a:pt x="37474" y="4103"/>
                    <a:pt x="39459" y="4103"/>
                    <a:pt x="41469" y="4103"/>
                  </a:cubicBezTo>
                  <a:close/>
                  <a:moveTo>
                    <a:pt x="41243" y="0"/>
                  </a:moveTo>
                  <a:cubicBezTo>
                    <a:pt x="39292" y="0"/>
                    <a:pt x="37363" y="16"/>
                    <a:pt x="35464" y="34"/>
                  </a:cubicBezTo>
                  <a:cubicBezTo>
                    <a:pt x="34116" y="59"/>
                    <a:pt x="32793" y="83"/>
                    <a:pt x="31445" y="83"/>
                  </a:cubicBezTo>
                  <a:cubicBezTo>
                    <a:pt x="24803" y="157"/>
                    <a:pt x="17941" y="206"/>
                    <a:pt x="11176" y="598"/>
                  </a:cubicBezTo>
                  <a:cubicBezTo>
                    <a:pt x="10098" y="672"/>
                    <a:pt x="8431" y="770"/>
                    <a:pt x="7034" y="1725"/>
                  </a:cubicBezTo>
                  <a:cubicBezTo>
                    <a:pt x="5490" y="2779"/>
                    <a:pt x="4829" y="4397"/>
                    <a:pt x="4314" y="6014"/>
                  </a:cubicBezTo>
                  <a:cubicBezTo>
                    <a:pt x="2157" y="12877"/>
                    <a:pt x="1863" y="19960"/>
                    <a:pt x="1593" y="26798"/>
                  </a:cubicBezTo>
                  <a:cubicBezTo>
                    <a:pt x="1520" y="29175"/>
                    <a:pt x="1422" y="31651"/>
                    <a:pt x="1226" y="34052"/>
                  </a:cubicBezTo>
                  <a:cubicBezTo>
                    <a:pt x="1128" y="35474"/>
                    <a:pt x="981" y="36945"/>
                    <a:pt x="858" y="38366"/>
                  </a:cubicBezTo>
                  <a:cubicBezTo>
                    <a:pt x="441" y="42729"/>
                    <a:pt x="0" y="47238"/>
                    <a:pt x="466" y="51797"/>
                  </a:cubicBezTo>
                  <a:cubicBezTo>
                    <a:pt x="981" y="56919"/>
                    <a:pt x="2476" y="62238"/>
                    <a:pt x="9853" y="62875"/>
                  </a:cubicBezTo>
                  <a:cubicBezTo>
                    <a:pt x="18700" y="63635"/>
                    <a:pt x="27989" y="64076"/>
                    <a:pt x="37450" y="64174"/>
                  </a:cubicBezTo>
                  <a:lnTo>
                    <a:pt x="39876" y="64198"/>
                  </a:lnTo>
                  <a:cubicBezTo>
                    <a:pt x="42351" y="64223"/>
                    <a:pt x="44851" y="64247"/>
                    <a:pt x="47376" y="64247"/>
                  </a:cubicBezTo>
                  <a:cubicBezTo>
                    <a:pt x="53307" y="64247"/>
                    <a:pt x="59312" y="64100"/>
                    <a:pt x="65194" y="63414"/>
                  </a:cubicBezTo>
                  <a:cubicBezTo>
                    <a:pt x="65316" y="63414"/>
                    <a:pt x="65463" y="63389"/>
                    <a:pt x="65586" y="63365"/>
                  </a:cubicBezTo>
                  <a:lnTo>
                    <a:pt x="65610" y="63365"/>
                  </a:lnTo>
                  <a:cubicBezTo>
                    <a:pt x="66444" y="63267"/>
                    <a:pt x="67546" y="63046"/>
                    <a:pt x="68502" y="62336"/>
                  </a:cubicBezTo>
                  <a:cubicBezTo>
                    <a:pt x="70071" y="61184"/>
                    <a:pt x="70537" y="59370"/>
                    <a:pt x="70782" y="57900"/>
                  </a:cubicBezTo>
                  <a:cubicBezTo>
                    <a:pt x="71786" y="51699"/>
                    <a:pt x="71468" y="45204"/>
                    <a:pt x="71149" y="38930"/>
                  </a:cubicBezTo>
                  <a:cubicBezTo>
                    <a:pt x="71051" y="36920"/>
                    <a:pt x="70953" y="34837"/>
                    <a:pt x="70880" y="32827"/>
                  </a:cubicBezTo>
                  <a:lnTo>
                    <a:pt x="70733" y="26822"/>
                  </a:lnTo>
                  <a:cubicBezTo>
                    <a:pt x="70561" y="20475"/>
                    <a:pt x="70389" y="14102"/>
                    <a:pt x="70218" y="7755"/>
                  </a:cubicBezTo>
                  <a:cubicBezTo>
                    <a:pt x="70193" y="6970"/>
                    <a:pt x="70169" y="5892"/>
                    <a:pt x="69630" y="4838"/>
                  </a:cubicBezTo>
                  <a:cubicBezTo>
                    <a:pt x="68796" y="3196"/>
                    <a:pt x="67179" y="2485"/>
                    <a:pt x="66027" y="2069"/>
                  </a:cubicBezTo>
                  <a:cubicBezTo>
                    <a:pt x="63601" y="1235"/>
                    <a:pt x="61076" y="941"/>
                    <a:pt x="58919" y="721"/>
                  </a:cubicBezTo>
                  <a:cubicBezTo>
                    <a:pt x="52952" y="135"/>
                    <a:pt x="46999" y="0"/>
                    <a:pt x="4124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6"/>
            <p:cNvSpPr/>
            <p:nvPr/>
          </p:nvSpPr>
          <p:spPr>
            <a:xfrm>
              <a:off x="1460825" y="1036250"/>
              <a:ext cx="1794675" cy="1606200"/>
            </a:xfrm>
            <a:custGeom>
              <a:avLst/>
              <a:gdLst/>
              <a:ahLst/>
              <a:cxnLst/>
              <a:rect l="l" t="t" r="r" b="b"/>
              <a:pathLst>
                <a:path w="71787" h="64248" extrusionOk="0">
                  <a:moveTo>
                    <a:pt x="41469" y="4103"/>
                  </a:moveTo>
                  <a:cubicBezTo>
                    <a:pt x="47033" y="4103"/>
                    <a:pt x="52792" y="4225"/>
                    <a:pt x="58503" y="4789"/>
                  </a:cubicBezTo>
                  <a:cubicBezTo>
                    <a:pt x="60439" y="4985"/>
                    <a:pt x="62669" y="5230"/>
                    <a:pt x="64655" y="5941"/>
                  </a:cubicBezTo>
                  <a:cubicBezTo>
                    <a:pt x="65684" y="6284"/>
                    <a:pt x="65929" y="6578"/>
                    <a:pt x="65978" y="6701"/>
                  </a:cubicBezTo>
                  <a:cubicBezTo>
                    <a:pt x="66101" y="6921"/>
                    <a:pt x="66101" y="7461"/>
                    <a:pt x="66125" y="7853"/>
                  </a:cubicBezTo>
                  <a:cubicBezTo>
                    <a:pt x="66297" y="14691"/>
                    <a:pt x="66468" y="21553"/>
                    <a:pt x="66664" y="28391"/>
                  </a:cubicBezTo>
                  <a:lnTo>
                    <a:pt x="66787" y="32950"/>
                  </a:lnTo>
                  <a:cubicBezTo>
                    <a:pt x="66836" y="34984"/>
                    <a:pt x="66958" y="37092"/>
                    <a:pt x="67056" y="39126"/>
                  </a:cubicBezTo>
                  <a:cubicBezTo>
                    <a:pt x="67350" y="45204"/>
                    <a:pt x="67669" y="51454"/>
                    <a:pt x="66738" y="57238"/>
                  </a:cubicBezTo>
                  <a:cubicBezTo>
                    <a:pt x="66566" y="58218"/>
                    <a:pt x="66346" y="58831"/>
                    <a:pt x="66076" y="59027"/>
                  </a:cubicBezTo>
                  <a:cubicBezTo>
                    <a:pt x="65831" y="59199"/>
                    <a:pt x="65267" y="59272"/>
                    <a:pt x="65047" y="59321"/>
                  </a:cubicBezTo>
                  <a:cubicBezTo>
                    <a:pt x="64924" y="59321"/>
                    <a:pt x="64826" y="59346"/>
                    <a:pt x="64704" y="59346"/>
                  </a:cubicBezTo>
                  <a:cubicBezTo>
                    <a:pt x="58931" y="60008"/>
                    <a:pt x="52972" y="60150"/>
                    <a:pt x="47065" y="60150"/>
                  </a:cubicBezTo>
                  <a:cubicBezTo>
                    <a:pt x="44671" y="60150"/>
                    <a:pt x="42286" y="60127"/>
                    <a:pt x="39925" y="60105"/>
                  </a:cubicBezTo>
                  <a:lnTo>
                    <a:pt x="37474" y="60056"/>
                  </a:lnTo>
                  <a:cubicBezTo>
                    <a:pt x="28112" y="59983"/>
                    <a:pt x="18921" y="59542"/>
                    <a:pt x="10196" y="58782"/>
                  </a:cubicBezTo>
                  <a:cubicBezTo>
                    <a:pt x="6422" y="58463"/>
                    <a:pt x="5049" y="56650"/>
                    <a:pt x="4510" y="51380"/>
                  </a:cubicBezTo>
                  <a:cubicBezTo>
                    <a:pt x="4093" y="47238"/>
                    <a:pt x="4485" y="43121"/>
                    <a:pt x="4927" y="38758"/>
                  </a:cubicBezTo>
                  <a:cubicBezTo>
                    <a:pt x="5049" y="37312"/>
                    <a:pt x="5196" y="35817"/>
                    <a:pt x="5294" y="34347"/>
                  </a:cubicBezTo>
                  <a:cubicBezTo>
                    <a:pt x="5490" y="31871"/>
                    <a:pt x="5588" y="29371"/>
                    <a:pt x="5686" y="26945"/>
                  </a:cubicBezTo>
                  <a:cubicBezTo>
                    <a:pt x="5956" y="20083"/>
                    <a:pt x="6201" y="13588"/>
                    <a:pt x="8211" y="7240"/>
                  </a:cubicBezTo>
                  <a:cubicBezTo>
                    <a:pt x="8480" y="6333"/>
                    <a:pt x="8824" y="5451"/>
                    <a:pt x="9338" y="5108"/>
                  </a:cubicBezTo>
                  <a:cubicBezTo>
                    <a:pt x="9804" y="4789"/>
                    <a:pt x="10735" y="4716"/>
                    <a:pt x="11397" y="4691"/>
                  </a:cubicBezTo>
                  <a:cubicBezTo>
                    <a:pt x="18063" y="4299"/>
                    <a:pt x="24901" y="4250"/>
                    <a:pt x="31494" y="4176"/>
                  </a:cubicBezTo>
                  <a:cubicBezTo>
                    <a:pt x="32818" y="4152"/>
                    <a:pt x="34166" y="4152"/>
                    <a:pt x="35489" y="4127"/>
                  </a:cubicBezTo>
                  <a:cubicBezTo>
                    <a:pt x="37450" y="4103"/>
                    <a:pt x="39459" y="4103"/>
                    <a:pt x="41469" y="4103"/>
                  </a:cubicBezTo>
                  <a:close/>
                  <a:moveTo>
                    <a:pt x="41222" y="0"/>
                  </a:moveTo>
                  <a:cubicBezTo>
                    <a:pt x="39269" y="0"/>
                    <a:pt x="37339" y="16"/>
                    <a:pt x="35440" y="34"/>
                  </a:cubicBezTo>
                  <a:cubicBezTo>
                    <a:pt x="34117" y="59"/>
                    <a:pt x="32793" y="59"/>
                    <a:pt x="31445" y="83"/>
                  </a:cubicBezTo>
                  <a:cubicBezTo>
                    <a:pt x="24803" y="157"/>
                    <a:pt x="17941" y="206"/>
                    <a:pt x="11176" y="598"/>
                  </a:cubicBezTo>
                  <a:cubicBezTo>
                    <a:pt x="10073" y="672"/>
                    <a:pt x="8431" y="770"/>
                    <a:pt x="7034" y="1726"/>
                  </a:cubicBezTo>
                  <a:cubicBezTo>
                    <a:pt x="5490" y="2755"/>
                    <a:pt x="4804" y="4397"/>
                    <a:pt x="4289" y="6015"/>
                  </a:cubicBezTo>
                  <a:cubicBezTo>
                    <a:pt x="2133" y="12877"/>
                    <a:pt x="1863" y="19960"/>
                    <a:pt x="1593" y="26798"/>
                  </a:cubicBezTo>
                  <a:cubicBezTo>
                    <a:pt x="1495" y="29175"/>
                    <a:pt x="1397" y="31651"/>
                    <a:pt x="1226" y="34053"/>
                  </a:cubicBezTo>
                  <a:cubicBezTo>
                    <a:pt x="1128" y="35474"/>
                    <a:pt x="981" y="36945"/>
                    <a:pt x="834" y="38366"/>
                  </a:cubicBezTo>
                  <a:cubicBezTo>
                    <a:pt x="417" y="42729"/>
                    <a:pt x="0" y="47238"/>
                    <a:pt x="442" y="51797"/>
                  </a:cubicBezTo>
                  <a:cubicBezTo>
                    <a:pt x="956" y="56895"/>
                    <a:pt x="2476" y="62213"/>
                    <a:pt x="9828" y="62875"/>
                  </a:cubicBezTo>
                  <a:cubicBezTo>
                    <a:pt x="18676" y="63635"/>
                    <a:pt x="27965" y="64076"/>
                    <a:pt x="37450" y="64149"/>
                  </a:cubicBezTo>
                  <a:lnTo>
                    <a:pt x="39876" y="64174"/>
                  </a:lnTo>
                  <a:cubicBezTo>
                    <a:pt x="42352" y="64223"/>
                    <a:pt x="44851" y="64247"/>
                    <a:pt x="47376" y="64247"/>
                  </a:cubicBezTo>
                  <a:cubicBezTo>
                    <a:pt x="53307" y="64247"/>
                    <a:pt x="59312" y="64076"/>
                    <a:pt x="65169" y="63414"/>
                  </a:cubicBezTo>
                  <a:cubicBezTo>
                    <a:pt x="65316" y="63414"/>
                    <a:pt x="65439" y="63390"/>
                    <a:pt x="65586" y="63365"/>
                  </a:cubicBezTo>
                  <a:cubicBezTo>
                    <a:pt x="66444" y="63267"/>
                    <a:pt x="67547" y="63046"/>
                    <a:pt x="68502" y="62336"/>
                  </a:cubicBezTo>
                  <a:cubicBezTo>
                    <a:pt x="70046" y="61184"/>
                    <a:pt x="70537" y="59370"/>
                    <a:pt x="70757" y="57900"/>
                  </a:cubicBezTo>
                  <a:cubicBezTo>
                    <a:pt x="71787" y="51699"/>
                    <a:pt x="71468" y="45204"/>
                    <a:pt x="71149" y="38930"/>
                  </a:cubicBezTo>
                  <a:cubicBezTo>
                    <a:pt x="71027" y="36920"/>
                    <a:pt x="70929" y="34837"/>
                    <a:pt x="70880" y="32827"/>
                  </a:cubicBezTo>
                  <a:lnTo>
                    <a:pt x="70757" y="28269"/>
                  </a:lnTo>
                  <a:cubicBezTo>
                    <a:pt x="70561" y="21431"/>
                    <a:pt x="70390" y="14593"/>
                    <a:pt x="70218" y="7755"/>
                  </a:cubicBezTo>
                  <a:cubicBezTo>
                    <a:pt x="70193" y="6970"/>
                    <a:pt x="70169" y="5892"/>
                    <a:pt x="69630" y="4838"/>
                  </a:cubicBezTo>
                  <a:cubicBezTo>
                    <a:pt x="68796" y="3196"/>
                    <a:pt x="67154" y="2485"/>
                    <a:pt x="66002" y="2069"/>
                  </a:cubicBezTo>
                  <a:cubicBezTo>
                    <a:pt x="63576" y="1235"/>
                    <a:pt x="61076" y="941"/>
                    <a:pt x="58895" y="721"/>
                  </a:cubicBezTo>
                  <a:cubicBezTo>
                    <a:pt x="52946" y="135"/>
                    <a:pt x="46984" y="0"/>
                    <a:pt x="412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6"/>
            <p:cNvSpPr/>
            <p:nvPr/>
          </p:nvSpPr>
          <p:spPr>
            <a:xfrm>
              <a:off x="1898925" y="1279725"/>
              <a:ext cx="979150" cy="1139075"/>
            </a:xfrm>
            <a:custGeom>
              <a:avLst/>
              <a:gdLst/>
              <a:ahLst/>
              <a:cxnLst/>
              <a:rect l="l" t="t" r="r" b="b"/>
              <a:pathLst>
                <a:path w="39166" h="45563" extrusionOk="0">
                  <a:moveTo>
                    <a:pt x="27082" y="4094"/>
                  </a:moveTo>
                  <a:lnTo>
                    <a:pt x="27082" y="4094"/>
                  </a:lnTo>
                  <a:cubicBezTo>
                    <a:pt x="28822" y="4118"/>
                    <a:pt x="30563" y="4216"/>
                    <a:pt x="32278" y="4388"/>
                  </a:cubicBezTo>
                  <a:cubicBezTo>
                    <a:pt x="32842" y="4437"/>
                    <a:pt x="33087" y="4511"/>
                    <a:pt x="33185" y="4560"/>
                  </a:cubicBezTo>
                  <a:cubicBezTo>
                    <a:pt x="33283" y="4756"/>
                    <a:pt x="33308" y="5368"/>
                    <a:pt x="33332" y="5564"/>
                  </a:cubicBezTo>
                  <a:lnTo>
                    <a:pt x="34852" y="33651"/>
                  </a:lnTo>
                  <a:cubicBezTo>
                    <a:pt x="34901" y="34215"/>
                    <a:pt x="34974" y="35539"/>
                    <a:pt x="34582" y="35931"/>
                  </a:cubicBezTo>
                  <a:cubicBezTo>
                    <a:pt x="34312" y="36200"/>
                    <a:pt x="33406" y="36323"/>
                    <a:pt x="32891" y="36396"/>
                  </a:cubicBezTo>
                  <a:lnTo>
                    <a:pt x="20048" y="38210"/>
                  </a:lnTo>
                  <a:cubicBezTo>
                    <a:pt x="19828" y="37279"/>
                    <a:pt x="19656" y="36347"/>
                    <a:pt x="19460" y="35367"/>
                  </a:cubicBezTo>
                  <a:cubicBezTo>
                    <a:pt x="19215" y="34117"/>
                    <a:pt x="18970" y="32843"/>
                    <a:pt x="18627" y="31568"/>
                  </a:cubicBezTo>
                  <a:cubicBezTo>
                    <a:pt x="17695" y="28039"/>
                    <a:pt x="16249" y="25466"/>
                    <a:pt x="14240" y="23652"/>
                  </a:cubicBezTo>
                  <a:cubicBezTo>
                    <a:pt x="13856" y="23303"/>
                    <a:pt x="13362" y="23116"/>
                    <a:pt x="12852" y="23116"/>
                  </a:cubicBezTo>
                  <a:cubicBezTo>
                    <a:pt x="12645" y="23116"/>
                    <a:pt x="12435" y="23147"/>
                    <a:pt x="12230" y="23211"/>
                  </a:cubicBezTo>
                  <a:cubicBezTo>
                    <a:pt x="11544" y="23456"/>
                    <a:pt x="11029" y="24020"/>
                    <a:pt x="10882" y="24755"/>
                  </a:cubicBezTo>
                  <a:cubicBezTo>
                    <a:pt x="9877" y="29608"/>
                    <a:pt x="9191" y="34583"/>
                    <a:pt x="8897" y="39509"/>
                  </a:cubicBezTo>
                  <a:cubicBezTo>
                    <a:pt x="8774" y="41102"/>
                    <a:pt x="8554" y="41323"/>
                    <a:pt x="8505" y="41347"/>
                  </a:cubicBezTo>
                  <a:cubicBezTo>
                    <a:pt x="8480" y="41372"/>
                    <a:pt x="8333" y="41421"/>
                    <a:pt x="7818" y="41445"/>
                  </a:cubicBezTo>
                  <a:cubicBezTo>
                    <a:pt x="7578" y="41461"/>
                    <a:pt x="7337" y="41469"/>
                    <a:pt x="7096" y="41469"/>
                  </a:cubicBezTo>
                  <a:cubicBezTo>
                    <a:pt x="6227" y="41469"/>
                    <a:pt x="5353" y="41367"/>
                    <a:pt x="4510" y="41176"/>
                  </a:cubicBezTo>
                  <a:cubicBezTo>
                    <a:pt x="4142" y="39975"/>
                    <a:pt x="4240" y="38725"/>
                    <a:pt x="4338" y="37279"/>
                  </a:cubicBezTo>
                  <a:cubicBezTo>
                    <a:pt x="4387" y="36470"/>
                    <a:pt x="4461" y="35661"/>
                    <a:pt x="4436" y="34779"/>
                  </a:cubicBezTo>
                  <a:cubicBezTo>
                    <a:pt x="4412" y="32034"/>
                    <a:pt x="4412" y="29142"/>
                    <a:pt x="4485" y="25931"/>
                  </a:cubicBezTo>
                  <a:cubicBezTo>
                    <a:pt x="4632" y="20098"/>
                    <a:pt x="4951" y="14167"/>
                    <a:pt x="5245" y="8432"/>
                  </a:cubicBezTo>
                  <a:lnTo>
                    <a:pt x="12818" y="7403"/>
                  </a:lnTo>
                  <a:cubicBezTo>
                    <a:pt x="15392" y="13726"/>
                    <a:pt x="18798" y="19681"/>
                    <a:pt x="22940" y="25098"/>
                  </a:cubicBezTo>
                  <a:cubicBezTo>
                    <a:pt x="23337" y="25627"/>
                    <a:pt x="23938" y="25908"/>
                    <a:pt x="24563" y="25908"/>
                  </a:cubicBezTo>
                  <a:cubicBezTo>
                    <a:pt x="24749" y="25908"/>
                    <a:pt x="24936" y="25884"/>
                    <a:pt x="25122" y="25833"/>
                  </a:cubicBezTo>
                  <a:cubicBezTo>
                    <a:pt x="25930" y="25588"/>
                    <a:pt x="26519" y="24902"/>
                    <a:pt x="26617" y="24069"/>
                  </a:cubicBezTo>
                  <a:cubicBezTo>
                    <a:pt x="27229" y="17451"/>
                    <a:pt x="27401" y="10736"/>
                    <a:pt x="27082" y="4094"/>
                  </a:cubicBezTo>
                  <a:close/>
                  <a:moveTo>
                    <a:pt x="26102" y="1"/>
                  </a:moveTo>
                  <a:cubicBezTo>
                    <a:pt x="25808" y="1"/>
                    <a:pt x="25293" y="1"/>
                    <a:pt x="24705" y="246"/>
                  </a:cubicBezTo>
                  <a:cubicBezTo>
                    <a:pt x="24019" y="565"/>
                    <a:pt x="22842" y="1422"/>
                    <a:pt x="22965" y="3726"/>
                  </a:cubicBezTo>
                  <a:cubicBezTo>
                    <a:pt x="23210" y="8456"/>
                    <a:pt x="23210" y="13260"/>
                    <a:pt x="22965" y="18015"/>
                  </a:cubicBezTo>
                  <a:cubicBezTo>
                    <a:pt x="20391" y="14069"/>
                    <a:pt x="18210" y="9853"/>
                    <a:pt x="16446" y="5466"/>
                  </a:cubicBezTo>
                  <a:cubicBezTo>
                    <a:pt x="16249" y="5025"/>
                    <a:pt x="15833" y="3971"/>
                    <a:pt x="14730" y="3481"/>
                  </a:cubicBezTo>
                  <a:cubicBezTo>
                    <a:pt x="14284" y="3286"/>
                    <a:pt x="13854" y="3234"/>
                    <a:pt x="13499" y="3234"/>
                  </a:cubicBezTo>
                  <a:cubicBezTo>
                    <a:pt x="13229" y="3234"/>
                    <a:pt x="13001" y="3264"/>
                    <a:pt x="12843" y="3285"/>
                  </a:cubicBezTo>
                  <a:lnTo>
                    <a:pt x="4265" y="4437"/>
                  </a:lnTo>
                  <a:cubicBezTo>
                    <a:pt x="3995" y="4462"/>
                    <a:pt x="3505" y="4535"/>
                    <a:pt x="3015" y="4780"/>
                  </a:cubicBezTo>
                  <a:cubicBezTo>
                    <a:pt x="1299" y="5638"/>
                    <a:pt x="1201" y="7574"/>
                    <a:pt x="1177" y="8211"/>
                  </a:cubicBezTo>
                  <a:cubicBezTo>
                    <a:pt x="858" y="13971"/>
                    <a:pt x="539" y="19927"/>
                    <a:pt x="392" y="25833"/>
                  </a:cubicBezTo>
                  <a:cubicBezTo>
                    <a:pt x="319" y="29093"/>
                    <a:pt x="319" y="32058"/>
                    <a:pt x="343" y="34852"/>
                  </a:cubicBezTo>
                  <a:cubicBezTo>
                    <a:pt x="368" y="35539"/>
                    <a:pt x="319" y="36225"/>
                    <a:pt x="270" y="36985"/>
                  </a:cubicBezTo>
                  <a:cubicBezTo>
                    <a:pt x="147" y="38602"/>
                    <a:pt x="0" y="40465"/>
                    <a:pt x="588" y="42401"/>
                  </a:cubicBezTo>
                  <a:cubicBezTo>
                    <a:pt x="784" y="43038"/>
                    <a:pt x="1103" y="43847"/>
                    <a:pt x="1863" y="44435"/>
                  </a:cubicBezTo>
                  <a:cubicBezTo>
                    <a:pt x="2476" y="44901"/>
                    <a:pt x="3137" y="45073"/>
                    <a:pt x="3456" y="45146"/>
                  </a:cubicBezTo>
                  <a:cubicBezTo>
                    <a:pt x="4657" y="45440"/>
                    <a:pt x="5882" y="45563"/>
                    <a:pt x="7132" y="45563"/>
                  </a:cubicBezTo>
                  <a:cubicBezTo>
                    <a:pt x="7426" y="45563"/>
                    <a:pt x="7745" y="45563"/>
                    <a:pt x="8064" y="45538"/>
                  </a:cubicBezTo>
                  <a:cubicBezTo>
                    <a:pt x="8848" y="45489"/>
                    <a:pt x="9779" y="45367"/>
                    <a:pt x="10637" y="44827"/>
                  </a:cubicBezTo>
                  <a:cubicBezTo>
                    <a:pt x="12745" y="43553"/>
                    <a:pt x="12892" y="41004"/>
                    <a:pt x="12965" y="39779"/>
                  </a:cubicBezTo>
                  <a:cubicBezTo>
                    <a:pt x="13161" y="36691"/>
                    <a:pt x="13504" y="33578"/>
                    <a:pt x="13995" y="30514"/>
                  </a:cubicBezTo>
                  <a:cubicBezTo>
                    <a:pt x="14240" y="31152"/>
                    <a:pt x="14460" y="31838"/>
                    <a:pt x="14656" y="32622"/>
                  </a:cubicBezTo>
                  <a:cubicBezTo>
                    <a:pt x="14975" y="33749"/>
                    <a:pt x="15196" y="34926"/>
                    <a:pt x="15441" y="36151"/>
                  </a:cubicBezTo>
                  <a:cubicBezTo>
                    <a:pt x="15710" y="37573"/>
                    <a:pt x="16004" y="39019"/>
                    <a:pt x="16397" y="40440"/>
                  </a:cubicBezTo>
                  <a:cubicBezTo>
                    <a:pt x="16740" y="41641"/>
                    <a:pt x="17475" y="42131"/>
                    <a:pt x="18014" y="42328"/>
                  </a:cubicBezTo>
                  <a:cubicBezTo>
                    <a:pt x="18340" y="42450"/>
                    <a:pt x="18643" y="42482"/>
                    <a:pt x="18887" y="42482"/>
                  </a:cubicBezTo>
                  <a:cubicBezTo>
                    <a:pt x="19082" y="42482"/>
                    <a:pt x="19239" y="42461"/>
                    <a:pt x="19338" y="42450"/>
                  </a:cubicBezTo>
                  <a:lnTo>
                    <a:pt x="33455" y="40465"/>
                  </a:lnTo>
                  <a:cubicBezTo>
                    <a:pt x="34558" y="40293"/>
                    <a:pt x="36224" y="40073"/>
                    <a:pt x="37474" y="38823"/>
                  </a:cubicBezTo>
                  <a:cubicBezTo>
                    <a:pt x="39165" y="37156"/>
                    <a:pt x="39018" y="34730"/>
                    <a:pt x="38945" y="33431"/>
                  </a:cubicBezTo>
                  <a:lnTo>
                    <a:pt x="37401" y="5344"/>
                  </a:lnTo>
                  <a:cubicBezTo>
                    <a:pt x="37352" y="4412"/>
                    <a:pt x="37278" y="2868"/>
                    <a:pt x="36126" y="1692"/>
                  </a:cubicBezTo>
                  <a:cubicBezTo>
                    <a:pt x="34999" y="540"/>
                    <a:pt x="33479" y="393"/>
                    <a:pt x="32670" y="320"/>
                  </a:cubicBezTo>
                  <a:cubicBezTo>
                    <a:pt x="30489" y="99"/>
                    <a:pt x="28283" y="1"/>
                    <a:pt x="261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6"/>
            <p:cNvSpPr/>
            <p:nvPr/>
          </p:nvSpPr>
          <p:spPr>
            <a:xfrm>
              <a:off x="4265250" y="1350450"/>
              <a:ext cx="992625" cy="1000950"/>
            </a:xfrm>
            <a:custGeom>
              <a:avLst/>
              <a:gdLst/>
              <a:ahLst/>
              <a:cxnLst/>
              <a:rect l="l" t="t" r="r" b="b"/>
              <a:pathLst>
                <a:path w="39705" h="40038" extrusionOk="0">
                  <a:moveTo>
                    <a:pt x="21847" y="4089"/>
                  </a:moveTo>
                  <a:cubicBezTo>
                    <a:pt x="23020" y="4089"/>
                    <a:pt x="24238" y="4290"/>
                    <a:pt x="25661" y="4672"/>
                  </a:cubicBezTo>
                  <a:cubicBezTo>
                    <a:pt x="30146" y="5873"/>
                    <a:pt x="33332" y="8691"/>
                    <a:pt x="34655" y="12612"/>
                  </a:cubicBezTo>
                  <a:cubicBezTo>
                    <a:pt x="35513" y="15137"/>
                    <a:pt x="35538" y="18078"/>
                    <a:pt x="34778" y="21117"/>
                  </a:cubicBezTo>
                  <a:cubicBezTo>
                    <a:pt x="34141" y="23715"/>
                    <a:pt x="32891" y="26411"/>
                    <a:pt x="30979" y="29401"/>
                  </a:cubicBezTo>
                  <a:cubicBezTo>
                    <a:pt x="29827" y="31215"/>
                    <a:pt x="28381" y="33224"/>
                    <a:pt x="26371" y="34425"/>
                  </a:cubicBezTo>
                  <a:cubicBezTo>
                    <a:pt x="25048" y="35210"/>
                    <a:pt x="23406" y="35675"/>
                    <a:pt x="21323" y="35871"/>
                  </a:cubicBezTo>
                  <a:cubicBezTo>
                    <a:pt x="20696" y="35931"/>
                    <a:pt x="20070" y="35960"/>
                    <a:pt x="19445" y="35960"/>
                  </a:cubicBezTo>
                  <a:cubicBezTo>
                    <a:pt x="17747" y="35960"/>
                    <a:pt x="16060" y="35744"/>
                    <a:pt x="14411" y="35332"/>
                  </a:cubicBezTo>
                  <a:cubicBezTo>
                    <a:pt x="12475" y="34842"/>
                    <a:pt x="10833" y="34107"/>
                    <a:pt x="9485" y="33151"/>
                  </a:cubicBezTo>
                  <a:cubicBezTo>
                    <a:pt x="6152" y="30798"/>
                    <a:pt x="4117" y="26582"/>
                    <a:pt x="4167" y="22171"/>
                  </a:cubicBezTo>
                  <a:cubicBezTo>
                    <a:pt x="4216" y="18004"/>
                    <a:pt x="6078" y="13740"/>
                    <a:pt x="9264" y="10431"/>
                  </a:cubicBezTo>
                  <a:cubicBezTo>
                    <a:pt x="11053" y="8593"/>
                    <a:pt x="13235" y="7024"/>
                    <a:pt x="15759" y="5799"/>
                  </a:cubicBezTo>
                  <a:cubicBezTo>
                    <a:pt x="18132" y="4628"/>
                    <a:pt x="19929" y="4089"/>
                    <a:pt x="21847" y="4089"/>
                  </a:cubicBezTo>
                  <a:close/>
                  <a:moveTo>
                    <a:pt x="21848" y="0"/>
                  </a:moveTo>
                  <a:cubicBezTo>
                    <a:pt x="19298" y="0"/>
                    <a:pt x="16885" y="684"/>
                    <a:pt x="13946" y="2123"/>
                  </a:cubicBezTo>
                  <a:cubicBezTo>
                    <a:pt x="11004" y="3569"/>
                    <a:pt x="8431" y="5407"/>
                    <a:pt x="6323" y="7588"/>
                  </a:cubicBezTo>
                  <a:cubicBezTo>
                    <a:pt x="2402" y="11632"/>
                    <a:pt x="123" y="16926"/>
                    <a:pt x="74" y="22122"/>
                  </a:cubicBezTo>
                  <a:cubicBezTo>
                    <a:pt x="0" y="27857"/>
                    <a:pt x="2696" y="33371"/>
                    <a:pt x="7108" y="36484"/>
                  </a:cubicBezTo>
                  <a:cubicBezTo>
                    <a:pt x="8872" y="37734"/>
                    <a:pt x="10980" y="38665"/>
                    <a:pt x="13382" y="39278"/>
                  </a:cubicBezTo>
                  <a:cubicBezTo>
                    <a:pt x="15367" y="39793"/>
                    <a:pt x="17377" y="40038"/>
                    <a:pt x="19435" y="40038"/>
                  </a:cubicBezTo>
                  <a:cubicBezTo>
                    <a:pt x="20195" y="40038"/>
                    <a:pt x="20931" y="40013"/>
                    <a:pt x="21690" y="39940"/>
                  </a:cubicBezTo>
                  <a:cubicBezTo>
                    <a:pt x="24386" y="39695"/>
                    <a:pt x="26617" y="39033"/>
                    <a:pt x="28479" y="37930"/>
                  </a:cubicBezTo>
                  <a:cubicBezTo>
                    <a:pt x="31224" y="36312"/>
                    <a:pt x="33111" y="33690"/>
                    <a:pt x="34435" y="31607"/>
                  </a:cubicBezTo>
                  <a:cubicBezTo>
                    <a:pt x="36567" y="28249"/>
                    <a:pt x="37989" y="25136"/>
                    <a:pt x="38748" y="22122"/>
                  </a:cubicBezTo>
                  <a:cubicBezTo>
                    <a:pt x="39704" y="18323"/>
                    <a:pt x="39631" y="14573"/>
                    <a:pt x="38528" y="11313"/>
                  </a:cubicBezTo>
                  <a:cubicBezTo>
                    <a:pt x="36788" y="6118"/>
                    <a:pt x="32499" y="2270"/>
                    <a:pt x="26739" y="726"/>
                  </a:cubicBezTo>
                  <a:cubicBezTo>
                    <a:pt x="24963" y="247"/>
                    <a:pt x="23381" y="0"/>
                    <a:pt x="2184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6"/>
            <p:cNvSpPr/>
            <p:nvPr/>
          </p:nvSpPr>
          <p:spPr>
            <a:xfrm>
              <a:off x="4543425" y="1633075"/>
              <a:ext cx="433200" cy="435875"/>
            </a:xfrm>
            <a:custGeom>
              <a:avLst/>
              <a:gdLst/>
              <a:ahLst/>
              <a:cxnLst/>
              <a:rect l="l" t="t" r="r" b="b"/>
              <a:pathLst>
                <a:path w="17328" h="17435" extrusionOk="0">
                  <a:moveTo>
                    <a:pt x="9386" y="4096"/>
                  </a:moveTo>
                  <a:cubicBezTo>
                    <a:pt x="9714" y="4096"/>
                    <a:pt x="10059" y="4158"/>
                    <a:pt x="10490" y="4273"/>
                  </a:cubicBezTo>
                  <a:cubicBezTo>
                    <a:pt x="11201" y="4445"/>
                    <a:pt x="12450" y="4984"/>
                    <a:pt x="12916" y="6381"/>
                  </a:cubicBezTo>
                  <a:cubicBezTo>
                    <a:pt x="13235" y="7263"/>
                    <a:pt x="13112" y="8194"/>
                    <a:pt x="12941" y="8807"/>
                  </a:cubicBezTo>
                  <a:cubicBezTo>
                    <a:pt x="12745" y="9640"/>
                    <a:pt x="12328" y="10523"/>
                    <a:pt x="11691" y="11503"/>
                  </a:cubicBezTo>
                  <a:cubicBezTo>
                    <a:pt x="11372" y="12018"/>
                    <a:pt x="10931" y="12655"/>
                    <a:pt x="10416" y="12949"/>
                  </a:cubicBezTo>
                  <a:cubicBezTo>
                    <a:pt x="10098" y="13145"/>
                    <a:pt x="9656" y="13268"/>
                    <a:pt x="9093" y="13317"/>
                  </a:cubicBezTo>
                  <a:cubicBezTo>
                    <a:pt x="8901" y="13336"/>
                    <a:pt x="8710" y="13345"/>
                    <a:pt x="8521" y="13345"/>
                  </a:cubicBezTo>
                  <a:cubicBezTo>
                    <a:pt x="7988" y="13345"/>
                    <a:pt x="7467" y="13272"/>
                    <a:pt x="6960" y="13145"/>
                  </a:cubicBezTo>
                  <a:cubicBezTo>
                    <a:pt x="6397" y="12998"/>
                    <a:pt x="5931" y="12802"/>
                    <a:pt x="5539" y="12532"/>
                  </a:cubicBezTo>
                  <a:cubicBezTo>
                    <a:pt x="4657" y="11920"/>
                    <a:pt x="4117" y="10743"/>
                    <a:pt x="4117" y="9518"/>
                  </a:cubicBezTo>
                  <a:cubicBezTo>
                    <a:pt x="4142" y="8317"/>
                    <a:pt x="4706" y="7042"/>
                    <a:pt x="5662" y="6062"/>
                  </a:cubicBezTo>
                  <a:cubicBezTo>
                    <a:pt x="6201" y="5474"/>
                    <a:pt x="6887" y="4984"/>
                    <a:pt x="7696" y="4592"/>
                  </a:cubicBezTo>
                  <a:cubicBezTo>
                    <a:pt x="8398" y="4248"/>
                    <a:pt x="8872" y="4096"/>
                    <a:pt x="9386" y="4096"/>
                  </a:cubicBezTo>
                  <a:close/>
                  <a:moveTo>
                    <a:pt x="9413" y="1"/>
                  </a:moveTo>
                  <a:cubicBezTo>
                    <a:pt x="8264" y="1"/>
                    <a:pt x="7173" y="298"/>
                    <a:pt x="5907" y="915"/>
                  </a:cubicBezTo>
                  <a:cubicBezTo>
                    <a:pt x="4681" y="1528"/>
                    <a:pt x="3603" y="2288"/>
                    <a:pt x="2720" y="3195"/>
                  </a:cubicBezTo>
                  <a:lnTo>
                    <a:pt x="2720" y="3219"/>
                  </a:lnTo>
                  <a:cubicBezTo>
                    <a:pt x="1029" y="4935"/>
                    <a:pt x="49" y="7239"/>
                    <a:pt x="25" y="9469"/>
                  </a:cubicBezTo>
                  <a:cubicBezTo>
                    <a:pt x="0" y="12018"/>
                    <a:pt x="1201" y="14469"/>
                    <a:pt x="3186" y="15890"/>
                  </a:cubicBezTo>
                  <a:cubicBezTo>
                    <a:pt x="3970" y="16429"/>
                    <a:pt x="4902" y="16846"/>
                    <a:pt x="5931" y="17116"/>
                  </a:cubicBezTo>
                  <a:cubicBezTo>
                    <a:pt x="6764" y="17336"/>
                    <a:pt x="7622" y="17434"/>
                    <a:pt x="8505" y="17434"/>
                  </a:cubicBezTo>
                  <a:cubicBezTo>
                    <a:pt x="8823" y="17434"/>
                    <a:pt x="9142" y="17410"/>
                    <a:pt x="9460" y="17385"/>
                  </a:cubicBezTo>
                  <a:cubicBezTo>
                    <a:pt x="10661" y="17287"/>
                    <a:pt x="11642" y="16969"/>
                    <a:pt x="12499" y="16478"/>
                  </a:cubicBezTo>
                  <a:cubicBezTo>
                    <a:pt x="13749" y="15719"/>
                    <a:pt x="14583" y="14591"/>
                    <a:pt x="15146" y="13709"/>
                  </a:cubicBezTo>
                  <a:cubicBezTo>
                    <a:pt x="16029" y="12336"/>
                    <a:pt x="16592" y="11062"/>
                    <a:pt x="16911" y="9812"/>
                  </a:cubicBezTo>
                  <a:cubicBezTo>
                    <a:pt x="17328" y="8170"/>
                    <a:pt x="17303" y="6528"/>
                    <a:pt x="16813" y="5082"/>
                  </a:cubicBezTo>
                  <a:cubicBezTo>
                    <a:pt x="16029" y="2729"/>
                    <a:pt x="14093" y="989"/>
                    <a:pt x="11544" y="303"/>
                  </a:cubicBezTo>
                  <a:cubicBezTo>
                    <a:pt x="10782" y="103"/>
                    <a:pt x="10088" y="1"/>
                    <a:pt x="941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6"/>
            <p:cNvSpPr/>
            <p:nvPr/>
          </p:nvSpPr>
          <p:spPr>
            <a:xfrm>
              <a:off x="2316800" y="3289975"/>
              <a:ext cx="863325" cy="1152650"/>
            </a:xfrm>
            <a:custGeom>
              <a:avLst/>
              <a:gdLst/>
              <a:ahLst/>
              <a:cxnLst/>
              <a:rect l="l" t="t" r="r" b="b"/>
              <a:pathLst>
                <a:path w="34533" h="46106" extrusionOk="0">
                  <a:moveTo>
                    <a:pt x="21908" y="4097"/>
                  </a:moveTo>
                  <a:cubicBezTo>
                    <a:pt x="24121" y="4097"/>
                    <a:pt x="26365" y="4179"/>
                    <a:pt x="28528" y="4416"/>
                  </a:cubicBezTo>
                  <a:cubicBezTo>
                    <a:pt x="28896" y="4465"/>
                    <a:pt x="28994" y="4563"/>
                    <a:pt x="29068" y="4710"/>
                  </a:cubicBezTo>
                  <a:cubicBezTo>
                    <a:pt x="29607" y="5568"/>
                    <a:pt x="29435" y="7945"/>
                    <a:pt x="28700" y="9930"/>
                  </a:cubicBezTo>
                  <a:cubicBezTo>
                    <a:pt x="28357" y="10911"/>
                    <a:pt x="27867" y="11548"/>
                    <a:pt x="27401" y="11719"/>
                  </a:cubicBezTo>
                  <a:cubicBezTo>
                    <a:pt x="27107" y="11842"/>
                    <a:pt x="26617" y="11842"/>
                    <a:pt x="26151" y="11842"/>
                  </a:cubicBezTo>
                  <a:cubicBezTo>
                    <a:pt x="24166" y="11768"/>
                    <a:pt x="22205" y="11450"/>
                    <a:pt x="20318" y="10886"/>
                  </a:cubicBezTo>
                  <a:lnTo>
                    <a:pt x="20195" y="10837"/>
                  </a:lnTo>
                  <a:cubicBezTo>
                    <a:pt x="19391" y="10593"/>
                    <a:pt x="18419" y="10298"/>
                    <a:pt x="17386" y="10298"/>
                  </a:cubicBezTo>
                  <a:cubicBezTo>
                    <a:pt x="16657" y="10298"/>
                    <a:pt x="15898" y="10445"/>
                    <a:pt x="15147" y="10862"/>
                  </a:cubicBezTo>
                  <a:cubicBezTo>
                    <a:pt x="13333" y="11866"/>
                    <a:pt x="12451" y="14097"/>
                    <a:pt x="12818" y="16817"/>
                  </a:cubicBezTo>
                  <a:cubicBezTo>
                    <a:pt x="13039" y="18410"/>
                    <a:pt x="13504" y="19930"/>
                    <a:pt x="14191" y="21376"/>
                  </a:cubicBezTo>
                  <a:cubicBezTo>
                    <a:pt x="14387" y="21768"/>
                    <a:pt x="14828" y="22650"/>
                    <a:pt x="15735" y="23214"/>
                  </a:cubicBezTo>
                  <a:cubicBezTo>
                    <a:pt x="16477" y="23667"/>
                    <a:pt x="17273" y="23745"/>
                    <a:pt x="17846" y="23745"/>
                  </a:cubicBezTo>
                  <a:cubicBezTo>
                    <a:pt x="18048" y="23745"/>
                    <a:pt x="18223" y="23735"/>
                    <a:pt x="18357" y="23729"/>
                  </a:cubicBezTo>
                  <a:cubicBezTo>
                    <a:pt x="20220" y="23606"/>
                    <a:pt x="22058" y="23263"/>
                    <a:pt x="23823" y="22724"/>
                  </a:cubicBezTo>
                  <a:cubicBezTo>
                    <a:pt x="24187" y="22610"/>
                    <a:pt x="25081" y="22327"/>
                    <a:pt x="25520" y="22327"/>
                  </a:cubicBezTo>
                  <a:cubicBezTo>
                    <a:pt x="25553" y="22327"/>
                    <a:pt x="25584" y="22328"/>
                    <a:pt x="25612" y="22332"/>
                  </a:cubicBezTo>
                  <a:cubicBezTo>
                    <a:pt x="25636" y="22479"/>
                    <a:pt x="25685" y="22846"/>
                    <a:pt x="25514" y="23753"/>
                  </a:cubicBezTo>
                  <a:cubicBezTo>
                    <a:pt x="25342" y="24783"/>
                    <a:pt x="25171" y="25763"/>
                    <a:pt x="24778" y="26547"/>
                  </a:cubicBezTo>
                  <a:cubicBezTo>
                    <a:pt x="24484" y="27160"/>
                    <a:pt x="24043" y="27601"/>
                    <a:pt x="23602" y="27724"/>
                  </a:cubicBezTo>
                  <a:cubicBezTo>
                    <a:pt x="23482" y="27755"/>
                    <a:pt x="23345" y="27769"/>
                    <a:pt x="23193" y="27769"/>
                  </a:cubicBezTo>
                  <a:cubicBezTo>
                    <a:pt x="22755" y="27769"/>
                    <a:pt x="22199" y="27655"/>
                    <a:pt x="21617" y="27528"/>
                  </a:cubicBezTo>
                  <a:lnTo>
                    <a:pt x="21421" y="27479"/>
                  </a:lnTo>
                  <a:cubicBezTo>
                    <a:pt x="19730" y="27111"/>
                    <a:pt x="17990" y="26866"/>
                    <a:pt x="16274" y="26743"/>
                  </a:cubicBezTo>
                  <a:cubicBezTo>
                    <a:pt x="16112" y="26729"/>
                    <a:pt x="15955" y="26722"/>
                    <a:pt x="15803" y="26722"/>
                  </a:cubicBezTo>
                  <a:cubicBezTo>
                    <a:pt x="14623" y="26722"/>
                    <a:pt x="13753" y="27143"/>
                    <a:pt x="13210" y="27969"/>
                  </a:cubicBezTo>
                  <a:cubicBezTo>
                    <a:pt x="12598" y="28851"/>
                    <a:pt x="12696" y="29782"/>
                    <a:pt x="12745" y="30199"/>
                  </a:cubicBezTo>
                  <a:cubicBezTo>
                    <a:pt x="12892" y="31522"/>
                    <a:pt x="13112" y="32870"/>
                    <a:pt x="13406" y="34194"/>
                  </a:cubicBezTo>
                  <a:cubicBezTo>
                    <a:pt x="13553" y="34905"/>
                    <a:pt x="14044" y="37037"/>
                    <a:pt x="16053" y="37748"/>
                  </a:cubicBezTo>
                  <a:cubicBezTo>
                    <a:pt x="16501" y="37893"/>
                    <a:pt x="16927" y="37938"/>
                    <a:pt x="17302" y="37938"/>
                  </a:cubicBezTo>
                  <a:cubicBezTo>
                    <a:pt x="17625" y="37938"/>
                    <a:pt x="17910" y="37904"/>
                    <a:pt x="18137" y="37870"/>
                  </a:cubicBezTo>
                  <a:lnTo>
                    <a:pt x="24729" y="37061"/>
                  </a:lnTo>
                  <a:cubicBezTo>
                    <a:pt x="25612" y="36949"/>
                    <a:pt x="26566" y="36829"/>
                    <a:pt x="27483" y="36829"/>
                  </a:cubicBezTo>
                  <a:cubicBezTo>
                    <a:pt x="28170" y="36829"/>
                    <a:pt x="28836" y="36897"/>
                    <a:pt x="29435" y="37086"/>
                  </a:cubicBezTo>
                  <a:cubicBezTo>
                    <a:pt x="29337" y="38704"/>
                    <a:pt x="29141" y="40321"/>
                    <a:pt x="28798" y="41890"/>
                  </a:cubicBezTo>
                  <a:cubicBezTo>
                    <a:pt x="26642" y="41978"/>
                    <a:pt x="24473" y="42023"/>
                    <a:pt x="22304" y="42023"/>
                  </a:cubicBezTo>
                  <a:cubicBezTo>
                    <a:pt x="19074" y="42023"/>
                    <a:pt x="15843" y="41923"/>
                    <a:pt x="12647" y="41718"/>
                  </a:cubicBezTo>
                  <a:cubicBezTo>
                    <a:pt x="10343" y="41571"/>
                    <a:pt x="7916" y="41375"/>
                    <a:pt x="5637" y="40689"/>
                  </a:cubicBezTo>
                  <a:cubicBezTo>
                    <a:pt x="5319" y="40591"/>
                    <a:pt x="5147" y="40542"/>
                    <a:pt x="5073" y="40493"/>
                  </a:cubicBezTo>
                  <a:cubicBezTo>
                    <a:pt x="5024" y="40321"/>
                    <a:pt x="5024" y="39904"/>
                    <a:pt x="5024" y="39733"/>
                  </a:cubicBezTo>
                  <a:lnTo>
                    <a:pt x="4363" y="19905"/>
                  </a:lnTo>
                  <a:cubicBezTo>
                    <a:pt x="4240" y="16033"/>
                    <a:pt x="4093" y="12038"/>
                    <a:pt x="4363" y="8166"/>
                  </a:cubicBezTo>
                  <a:cubicBezTo>
                    <a:pt x="4436" y="7406"/>
                    <a:pt x="4510" y="6548"/>
                    <a:pt x="4828" y="6107"/>
                  </a:cubicBezTo>
                  <a:cubicBezTo>
                    <a:pt x="5270" y="5519"/>
                    <a:pt x="6397" y="5274"/>
                    <a:pt x="7451" y="5102"/>
                  </a:cubicBezTo>
                  <a:cubicBezTo>
                    <a:pt x="9804" y="4685"/>
                    <a:pt x="12279" y="4440"/>
                    <a:pt x="15024" y="4293"/>
                  </a:cubicBezTo>
                  <a:cubicBezTo>
                    <a:pt x="17193" y="4192"/>
                    <a:pt x="19533" y="4097"/>
                    <a:pt x="21908" y="4097"/>
                  </a:cubicBezTo>
                  <a:close/>
                  <a:moveTo>
                    <a:pt x="22077" y="0"/>
                  </a:moveTo>
                  <a:cubicBezTo>
                    <a:pt x="19560" y="0"/>
                    <a:pt x="17100" y="109"/>
                    <a:pt x="14828" y="225"/>
                  </a:cubicBezTo>
                  <a:cubicBezTo>
                    <a:pt x="11936" y="347"/>
                    <a:pt x="9289" y="641"/>
                    <a:pt x="6789" y="1058"/>
                  </a:cubicBezTo>
                  <a:cubicBezTo>
                    <a:pt x="4926" y="1377"/>
                    <a:pt x="2843" y="1916"/>
                    <a:pt x="1544" y="3681"/>
                  </a:cubicBezTo>
                  <a:cubicBezTo>
                    <a:pt x="564" y="5004"/>
                    <a:pt x="392" y="6524"/>
                    <a:pt x="294" y="7872"/>
                  </a:cubicBezTo>
                  <a:cubicBezTo>
                    <a:pt x="0" y="11940"/>
                    <a:pt x="123" y="16057"/>
                    <a:pt x="270" y="20028"/>
                  </a:cubicBezTo>
                  <a:lnTo>
                    <a:pt x="931" y="39855"/>
                  </a:lnTo>
                  <a:cubicBezTo>
                    <a:pt x="956" y="40640"/>
                    <a:pt x="980" y="41939"/>
                    <a:pt x="1838" y="43042"/>
                  </a:cubicBezTo>
                  <a:cubicBezTo>
                    <a:pt x="2574" y="43973"/>
                    <a:pt x="3578" y="44365"/>
                    <a:pt x="4485" y="44635"/>
                  </a:cubicBezTo>
                  <a:cubicBezTo>
                    <a:pt x="7157" y="45419"/>
                    <a:pt x="9951" y="45640"/>
                    <a:pt x="12377" y="45787"/>
                  </a:cubicBezTo>
                  <a:cubicBezTo>
                    <a:pt x="15759" y="46007"/>
                    <a:pt x="19141" y="46105"/>
                    <a:pt x="22548" y="46105"/>
                  </a:cubicBezTo>
                  <a:cubicBezTo>
                    <a:pt x="24778" y="46105"/>
                    <a:pt x="27009" y="46081"/>
                    <a:pt x="29239" y="45983"/>
                  </a:cubicBezTo>
                  <a:cubicBezTo>
                    <a:pt x="29705" y="45958"/>
                    <a:pt x="30612" y="45909"/>
                    <a:pt x="31420" y="45321"/>
                  </a:cubicBezTo>
                  <a:cubicBezTo>
                    <a:pt x="32401" y="44586"/>
                    <a:pt x="32646" y="43458"/>
                    <a:pt x="32768" y="42968"/>
                  </a:cubicBezTo>
                  <a:cubicBezTo>
                    <a:pt x="33160" y="41056"/>
                    <a:pt x="33430" y="39120"/>
                    <a:pt x="33528" y="37159"/>
                  </a:cubicBezTo>
                  <a:cubicBezTo>
                    <a:pt x="33553" y="36669"/>
                    <a:pt x="33602" y="35689"/>
                    <a:pt x="33013" y="34782"/>
                  </a:cubicBezTo>
                  <a:cubicBezTo>
                    <a:pt x="32499" y="33949"/>
                    <a:pt x="31714" y="33581"/>
                    <a:pt x="31175" y="33361"/>
                  </a:cubicBezTo>
                  <a:cubicBezTo>
                    <a:pt x="29949" y="32885"/>
                    <a:pt x="28691" y="32735"/>
                    <a:pt x="27482" y="32735"/>
                  </a:cubicBezTo>
                  <a:cubicBezTo>
                    <a:pt x="26324" y="32735"/>
                    <a:pt x="25210" y="32873"/>
                    <a:pt x="24215" y="32993"/>
                  </a:cubicBezTo>
                  <a:lnTo>
                    <a:pt x="17646" y="33802"/>
                  </a:lnTo>
                  <a:cubicBezTo>
                    <a:pt x="17622" y="33802"/>
                    <a:pt x="17573" y="33802"/>
                    <a:pt x="17548" y="33826"/>
                  </a:cubicBezTo>
                  <a:cubicBezTo>
                    <a:pt x="17499" y="33704"/>
                    <a:pt x="17450" y="33532"/>
                    <a:pt x="17401" y="33287"/>
                  </a:cubicBezTo>
                  <a:cubicBezTo>
                    <a:pt x="17205" y="32503"/>
                    <a:pt x="17058" y="31719"/>
                    <a:pt x="16960" y="30910"/>
                  </a:cubicBezTo>
                  <a:lnTo>
                    <a:pt x="16960" y="30910"/>
                  </a:lnTo>
                  <a:cubicBezTo>
                    <a:pt x="18161" y="31032"/>
                    <a:pt x="19362" y="31228"/>
                    <a:pt x="20538" y="31473"/>
                  </a:cubicBezTo>
                  <a:lnTo>
                    <a:pt x="20759" y="31522"/>
                  </a:lnTo>
                  <a:cubicBezTo>
                    <a:pt x="21474" y="31681"/>
                    <a:pt x="22301" y="31861"/>
                    <a:pt x="23182" y="31861"/>
                  </a:cubicBezTo>
                  <a:cubicBezTo>
                    <a:pt x="23661" y="31861"/>
                    <a:pt x="24155" y="31808"/>
                    <a:pt x="24656" y="31670"/>
                  </a:cubicBezTo>
                  <a:cubicBezTo>
                    <a:pt x="26249" y="31253"/>
                    <a:pt x="27622" y="30027"/>
                    <a:pt x="28455" y="28336"/>
                  </a:cubicBezTo>
                  <a:cubicBezTo>
                    <a:pt x="29092" y="27037"/>
                    <a:pt x="29337" y="25665"/>
                    <a:pt x="29558" y="24464"/>
                  </a:cubicBezTo>
                  <a:cubicBezTo>
                    <a:pt x="29729" y="23410"/>
                    <a:pt x="30170" y="20935"/>
                    <a:pt x="28381" y="19293"/>
                  </a:cubicBezTo>
                  <a:cubicBezTo>
                    <a:pt x="27507" y="18498"/>
                    <a:pt x="26502" y="18245"/>
                    <a:pt x="25533" y="18245"/>
                  </a:cubicBezTo>
                  <a:cubicBezTo>
                    <a:pt x="24438" y="18245"/>
                    <a:pt x="23389" y="18568"/>
                    <a:pt x="22622" y="18802"/>
                  </a:cubicBezTo>
                  <a:cubicBezTo>
                    <a:pt x="21151" y="19268"/>
                    <a:pt x="19632" y="19538"/>
                    <a:pt x="18088" y="19636"/>
                  </a:cubicBezTo>
                  <a:lnTo>
                    <a:pt x="17916" y="19636"/>
                  </a:lnTo>
                  <a:cubicBezTo>
                    <a:pt x="17892" y="19611"/>
                    <a:pt x="17892" y="19587"/>
                    <a:pt x="17867" y="19562"/>
                  </a:cubicBezTo>
                  <a:cubicBezTo>
                    <a:pt x="17352" y="18533"/>
                    <a:pt x="17034" y="17430"/>
                    <a:pt x="16862" y="16278"/>
                  </a:cubicBezTo>
                  <a:cubicBezTo>
                    <a:pt x="16740" y="15224"/>
                    <a:pt x="16960" y="14538"/>
                    <a:pt x="17132" y="14440"/>
                  </a:cubicBezTo>
                  <a:cubicBezTo>
                    <a:pt x="17191" y="14405"/>
                    <a:pt x="17279" y="14391"/>
                    <a:pt x="17387" y="14391"/>
                  </a:cubicBezTo>
                  <a:cubicBezTo>
                    <a:pt x="17814" y="14391"/>
                    <a:pt x="18549" y="14621"/>
                    <a:pt x="19019" y="14758"/>
                  </a:cubicBezTo>
                  <a:lnTo>
                    <a:pt x="19141" y="14807"/>
                  </a:lnTo>
                  <a:cubicBezTo>
                    <a:pt x="21372" y="15469"/>
                    <a:pt x="23676" y="15837"/>
                    <a:pt x="26004" y="15910"/>
                  </a:cubicBezTo>
                  <a:cubicBezTo>
                    <a:pt x="26216" y="15922"/>
                    <a:pt x="26430" y="15929"/>
                    <a:pt x="26647" y="15929"/>
                  </a:cubicBezTo>
                  <a:cubicBezTo>
                    <a:pt x="27358" y="15929"/>
                    <a:pt x="28095" y="15849"/>
                    <a:pt x="28847" y="15567"/>
                  </a:cubicBezTo>
                  <a:cubicBezTo>
                    <a:pt x="30489" y="14955"/>
                    <a:pt x="31763" y="13484"/>
                    <a:pt x="32548" y="11352"/>
                  </a:cubicBezTo>
                  <a:cubicBezTo>
                    <a:pt x="32744" y="10788"/>
                    <a:pt x="34533" y="5739"/>
                    <a:pt x="32572" y="2553"/>
                  </a:cubicBezTo>
                  <a:cubicBezTo>
                    <a:pt x="31763" y="1279"/>
                    <a:pt x="30538" y="519"/>
                    <a:pt x="28994" y="347"/>
                  </a:cubicBezTo>
                  <a:cubicBezTo>
                    <a:pt x="26706" y="90"/>
                    <a:pt x="24368" y="0"/>
                    <a:pt x="2207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6"/>
            <p:cNvSpPr/>
            <p:nvPr/>
          </p:nvSpPr>
          <p:spPr>
            <a:xfrm>
              <a:off x="4830175" y="3303075"/>
              <a:ext cx="933175" cy="1129750"/>
            </a:xfrm>
            <a:custGeom>
              <a:avLst/>
              <a:gdLst/>
              <a:ahLst/>
              <a:cxnLst/>
              <a:rect l="l" t="t" r="r" b="b"/>
              <a:pathLst>
                <a:path w="37327" h="45190" extrusionOk="0">
                  <a:moveTo>
                    <a:pt x="8725" y="4097"/>
                  </a:moveTo>
                  <a:cubicBezTo>
                    <a:pt x="10743" y="4097"/>
                    <a:pt x="13302" y="4624"/>
                    <a:pt x="14509" y="4872"/>
                  </a:cubicBezTo>
                  <a:cubicBezTo>
                    <a:pt x="14803" y="4921"/>
                    <a:pt x="15098" y="4995"/>
                    <a:pt x="15343" y="5044"/>
                  </a:cubicBezTo>
                  <a:cubicBezTo>
                    <a:pt x="15563" y="5068"/>
                    <a:pt x="16200" y="5215"/>
                    <a:pt x="16347" y="5338"/>
                  </a:cubicBezTo>
                  <a:cubicBezTo>
                    <a:pt x="16445" y="5436"/>
                    <a:pt x="16593" y="5779"/>
                    <a:pt x="16544" y="7151"/>
                  </a:cubicBezTo>
                  <a:lnTo>
                    <a:pt x="16176" y="14234"/>
                  </a:lnTo>
                  <a:cubicBezTo>
                    <a:pt x="15931" y="19553"/>
                    <a:pt x="15661" y="25067"/>
                    <a:pt x="14681" y="30312"/>
                  </a:cubicBezTo>
                  <a:cubicBezTo>
                    <a:pt x="14583" y="30851"/>
                    <a:pt x="14313" y="32224"/>
                    <a:pt x="15294" y="33327"/>
                  </a:cubicBezTo>
                  <a:cubicBezTo>
                    <a:pt x="16147" y="34315"/>
                    <a:pt x="17331" y="34357"/>
                    <a:pt x="17918" y="34357"/>
                  </a:cubicBezTo>
                  <a:cubicBezTo>
                    <a:pt x="17972" y="34357"/>
                    <a:pt x="18020" y="34356"/>
                    <a:pt x="18063" y="34356"/>
                  </a:cubicBezTo>
                  <a:cubicBezTo>
                    <a:pt x="20195" y="34283"/>
                    <a:pt x="22303" y="34062"/>
                    <a:pt x="24337" y="33817"/>
                  </a:cubicBezTo>
                  <a:cubicBezTo>
                    <a:pt x="26627" y="33558"/>
                    <a:pt x="28806" y="33314"/>
                    <a:pt x="30968" y="33314"/>
                  </a:cubicBezTo>
                  <a:cubicBezTo>
                    <a:pt x="31675" y="33314"/>
                    <a:pt x="32380" y="33340"/>
                    <a:pt x="33087" y="33400"/>
                  </a:cubicBezTo>
                  <a:cubicBezTo>
                    <a:pt x="33209" y="35949"/>
                    <a:pt x="33111" y="38523"/>
                    <a:pt x="32768" y="41047"/>
                  </a:cubicBezTo>
                  <a:cubicBezTo>
                    <a:pt x="31472" y="41067"/>
                    <a:pt x="30173" y="41077"/>
                    <a:pt x="28873" y="41077"/>
                  </a:cubicBezTo>
                  <a:cubicBezTo>
                    <a:pt x="20642" y="41077"/>
                    <a:pt x="12365" y="40675"/>
                    <a:pt x="4216" y="39871"/>
                  </a:cubicBezTo>
                  <a:lnTo>
                    <a:pt x="4167" y="39871"/>
                  </a:lnTo>
                  <a:cubicBezTo>
                    <a:pt x="4118" y="36758"/>
                    <a:pt x="4436" y="33547"/>
                    <a:pt x="4730" y="30435"/>
                  </a:cubicBezTo>
                  <a:cubicBezTo>
                    <a:pt x="4779" y="29920"/>
                    <a:pt x="4853" y="29405"/>
                    <a:pt x="4902" y="28891"/>
                  </a:cubicBezTo>
                  <a:cubicBezTo>
                    <a:pt x="5196" y="25754"/>
                    <a:pt x="5441" y="22567"/>
                    <a:pt x="5637" y="19406"/>
                  </a:cubicBezTo>
                  <a:cubicBezTo>
                    <a:pt x="5809" y="16587"/>
                    <a:pt x="5931" y="13720"/>
                    <a:pt x="6005" y="10877"/>
                  </a:cubicBezTo>
                  <a:cubicBezTo>
                    <a:pt x="6029" y="10142"/>
                    <a:pt x="6005" y="9382"/>
                    <a:pt x="5980" y="8646"/>
                  </a:cubicBezTo>
                  <a:cubicBezTo>
                    <a:pt x="5931" y="7397"/>
                    <a:pt x="5882" y="6098"/>
                    <a:pt x="6078" y="5044"/>
                  </a:cubicBezTo>
                  <a:cubicBezTo>
                    <a:pt x="6127" y="4799"/>
                    <a:pt x="6225" y="4676"/>
                    <a:pt x="6397" y="4554"/>
                  </a:cubicBezTo>
                  <a:cubicBezTo>
                    <a:pt x="6907" y="4219"/>
                    <a:pt x="7753" y="4097"/>
                    <a:pt x="8725" y="4097"/>
                  </a:cubicBezTo>
                  <a:close/>
                  <a:moveTo>
                    <a:pt x="8805" y="0"/>
                  </a:moveTo>
                  <a:cubicBezTo>
                    <a:pt x="7029" y="0"/>
                    <a:pt x="5404" y="302"/>
                    <a:pt x="4142" y="1147"/>
                  </a:cubicBezTo>
                  <a:cubicBezTo>
                    <a:pt x="3039" y="1882"/>
                    <a:pt x="2328" y="2936"/>
                    <a:pt x="2059" y="4259"/>
                  </a:cubicBezTo>
                  <a:cubicBezTo>
                    <a:pt x="1765" y="5754"/>
                    <a:pt x="1838" y="7298"/>
                    <a:pt x="1887" y="8794"/>
                  </a:cubicBezTo>
                  <a:cubicBezTo>
                    <a:pt x="1912" y="9504"/>
                    <a:pt x="1936" y="10166"/>
                    <a:pt x="1912" y="10779"/>
                  </a:cubicBezTo>
                  <a:cubicBezTo>
                    <a:pt x="1838" y="13548"/>
                    <a:pt x="1716" y="16367"/>
                    <a:pt x="1544" y="19161"/>
                  </a:cubicBezTo>
                  <a:cubicBezTo>
                    <a:pt x="1373" y="22273"/>
                    <a:pt x="1128" y="25410"/>
                    <a:pt x="809" y="28499"/>
                  </a:cubicBezTo>
                  <a:cubicBezTo>
                    <a:pt x="760" y="29013"/>
                    <a:pt x="711" y="29528"/>
                    <a:pt x="662" y="30043"/>
                  </a:cubicBezTo>
                  <a:cubicBezTo>
                    <a:pt x="343" y="33278"/>
                    <a:pt x="0" y="36635"/>
                    <a:pt x="74" y="40018"/>
                  </a:cubicBezTo>
                  <a:cubicBezTo>
                    <a:pt x="74" y="40557"/>
                    <a:pt x="98" y="41684"/>
                    <a:pt x="882" y="42640"/>
                  </a:cubicBezTo>
                  <a:cubicBezTo>
                    <a:pt x="1814" y="43743"/>
                    <a:pt x="3162" y="43866"/>
                    <a:pt x="3799" y="43939"/>
                  </a:cubicBezTo>
                  <a:cubicBezTo>
                    <a:pt x="12107" y="44772"/>
                    <a:pt x="20563" y="45189"/>
                    <a:pt x="28920" y="45189"/>
                  </a:cubicBezTo>
                  <a:cubicBezTo>
                    <a:pt x="30342" y="45189"/>
                    <a:pt x="31763" y="45165"/>
                    <a:pt x="33185" y="45140"/>
                  </a:cubicBezTo>
                  <a:cubicBezTo>
                    <a:pt x="33724" y="45140"/>
                    <a:pt x="35146" y="45116"/>
                    <a:pt x="36053" y="43964"/>
                  </a:cubicBezTo>
                  <a:cubicBezTo>
                    <a:pt x="36567" y="43302"/>
                    <a:pt x="36665" y="42591"/>
                    <a:pt x="36714" y="42248"/>
                  </a:cubicBezTo>
                  <a:cubicBezTo>
                    <a:pt x="37180" y="39160"/>
                    <a:pt x="37327" y="36023"/>
                    <a:pt x="37155" y="32935"/>
                  </a:cubicBezTo>
                  <a:cubicBezTo>
                    <a:pt x="37131" y="32494"/>
                    <a:pt x="37082" y="31685"/>
                    <a:pt x="36567" y="30900"/>
                  </a:cubicBezTo>
                  <a:cubicBezTo>
                    <a:pt x="35660" y="29503"/>
                    <a:pt x="33969" y="29356"/>
                    <a:pt x="33406" y="29307"/>
                  </a:cubicBezTo>
                  <a:cubicBezTo>
                    <a:pt x="32641" y="29249"/>
                    <a:pt x="31880" y="29224"/>
                    <a:pt x="31122" y="29224"/>
                  </a:cubicBezTo>
                  <a:cubicBezTo>
                    <a:pt x="28671" y="29224"/>
                    <a:pt x="26255" y="29486"/>
                    <a:pt x="23896" y="29749"/>
                  </a:cubicBezTo>
                  <a:cubicBezTo>
                    <a:pt x="22156" y="29945"/>
                    <a:pt x="20514" y="30141"/>
                    <a:pt x="18847" y="30214"/>
                  </a:cubicBezTo>
                  <a:cubicBezTo>
                    <a:pt x="19754" y="24969"/>
                    <a:pt x="20024" y="19602"/>
                    <a:pt x="20269" y="14431"/>
                  </a:cubicBezTo>
                  <a:lnTo>
                    <a:pt x="20612" y="7348"/>
                  </a:lnTo>
                  <a:cubicBezTo>
                    <a:pt x="20686" y="6220"/>
                    <a:pt x="20784" y="3892"/>
                    <a:pt x="19141" y="2348"/>
                  </a:cubicBezTo>
                  <a:cubicBezTo>
                    <a:pt x="18137" y="1416"/>
                    <a:pt x="16813" y="1147"/>
                    <a:pt x="16127" y="1024"/>
                  </a:cubicBezTo>
                  <a:cubicBezTo>
                    <a:pt x="15882" y="975"/>
                    <a:pt x="15612" y="926"/>
                    <a:pt x="15343" y="853"/>
                  </a:cubicBezTo>
                  <a:cubicBezTo>
                    <a:pt x="13185" y="416"/>
                    <a:pt x="10891" y="0"/>
                    <a:pt x="880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2" name="Google Shape;2432;p56"/>
          <p:cNvSpPr/>
          <p:nvPr/>
        </p:nvSpPr>
        <p:spPr>
          <a:xfrm>
            <a:off x="181245" y="3952174"/>
            <a:ext cx="518070" cy="537518"/>
          </a:xfrm>
          <a:custGeom>
            <a:avLst/>
            <a:gdLst/>
            <a:ahLst/>
            <a:cxnLst/>
            <a:rect l="l" t="t" r="r" b="b"/>
            <a:pathLst>
              <a:path w="200997" h="208745" extrusionOk="0">
                <a:moveTo>
                  <a:pt x="82639" y="30373"/>
                </a:moveTo>
                <a:cubicBezTo>
                  <a:pt x="93926" y="30373"/>
                  <a:pt x="105331" y="31079"/>
                  <a:pt x="116417" y="31766"/>
                </a:cubicBezTo>
                <a:cubicBezTo>
                  <a:pt x="127642" y="32453"/>
                  <a:pt x="139161" y="33163"/>
                  <a:pt x="150631" y="33163"/>
                </a:cubicBezTo>
                <a:cubicBezTo>
                  <a:pt x="152764" y="33163"/>
                  <a:pt x="154896" y="33139"/>
                  <a:pt x="157028" y="33090"/>
                </a:cubicBezTo>
                <a:cubicBezTo>
                  <a:pt x="157224" y="33090"/>
                  <a:pt x="157445" y="33041"/>
                  <a:pt x="157616" y="32992"/>
                </a:cubicBezTo>
                <a:lnTo>
                  <a:pt x="157616" y="32992"/>
                </a:lnTo>
                <a:cubicBezTo>
                  <a:pt x="157469" y="35026"/>
                  <a:pt x="157396" y="37256"/>
                  <a:pt x="157690" y="39536"/>
                </a:cubicBezTo>
                <a:lnTo>
                  <a:pt x="75929" y="39732"/>
                </a:lnTo>
                <a:cubicBezTo>
                  <a:pt x="76492" y="36668"/>
                  <a:pt x="76664" y="33531"/>
                  <a:pt x="76419" y="30418"/>
                </a:cubicBezTo>
                <a:cubicBezTo>
                  <a:pt x="76492" y="30418"/>
                  <a:pt x="76566" y="30443"/>
                  <a:pt x="76639" y="30443"/>
                </a:cubicBezTo>
                <a:lnTo>
                  <a:pt x="76688" y="30443"/>
                </a:lnTo>
                <a:cubicBezTo>
                  <a:pt x="78667" y="30395"/>
                  <a:pt x="80651" y="30373"/>
                  <a:pt x="82639" y="30373"/>
                </a:cubicBezTo>
                <a:close/>
                <a:moveTo>
                  <a:pt x="170223" y="20733"/>
                </a:moveTo>
                <a:cubicBezTo>
                  <a:pt x="170991" y="20733"/>
                  <a:pt x="171753" y="20854"/>
                  <a:pt x="172469" y="21105"/>
                </a:cubicBezTo>
                <a:cubicBezTo>
                  <a:pt x="172665" y="21179"/>
                  <a:pt x="172861" y="21203"/>
                  <a:pt x="173057" y="21203"/>
                </a:cubicBezTo>
                <a:cubicBezTo>
                  <a:pt x="173057" y="21497"/>
                  <a:pt x="173081" y="21791"/>
                  <a:pt x="173081" y="22085"/>
                </a:cubicBezTo>
                <a:cubicBezTo>
                  <a:pt x="173204" y="24977"/>
                  <a:pt x="173327" y="27845"/>
                  <a:pt x="173425" y="30737"/>
                </a:cubicBezTo>
                <a:cubicBezTo>
                  <a:pt x="173670" y="36742"/>
                  <a:pt x="173915" y="42795"/>
                  <a:pt x="174160" y="48898"/>
                </a:cubicBezTo>
                <a:cubicBezTo>
                  <a:pt x="173389" y="49028"/>
                  <a:pt x="172499" y="49126"/>
                  <a:pt x="171558" y="49126"/>
                </a:cubicBezTo>
                <a:cubicBezTo>
                  <a:pt x="170016" y="49126"/>
                  <a:pt x="168339" y="48862"/>
                  <a:pt x="166832" y="48040"/>
                </a:cubicBezTo>
                <a:cubicBezTo>
                  <a:pt x="164699" y="46839"/>
                  <a:pt x="163008" y="44486"/>
                  <a:pt x="162224" y="41570"/>
                </a:cubicBezTo>
                <a:cubicBezTo>
                  <a:pt x="161391" y="38531"/>
                  <a:pt x="161538" y="35296"/>
                  <a:pt x="161758" y="32526"/>
                </a:cubicBezTo>
                <a:cubicBezTo>
                  <a:pt x="162053" y="29070"/>
                  <a:pt x="162763" y="24806"/>
                  <a:pt x="165508" y="22429"/>
                </a:cubicBezTo>
                <a:cubicBezTo>
                  <a:pt x="166793" y="21330"/>
                  <a:pt x="168520" y="20733"/>
                  <a:pt x="170223" y="20733"/>
                </a:cubicBezTo>
                <a:close/>
                <a:moveTo>
                  <a:pt x="47525" y="21307"/>
                </a:moveTo>
                <a:cubicBezTo>
                  <a:pt x="47853" y="21307"/>
                  <a:pt x="48180" y="21329"/>
                  <a:pt x="48503" y="21375"/>
                </a:cubicBezTo>
                <a:cubicBezTo>
                  <a:pt x="50832" y="21693"/>
                  <a:pt x="53013" y="23139"/>
                  <a:pt x="54165" y="25174"/>
                </a:cubicBezTo>
                <a:cubicBezTo>
                  <a:pt x="54827" y="26325"/>
                  <a:pt x="55243" y="27722"/>
                  <a:pt x="55513" y="29585"/>
                </a:cubicBezTo>
                <a:cubicBezTo>
                  <a:pt x="56028" y="33310"/>
                  <a:pt x="55733" y="37354"/>
                  <a:pt x="54606" y="41962"/>
                </a:cubicBezTo>
                <a:cubicBezTo>
                  <a:pt x="54165" y="43702"/>
                  <a:pt x="53626" y="45516"/>
                  <a:pt x="52547" y="46913"/>
                </a:cubicBezTo>
                <a:cubicBezTo>
                  <a:pt x="51395" y="48383"/>
                  <a:pt x="49606" y="49364"/>
                  <a:pt x="47719" y="49511"/>
                </a:cubicBezTo>
                <a:cubicBezTo>
                  <a:pt x="47548" y="49524"/>
                  <a:pt x="47376" y="49531"/>
                  <a:pt x="47204" y="49531"/>
                </a:cubicBezTo>
                <a:cubicBezTo>
                  <a:pt x="45505" y="49531"/>
                  <a:pt x="43794" y="48879"/>
                  <a:pt x="42548" y="47722"/>
                </a:cubicBezTo>
                <a:cubicBezTo>
                  <a:pt x="42499" y="47648"/>
                  <a:pt x="42425" y="47599"/>
                  <a:pt x="42352" y="47550"/>
                </a:cubicBezTo>
                <a:cubicBezTo>
                  <a:pt x="43209" y="45834"/>
                  <a:pt x="43847" y="43727"/>
                  <a:pt x="44214" y="41227"/>
                </a:cubicBezTo>
                <a:cubicBezTo>
                  <a:pt x="45023" y="35982"/>
                  <a:pt x="44925" y="31203"/>
                  <a:pt x="43920" y="26987"/>
                </a:cubicBezTo>
                <a:cubicBezTo>
                  <a:pt x="43651" y="25933"/>
                  <a:pt x="43259" y="24512"/>
                  <a:pt x="42499" y="23139"/>
                </a:cubicBezTo>
                <a:cubicBezTo>
                  <a:pt x="43889" y="21978"/>
                  <a:pt x="45718" y="21307"/>
                  <a:pt x="47525" y="21307"/>
                </a:cubicBezTo>
                <a:close/>
                <a:moveTo>
                  <a:pt x="33092" y="21984"/>
                </a:moveTo>
                <a:cubicBezTo>
                  <a:pt x="33617" y="21984"/>
                  <a:pt x="34151" y="22041"/>
                  <a:pt x="34680" y="22159"/>
                </a:cubicBezTo>
                <a:cubicBezTo>
                  <a:pt x="36224" y="22502"/>
                  <a:pt x="37548" y="23262"/>
                  <a:pt x="38381" y="24291"/>
                </a:cubicBezTo>
                <a:cubicBezTo>
                  <a:pt x="39043" y="25124"/>
                  <a:pt x="39533" y="26252"/>
                  <a:pt x="39925" y="27943"/>
                </a:cubicBezTo>
                <a:cubicBezTo>
                  <a:pt x="40808" y="31644"/>
                  <a:pt x="40906" y="35884"/>
                  <a:pt x="40170" y="40590"/>
                </a:cubicBezTo>
                <a:cubicBezTo>
                  <a:pt x="39558" y="44658"/>
                  <a:pt x="38308" y="47231"/>
                  <a:pt x="36396" y="48408"/>
                </a:cubicBezTo>
                <a:cubicBezTo>
                  <a:pt x="34827" y="49364"/>
                  <a:pt x="32744" y="49486"/>
                  <a:pt x="30710" y="49535"/>
                </a:cubicBezTo>
                <a:cubicBezTo>
                  <a:pt x="30586" y="49538"/>
                  <a:pt x="30456" y="49540"/>
                  <a:pt x="30322" y="49540"/>
                </a:cubicBezTo>
                <a:cubicBezTo>
                  <a:pt x="29346" y="49540"/>
                  <a:pt x="28176" y="49440"/>
                  <a:pt x="27744" y="48923"/>
                </a:cubicBezTo>
                <a:cubicBezTo>
                  <a:pt x="27499" y="48628"/>
                  <a:pt x="27205" y="48408"/>
                  <a:pt x="26887" y="48285"/>
                </a:cubicBezTo>
                <a:cubicBezTo>
                  <a:pt x="27107" y="42403"/>
                  <a:pt x="27328" y="36546"/>
                  <a:pt x="27573" y="30737"/>
                </a:cubicBezTo>
                <a:cubicBezTo>
                  <a:pt x="27646" y="28678"/>
                  <a:pt x="27744" y="26644"/>
                  <a:pt x="27818" y="24610"/>
                </a:cubicBezTo>
                <a:cubicBezTo>
                  <a:pt x="27990" y="24487"/>
                  <a:pt x="28161" y="24340"/>
                  <a:pt x="28284" y="24144"/>
                </a:cubicBezTo>
                <a:cubicBezTo>
                  <a:pt x="29271" y="22789"/>
                  <a:pt x="31116" y="21984"/>
                  <a:pt x="33092" y="21984"/>
                </a:cubicBezTo>
                <a:close/>
                <a:moveTo>
                  <a:pt x="65435" y="19955"/>
                </a:moveTo>
                <a:cubicBezTo>
                  <a:pt x="66409" y="19955"/>
                  <a:pt x="67229" y="20111"/>
                  <a:pt x="67914" y="20419"/>
                </a:cubicBezTo>
                <a:cubicBezTo>
                  <a:pt x="70390" y="21546"/>
                  <a:pt x="71468" y="24830"/>
                  <a:pt x="71934" y="27379"/>
                </a:cubicBezTo>
                <a:cubicBezTo>
                  <a:pt x="72890" y="32722"/>
                  <a:pt x="72497" y="38261"/>
                  <a:pt x="70782" y="43384"/>
                </a:cubicBezTo>
                <a:cubicBezTo>
                  <a:pt x="70022" y="45638"/>
                  <a:pt x="69164" y="47231"/>
                  <a:pt x="68110" y="48334"/>
                </a:cubicBezTo>
                <a:cubicBezTo>
                  <a:pt x="66567" y="49967"/>
                  <a:pt x="64215" y="50826"/>
                  <a:pt x="61768" y="50826"/>
                </a:cubicBezTo>
                <a:cubicBezTo>
                  <a:pt x="60172" y="50826"/>
                  <a:pt x="58537" y="50461"/>
                  <a:pt x="57057" y="49707"/>
                </a:cubicBezTo>
                <a:cubicBezTo>
                  <a:pt x="57032" y="49217"/>
                  <a:pt x="56812" y="48775"/>
                  <a:pt x="56444" y="48408"/>
                </a:cubicBezTo>
                <a:cubicBezTo>
                  <a:pt x="57547" y="46643"/>
                  <a:pt x="58135" y="44682"/>
                  <a:pt x="58576" y="42942"/>
                </a:cubicBezTo>
                <a:cubicBezTo>
                  <a:pt x="59851" y="37820"/>
                  <a:pt x="60170" y="33261"/>
                  <a:pt x="59557" y="28997"/>
                </a:cubicBezTo>
                <a:cubicBezTo>
                  <a:pt x="59263" y="26767"/>
                  <a:pt x="58699" y="24928"/>
                  <a:pt x="57841" y="23384"/>
                </a:cubicBezTo>
                <a:cubicBezTo>
                  <a:pt x="57915" y="23286"/>
                  <a:pt x="57988" y="23164"/>
                  <a:pt x="58037" y="23041"/>
                </a:cubicBezTo>
                <a:cubicBezTo>
                  <a:pt x="58846" y="21350"/>
                  <a:pt x="61150" y="20590"/>
                  <a:pt x="62964" y="20223"/>
                </a:cubicBezTo>
                <a:cubicBezTo>
                  <a:pt x="63880" y="20044"/>
                  <a:pt x="64701" y="19955"/>
                  <a:pt x="65435" y="19955"/>
                </a:cubicBezTo>
                <a:close/>
                <a:moveTo>
                  <a:pt x="158548" y="43580"/>
                </a:moveTo>
                <a:cubicBezTo>
                  <a:pt x="159749" y="47133"/>
                  <a:pt x="162004" y="50025"/>
                  <a:pt x="164847" y="51618"/>
                </a:cubicBezTo>
                <a:cubicBezTo>
                  <a:pt x="167052" y="52844"/>
                  <a:pt x="169405" y="53212"/>
                  <a:pt x="171537" y="53212"/>
                </a:cubicBezTo>
                <a:cubicBezTo>
                  <a:pt x="172518" y="53212"/>
                  <a:pt x="173449" y="53138"/>
                  <a:pt x="174307" y="53015"/>
                </a:cubicBezTo>
                <a:cubicBezTo>
                  <a:pt x="174503" y="58873"/>
                  <a:pt x="174675" y="64755"/>
                  <a:pt x="174822" y="70637"/>
                </a:cubicBezTo>
                <a:cubicBezTo>
                  <a:pt x="174699" y="70613"/>
                  <a:pt x="174552" y="70588"/>
                  <a:pt x="174405" y="70588"/>
                </a:cubicBezTo>
                <a:lnTo>
                  <a:pt x="174380" y="70588"/>
                </a:lnTo>
                <a:cubicBezTo>
                  <a:pt x="154896" y="70760"/>
                  <a:pt x="135142" y="71152"/>
                  <a:pt x="115633" y="71716"/>
                </a:cubicBezTo>
                <a:cubicBezTo>
                  <a:pt x="115584" y="71299"/>
                  <a:pt x="115559" y="70858"/>
                  <a:pt x="115510" y="70417"/>
                </a:cubicBezTo>
                <a:cubicBezTo>
                  <a:pt x="115241" y="67819"/>
                  <a:pt x="114751" y="65098"/>
                  <a:pt x="112961" y="62917"/>
                </a:cubicBezTo>
                <a:cubicBezTo>
                  <a:pt x="111148" y="60682"/>
                  <a:pt x="108101" y="59408"/>
                  <a:pt x="104788" y="59408"/>
                </a:cubicBezTo>
                <a:cubicBezTo>
                  <a:pt x="104250" y="59408"/>
                  <a:pt x="103706" y="59442"/>
                  <a:pt x="103158" y="59510"/>
                </a:cubicBezTo>
                <a:cubicBezTo>
                  <a:pt x="99898" y="59927"/>
                  <a:pt x="96957" y="61373"/>
                  <a:pt x="94359" y="62672"/>
                </a:cubicBezTo>
                <a:cubicBezTo>
                  <a:pt x="93894" y="62280"/>
                  <a:pt x="93428" y="61937"/>
                  <a:pt x="92938" y="61618"/>
                </a:cubicBezTo>
                <a:cubicBezTo>
                  <a:pt x="90866" y="60278"/>
                  <a:pt x="88443" y="59590"/>
                  <a:pt x="86000" y="59590"/>
                </a:cubicBezTo>
                <a:cubicBezTo>
                  <a:pt x="85091" y="59590"/>
                  <a:pt x="84179" y="59685"/>
                  <a:pt x="83281" y="59878"/>
                </a:cubicBezTo>
                <a:cubicBezTo>
                  <a:pt x="80267" y="60564"/>
                  <a:pt x="77546" y="62353"/>
                  <a:pt x="75733" y="64853"/>
                </a:cubicBezTo>
                <a:cubicBezTo>
                  <a:pt x="73723" y="63285"/>
                  <a:pt x="71297" y="62255"/>
                  <a:pt x="68772" y="61986"/>
                </a:cubicBezTo>
                <a:cubicBezTo>
                  <a:pt x="68360" y="61943"/>
                  <a:pt x="67952" y="61922"/>
                  <a:pt x="67548" y="61922"/>
                </a:cubicBezTo>
                <a:cubicBezTo>
                  <a:pt x="64252" y="61922"/>
                  <a:pt x="61266" y="63333"/>
                  <a:pt x="59214" y="65932"/>
                </a:cubicBezTo>
                <a:cubicBezTo>
                  <a:pt x="57449" y="68186"/>
                  <a:pt x="56518" y="70833"/>
                  <a:pt x="56052" y="73333"/>
                </a:cubicBezTo>
                <a:cubicBezTo>
                  <a:pt x="50243" y="73204"/>
                  <a:pt x="44400" y="73143"/>
                  <a:pt x="38568" y="73143"/>
                </a:cubicBezTo>
                <a:cubicBezTo>
                  <a:pt x="34411" y="73143"/>
                  <a:pt x="30258" y="73174"/>
                  <a:pt x="26127" y="73235"/>
                </a:cubicBezTo>
                <a:cubicBezTo>
                  <a:pt x="26274" y="66495"/>
                  <a:pt x="26470" y="59755"/>
                  <a:pt x="26715" y="53040"/>
                </a:cubicBezTo>
                <a:cubicBezTo>
                  <a:pt x="27941" y="53555"/>
                  <a:pt x="29264" y="53628"/>
                  <a:pt x="30220" y="53628"/>
                </a:cubicBezTo>
                <a:lnTo>
                  <a:pt x="30808" y="53628"/>
                </a:lnTo>
                <a:cubicBezTo>
                  <a:pt x="33283" y="53579"/>
                  <a:pt x="36102" y="53383"/>
                  <a:pt x="38528" y="51888"/>
                </a:cubicBezTo>
                <a:cubicBezTo>
                  <a:pt x="39018" y="51594"/>
                  <a:pt x="39484" y="51251"/>
                  <a:pt x="39925" y="50834"/>
                </a:cubicBezTo>
                <a:cubicBezTo>
                  <a:pt x="41911" y="52623"/>
                  <a:pt x="44557" y="53628"/>
                  <a:pt x="47229" y="53628"/>
                </a:cubicBezTo>
                <a:cubicBezTo>
                  <a:pt x="47499" y="53628"/>
                  <a:pt x="47768" y="53628"/>
                  <a:pt x="48062" y="53604"/>
                </a:cubicBezTo>
                <a:cubicBezTo>
                  <a:pt x="49925" y="53457"/>
                  <a:pt x="51763" y="52770"/>
                  <a:pt x="53332" y="51692"/>
                </a:cubicBezTo>
                <a:cubicBezTo>
                  <a:pt x="53724" y="52354"/>
                  <a:pt x="54336" y="52917"/>
                  <a:pt x="55170" y="53334"/>
                </a:cubicBezTo>
                <a:cubicBezTo>
                  <a:pt x="57253" y="54412"/>
                  <a:pt x="59532" y="54927"/>
                  <a:pt x="61763" y="54927"/>
                </a:cubicBezTo>
                <a:cubicBezTo>
                  <a:pt x="65316" y="54927"/>
                  <a:pt x="68723" y="53628"/>
                  <a:pt x="71076" y="51153"/>
                </a:cubicBezTo>
                <a:cubicBezTo>
                  <a:pt x="73037" y="49094"/>
                  <a:pt x="74042" y="46496"/>
                  <a:pt x="74654" y="44707"/>
                </a:cubicBezTo>
                <a:cubicBezTo>
                  <a:pt x="74752" y="44413"/>
                  <a:pt x="74850" y="44119"/>
                  <a:pt x="74924" y="43825"/>
                </a:cubicBezTo>
                <a:lnTo>
                  <a:pt x="158082" y="43629"/>
                </a:lnTo>
                <a:cubicBezTo>
                  <a:pt x="158254" y="43629"/>
                  <a:pt x="158401" y="43604"/>
                  <a:pt x="158548" y="43580"/>
                </a:cubicBezTo>
                <a:close/>
                <a:moveTo>
                  <a:pt x="174920" y="74608"/>
                </a:moveTo>
                <a:cubicBezTo>
                  <a:pt x="174969" y="77230"/>
                  <a:pt x="174993" y="79828"/>
                  <a:pt x="175042" y="82451"/>
                </a:cubicBezTo>
                <a:cubicBezTo>
                  <a:pt x="174871" y="82426"/>
                  <a:pt x="174699" y="82377"/>
                  <a:pt x="174527" y="82377"/>
                </a:cubicBezTo>
                <a:lnTo>
                  <a:pt x="174503" y="82377"/>
                </a:lnTo>
                <a:cubicBezTo>
                  <a:pt x="166793" y="82513"/>
                  <a:pt x="159045" y="82580"/>
                  <a:pt x="151289" y="82580"/>
                </a:cubicBezTo>
                <a:cubicBezTo>
                  <a:pt x="139541" y="82580"/>
                  <a:pt x="127776" y="82427"/>
                  <a:pt x="116099" y="82132"/>
                </a:cubicBezTo>
                <a:cubicBezTo>
                  <a:pt x="115952" y="82132"/>
                  <a:pt x="115780" y="82132"/>
                  <a:pt x="115633" y="82181"/>
                </a:cubicBezTo>
                <a:cubicBezTo>
                  <a:pt x="115804" y="80049"/>
                  <a:pt x="115878" y="77941"/>
                  <a:pt x="115829" y="75809"/>
                </a:cubicBezTo>
                <a:cubicBezTo>
                  <a:pt x="135289" y="75245"/>
                  <a:pt x="154994" y="74853"/>
                  <a:pt x="174429" y="74681"/>
                </a:cubicBezTo>
                <a:cubicBezTo>
                  <a:pt x="174601" y="74681"/>
                  <a:pt x="174748" y="74657"/>
                  <a:pt x="174920" y="74608"/>
                </a:cubicBezTo>
                <a:close/>
                <a:moveTo>
                  <a:pt x="38320" y="77235"/>
                </a:moveTo>
                <a:cubicBezTo>
                  <a:pt x="44074" y="77235"/>
                  <a:pt x="49839" y="77297"/>
                  <a:pt x="55562" y="77426"/>
                </a:cubicBezTo>
                <a:cubicBezTo>
                  <a:pt x="55537" y="77794"/>
                  <a:pt x="55513" y="78161"/>
                  <a:pt x="55513" y="78505"/>
                </a:cubicBezTo>
                <a:cubicBezTo>
                  <a:pt x="55439" y="80710"/>
                  <a:pt x="55537" y="82696"/>
                  <a:pt x="55782" y="84485"/>
                </a:cubicBezTo>
                <a:lnTo>
                  <a:pt x="25931" y="85294"/>
                </a:lnTo>
                <a:cubicBezTo>
                  <a:pt x="25955" y="82647"/>
                  <a:pt x="26004" y="79975"/>
                  <a:pt x="26053" y="77328"/>
                </a:cubicBezTo>
                <a:cubicBezTo>
                  <a:pt x="30123" y="77267"/>
                  <a:pt x="34219" y="77235"/>
                  <a:pt x="38320" y="77235"/>
                </a:cubicBezTo>
                <a:close/>
                <a:moveTo>
                  <a:pt x="67498" y="66005"/>
                </a:moveTo>
                <a:cubicBezTo>
                  <a:pt x="67792" y="66005"/>
                  <a:pt x="68086" y="66030"/>
                  <a:pt x="68331" y="66054"/>
                </a:cubicBezTo>
                <a:cubicBezTo>
                  <a:pt x="71444" y="66397"/>
                  <a:pt x="74483" y="68481"/>
                  <a:pt x="75831" y="71275"/>
                </a:cubicBezTo>
                <a:cubicBezTo>
                  <a:pt x="77497" y="74657"/>
                  <a:pt x="77497" y="78848"/>
                  <a:pt x="77252" y="82475"/>
                </a:cubicBezTo>
                <a:cubicBezTo>
                  <a:pt x="77032" y="85955"/>
                  <a:pt x="76590" y="89509"/>
                  <a:pt x="74703" y="92180"/>
                </a:cubicBezTo>
                <a:cubicBezTo>
                  <a:pt x="74164" y="92916"/>
                  <a:pt x="73576" y="93528"/>
                  <a:pt x="72939" y="93970"/>
                </a:cubicBezTo>
                <a:cubicBezTo>
                  <a:pt x="71945" y="94641"/>
                  <a:pt x="70711" y="94978"/>
                  <a:pt x="69427" y="94978"/>
                </a:cubicBezTo>
                <a:cubicBezTo>
                  <a:pt x="68178" y="94978"/>
                  <a:pt x="66881" y="94659"/>
                  <a:pt x="65709" y="94019"/>
                </a:cubicBezTo>
                <a:cubicBezTo>
                  <a:pt x="63478" y="92793"/>
                  <a:pt x="61689" y="90514"/>
                  <a:pt x="60684" y="87622"/>
                </a:cubicBezTo>
                <a:cubicBezTo>
                  <a:pt x="59826" y="85195"/>
                  <a:pt x="59483" y="82328"/>
                  <a:pt x="59606" y="78627"/>
                </a:cubicBezTo>
                <a:cubicBezTo>
                  <a:pt x="59753" y="73970"/>
                  <a:pt x="60660" y="70735"/>
                  <a:pt x="62424" y="68456"/>
                </a:cubicBezTo>
                <a:cubicBezTo>
                  <a:pt x="63968" y="66520"/>
                  <a:pt x="65929" y="66005"/>
                  <a:pt x="67498" y="66005"/>
                </a:cubicBezTo>
                <a:close/>
                <a:moveTo>
                  <a:pt x="104815" y="63502"/>
                </a:moveTo>
                <a:cubicBezTo>
                  <a:pt x="106601" y="63502"/>
                  <a:pt x="108600" y="64035"/>
                  <a:pt x="109800" y="65515"/>
                </a:cubicBezTo>
                <a:cubicBezTo>
                  <a:pt x="110903" y="66863"/>
                  <a:pt x="111221" y="68873"/>
                  <a:pt x="111442" y="70833"/>
                </a:cubicBezTo>
                <a:cubicBezTo>
                  <a:pt x="111932" y="75539"/>
                  <a:pt x="111859" y="80294"/>
                  <a:pt x="111221" y="84975"/>
                </a:cubicBezTo>
                <a:cubicBezTo>
                  <a:pt x="110976" y="86862"/>
                  <a:pt x="110609" y="88847"/>
                  <a:pt x="109677" y="90416"/>
                </a:cubicBezTo>
                <a:cubicBezTo>
                  <a:pt x="108967" y="91617"/>
                  <a:pt x="107839" y="92720"/>
                  <a:pt x="106393" y="93577"/>
                </a:cubicBezTo>
                <a:cubicBezTo>
                  <a:pt x="104820" y="94540"/>
                  <a:pt x="103201" y="95076"/>
                  <a:pt x="101646" y="95076"/>
                </a:cubicBezTo>
                <a:cubicBezTo>
                  <a:pt x="101578" y="95076"/>
                  <a:pt x="101510" y="95075"/>
                  <a:pt x="101442" y="95073"/>
                </a:cubicBezTo>
                <a:cubicBezTo>
                  <a:pt x="99776" y="95073"/>
                  <a:pt x="98183" y="94411"/>
                  <a:pt x="97202" y="93332"/>
                </a:cubicBezTo>
                <a:cubicBezTo>
                  <a:pt x="97178" y="93308"/>
                  <a:pt x="97153" y="93283"/>
                  <a:pt x="97129" y="93259"/>
                </a:cubicBezTo>
                <a:cubicBezTo>
                  <a:pt x="98648" y="90489"/>
                  <a:pt x="99139" y="87377"/>
                  <a:pt x="99531" y="84411"/>
                </a:cubicBezTo>
                <a:cubicBezTo>
                  <a:pt x="99972" y="80759"/>
                  <a:pt x="100413" y="76519"/>
                  <a:pt x="99653" y="72426"/>
                </a:cubicBezTo>
                <a:cubicBezTo>
                  <a:pt x="99188" y="69976"/>
                  <a:pt x="98305" y="67770"/>
                  <a:pt x="97104" y="65883"/>
                </a:cubicBezTo>
                <a:cubicBezTo>
                  <a:pt x="99237" y="64829"/>
                  <a:pt x="101418" y="63848"/>
                  <a:pt x="103648" y="63579"/>
                </a:cubicBezTo>
                <a:cubicBezTo>
                  <a:pt x="104018" y="63529"/>
                  <a:pt x="104411" y="63502"/>
                  <a:pt x="104815" y="63502"/>
                </a:cubicBezTo>
                <a:close/>
                <a:moveTo>
                  <a:pt x="85988" y="63701"/>
                </a:moveTo>
                <a:cubicBezTo>
                  <a:pt x="87653" y="63701"/>
                  <a:pt x="89336" y="64172"/>
                  <a:pt x="90732" y="65049"/>
                </a:cubicBezTo>
                <a:cubicBezTo>
                  <a:pt x="93158" y="66618"/>
                  <a:pt x="94948" y="69583"/>
                  <a:pt x="95609" y="73162"/>
                </a:cubicBezTo>
                <a:cubicBezTo>
                  <a:pt x="96271" y="76691"/>
                  <a:pt x="95903" y="80392"/>
                  <a:pt x="95462" y="83897"/>
                </a:cubicBezTo>
                <a:cubicBezTo>
                  <a:pt x="95119" y="86568"/>
                  <a:pt x="94727" y="89141"/>
                  <a:pt x="93551" y="91274"/>
                </a:cubicBezTo>
                <a:cubicBezTo>
                  <a:pt x="92104" y="93872"/>
                  <a:pt x="89360" y="95759"/>
                  <a:pt x="86394" y="96175"/>
                </a:cubicBezTo>
                <a:cubicBezTo>
                  <a:pt x="85971" y="96235"/>
                  <a:pt x="85543" y="96264"/>
                  <a:pt x="85116" y="96264"/>
                </a:cubicBezTo>
                <a:cubicBezTo>
                  <a:pt x="82721" y="96264"/>
                  <a:pt x="80319" y="95354"/>
                  <a:pt x="78551" y="93774"/>
                </a:cubicBezTo>
                <a:cubicBezTo>
                  <a:pt x="80585" y="90440"/>
                  <a:pt x="81100" y="86519"/>
                  <a:pt x="81345" y="82745"/>
                </a:cubicBezTo>
                <a:cubicBezTo>
                  <a:pt x="81615" y="78554"/>
                  <a:pt x="81590" y="73725"/>
                  <a:pt x="79507" y="69485"/>
                </a:cubicBezTo>
                <a:cubicBezTo>
                  <a:pt x="79237" y="68922"/>
                  <a:pt x="78943" y="68407"/>
                  <a:pt x="78576" y="67892"/>
                </a:cubicBezTo>
                <a:cubicBezTo>
                  <a:pt x="78625" y="67843"/>
                  <a:pt x="78674" y="67770"/>
                  <a:pt x="78723" y="67721"/>
                </a:cubicBezTo>
                <a:cubicBezTo>
                  <a:pt x="79924" y="65809"/>
                  <a:pt x="81982" y="64363"/>
                  <a:pt x="84164" y="63897"/>
                </a:cubicBezTo>
                <a:cubicBezTo>
                  <a:pt x="84759" y="63765"/>
                  <a:pt x="85372" y="63701"/>
                  <a:pt x="85988" y="63701"/>
                </a:cubicBezTo>
                <a:close/>
                <a:moveTo>
                  <a:pt x="115216" y="86053"/>
                </a:moveTo>
                <a:cubicBezTo>
                  <a:pt x="115461" y="86151"/>
                  <a:pt x="115706" y="86225"/>
                  <a:pt x="116001" y="86225"/>
                </a:cubicBezTo>
                <a:cubicBezTo>
                  <a:pt x="127716" y="86519"/>
                  <a:pt x="139529" y="86666"/>
                  <a:pt x="151318" y="86666"/>
                </a:cubicBezTo>
                <a:cubicBezTo>
                  <a:pt x="159087" y="86666"/>
                  <a:pt x="166856" y="86617"/>
                  <a:pt x="174577" y="86470"/>
                </a:cubicBezTo>
                <a:cubicBezTo>
                  <a:pt x="174748" y="86470"/>
                  <a:pt x="174920" y="86445"/>
                  <a:pt x="175067" y="86396"/>
                </a:cubicBezTo>
                <a:lnTo>
                  <a:pt x="175067" y="86396"/>
                </a:lnTo>
                <a:cubicBezTo>
                  <a:pt x="175165" y="98675"/>
                  <a:pt x="174993" y="110954"/>
                  <a:pt x="174356" y="123135"/>
                </a:cubicBezTo>
                <a:lnTo>
                  <a:pt x="166096" y="122743"/>
                </a:lnTo>
                <a:cubicBezTo>
                  <a:pt x="165974" y="122743"/>
                  <a:pt x="165876" y="122743"/>
                  <a:pt x="165753" y="122767"/>
                </a:cubicBezTo>
                <a:cubicBezTo>
                  <a:pt x="165729" y="122449"/>
                  <a:pt x="165704" y="122130"/>
                  <a:pt x="165680" y="121836"/>
                </a:cubicBezTo>
                <a:cubicBezTo>
                  <a:pt x="165410" y="119214"/>
                  <a:pt x="164920" y="116518"/>
                  <a:pt x="163131" y="114336"/>
                </a:cubicBezTo>
                <a:cubicBezTo>
                  <a:pt x="161325" y="112110"/>
                  <a:pt x="158295" y="110820"/>
                  <a:pt x="154998" y="110820"/>
                </a:cubicBezTo>
                <a:cubicBezTo>
                  <a:pt x="154447" y="110820"/>
                  <a:pt x="153889" y="110856"/>
                  <a:pt x="153327" y="110930"/>
                </a:cubicBezTo>
                <a:cubicBezTo>
                  <a:pt x="150068" y="111322"/>
                  <a:pt x="147127" y="112792"/>
                  <a:pt x="144529" y="114091"/>
                </a:cubicBezTo>
                <a:cubicBezTo>
                  <a:pt x="144063" y="113699"/>
                  <a:pt x="143597" y="113332"/>
                  <a:pt x="143107" y="113037"/>
                </a:cubicBezTo>
                <a:cubicBezTo>
                  <a:pt x="141039" y="111700"/>
                  <a:pt x="138620" y="110999"/>
                  <a:pt x="136182" y="110999"/>
                </a:cubicBezTo>
                <a:cubicBezTo>
                  <a:pt x="135269" y="110999"/>
                  <a:pt x="134352" y="111097"/>
                  <a:pt x="133451" y="111297"/>
                </a:cubicBezTo>
                <a:cubicBezTo>
                  <a:pt x="130436" y="111959"/>
                  <a:pt x="127716" y="113773"/>
                  <a:pt x="125902" y="116273"/>
                </a:cubicBezTo>
                <a:cubicBezTo>
                  <a:pt x="123892" y="114704"/>
                  <a:pt x="121466" y="113675"/>
                  <a:pt x="118942" y="113405"/>
                </a:cubicBezTo>
                <a:cubicBezTo>
                  <a:pt x="118514" y="113358"/>
                  <a:pt x="118090" y="113335"/>
                  <a:pt x="117672" y="113335"/>
                </a:cubicBezTo>
                <a:cubicBezTo>
                  <a:pt x="114394" y="113335"/>
                  <a:pt x="111426" y="114762"/>
                  <a:pt x="109383" y="117326"/>
                </a:cubicBezTo>
                <a:cubicBezTo>
                  <a:pt x="107521" y="119704"/>
                  <a:pt x="106614" y="122522"/>
                  <a:pt x="106148" y="125145"/>
                </a:cubicBezTo>
                <a:lnTo>
                  <a:pt x="84948" y="124630"/>
                </a:lnTo>
                <a:cubicBezTo>
                  <a:pt x="84801" y="124630"/>
                  <a:pt x="84678" y="124630"/>
                  <a:pt x="84556" y="124655"/>
                </a:cubicBezTo>
                <a:cubicBezTo>
                  <a:pt x="84360" y="122841"/>
                  <a:pt x="84090" y="121027"/>
                  <a:pt x="83698" y="119238"/>
                </a:cubicBezTo>
                <a:cubicBezTo>
                  <a:pt x="83355" y="117621"/>
                  <a:pt x="82889" y="115929"/>
                  <a:pt x="81835" y="114483"/>
                </a:cubicBezTo>
                <a:cubicBezTo>
                  <a:pt x="80216" y="112283"/>
                  <a:pt x="77367" y="110997"/>
                  <a:pt x="74285" y="110997"/>
                </a:cubicBezTo>
                <a:cubicBezTo>
                  <a:pt x="73727" y="110997"/>
                  <a:pt x="73162" y="111039"/>
                  <a:pt x="72596" y="111126"/>
                </a:cubicBezTo>
                <a:cubicBezTo>
                  <a:pt x="69581" y="111591"/>
                  <a:pt x="66909" y="113135"/>
                  <a:pt x="64459" y="114729"/>
                </a:cubicBezTo>
                <a:cubicBezTo>
                  <a:pt x="64336" y="114802"/>
                  <a:pt x="64214" y="114900"/>
                  <a:pt x="64115" y="114998"/>
                </a:cubicBezTo>
                <a:cubicBezTo>
                  <a:pt x="63380" y="114263"/>
                  <a:pt x="62571" y="113675"/>
                  <a:pt x="61665" y="113234"/>
                </a:cubicBezTo>
                <a:cubicBezTo>
                  <a:pt x="60295" y="112571"/>
                  <a:pt x="58764" y="112252"/>
                  <a:pt x="57228" y="112252"/>
                </a:cubicBezTo>
                <a:cubicBezTo>
                  <a:pt x="54503" y="112252"/>
                  <a:pt x="51766" y="113255"/>
                  <a:pt x="49900" y="115121"/>
                </a:cubicBezTo>
                <a:cubicBezTo>
                  <a:pt x="47915" y="117155"/>
                  <a:pt x="47033" y="119826"/>
                  <a:pt x="46494" y="121934"/>
                </a:cubicBezTo>
                <a:cubicBezTo>
                  <a:pt x="46445" y="122179"/>
                  <a:pt x="46371" y="122424"/>
                  <a:pt x="46322" y="122669"/>
                </a:cubicBezTo>
                <a:cubicBezTo>
                  <a:pt x="46126" y="122620"/>
                  <a:pt x="45930" y="122571"/>
                  <a:pt x="45734" y="122571"/>
                </a:cubicBezTo>
                <a:lnTo>
                  <a:pt x="26789" y="122253"/>
                </a:lnTo>
                <a:cubicBezTo>
                  <a:pt x="26740" y="122253"/>
                  <a:pt x="26666" y="122277"/>
                  <a:pt x="26593" y="122277"/>
                </a:cubicBezTo>
                <a:cubicBezTo>
                  <a:pt x="26053" y="111346"/>
                  <a:pt x="25857" y="100366"/>
                  <a:pt x="25906" y="89386"/>
                </a:cubicBezTo>
                <a:lnTo>
                  <a:pt x="56493" y="88553"/>
                </a:lnTo>
                <a:cubicBezTo>
                  <a:pt x="56542" y="88553"/>
                  <a:pt x="56616" y="88529"/>
                  <a:pt x="56689" y="88529"/>
                </a:cubicBezTo>
                <a:cubicBezTo>
                  <a:pt x="56714" y="88676"/>
                  <a:pt x="56763" y="88823"/>
                  <a:pt x="56812" y="88970"/>
                </a:cubicBezTo>
                <a:cubicBezTo>
                  <a:pt x="58160" y="92842"/>
                  <a:pt x="60635" y="95906"/>
                  <a:pt x="63748" y="97621"/>
                </a:cubicBezTo>
                <a:cubicBezTo>
                  <a:pt x="65537" y="98602"/>
                  <a:pt x="67498" y="99092"/>
                  <a:pt x="69409" y="99092"/>
                </a:cubicBezTo>
                <a:cubicBezTo>
                  <a:pt x="71517" y="99092"/>
                  <a:pt x="73551" y="98504"/>
                  <a:pt x="75242" y="97327"/>
                </a:cubicBezTo>
                <a:cubicBezTo>
                  <a:pt x="75463" y="97180"/>
                  <a:pt x="75659" y="97033"/>
                  <a:pt x="75880" y="96862"/>
                </a:cubicBezTo>
                <a:cubicBezTo>
                  <a:pt x="78404" y="99092"/>
                  <a:pt x="81762" y="100342"/>
                  <a:pt x="85144" y="100342"/>
                </a:cubicBezTo>
                <a:cubicBezTo>
                  <a:pt x="85732" y="100342"/>
                  <a:pt x="86345" y="100317"/>
                  <a:pt x="86958" y="100219"/>
                </a:cubicBezTo>
                <a:cubicBezTo>
                  <a:pt x="89801" y="99827"/>
                  <a:pt x="92497" y="98479"/>
                  <a:pt x="94580" y="96494"/>
                </a:cubicBezTo>
                <a:cubicBezTo>
                  <a:pt x="96320" y="98185"/>
                  <a:pt x="98771" y="99141"/>
                  <a:pt x="101393" y="99190"/>
                </a:cubicBezTo>
                <a:lnTo>
                  <a:pt x="101540" y="99190"/>
                </a:lnTo>
                <a:cubicBezTo>
                  <a:pt x="103869" y="99190"/>
                  <a:pt x="106271" y="98455"/>
                  <a:pt x="108525" y="97082"/>
                </a:cubicBezTo>
                <a:cubicBezTo>
                  <a:pt x="110535" y="95857"/>
                  <a:pt x="112153" y="94264"/>
                  <a:pt x="113207" y="92499"/>
                </a:cubicBezTo>
                <a:cubicBezTo>
                  <a:pt x="114407" y="90465"/>
                  <a:pt x="114898" y="88210"/>
                  <a:pt x="115216" y="86053"/>
                </a:cubicBezTo>
                <a:close/>
                <a:moveTo>
                  <a:pt x="26813" y="126346"/>
                </a:moveTo>
                <a:lnTo>
                  <a:pt x="45611" y="126664"/>
                </a:lnTo>
                <a:cubicBezTo>
                  <a:pt x="45293" y="129140"/>
                  <a:pt x="45219" y="131640"/>
                  <a:pt x="45391" y="134140"/>
                </a:cubicBezTo>
                <a:lnTo>
                  <a:pt x="27254" y="133429"/>
                </a:lnTo>
                <a:cubicBezTo>
                  <a:pt x="27083" y="131076"/>
                  <a:pt x="26936" y="128699"/>
                  <a:pt x="26813" y="126346"/>
                </a:cubicBezTo>
                <a:close/>
                <a:moveTo>
                  <a:pt x="84850" y="128723"/>
                </a:moveTo>
                <a:lnTo>
                  <a:pt x="105707" y="129238"/>
                </a:lnTo>
                <a:cubicBezTo>
                  <a:pt x="105707" y="129458"/>
                  <a:pt x="105682" y="129703"/>
                  <a:pt x="105682" y="129924"/>
                </a:cubicBezTo>
                <a:cubicBezTo>
                  <a:pt x="105609" y="132032"/>
                  <a:pt x="105682" y="133919"/>
                  <a:pt x="105903" y="135635"/>
                </a:cubicBezTo>
                <a:lnTo>
                  <a:pt x="84433" y="135512"/>
                </a:lnTo>
                <a:cubicBezTo>
                  <a:pt x="84703" y="133257"/>
                  <a:pt x="84825" y="131002"/>
                  <a:pt x="84776" y="128723"/>
                </a:cubicBezTo>
                <a:close/>
                <a:moveTo>
                  <a:pt x="165998" y="126836"/>
                </a:moveTo>
                <a:lnTo>
                  <a:pt x="174135" y="127228"/>
                </a:lnTo>
                <a:cubicBezTo>
                  <a:pt x="173964" y="130439"/>
                  <a:pt x="173743" y="133674"/>
                  <a:pt x="173523" y="136884"/>
                </a:cubicBezTo>
                <a:cubicBezTo>
                  <a:pt x="172078" y="136832"/>
                  <a:pt x="170633" y="136808"/>
                  <a:pt x="169192" y="136808"/>
                </a:cubicBezTo>
                <a:cubicBezTo>
                  <a:pt x="167944" y="136808"/>
                  <a:pt x="166699" y="136826"/>
                  <a:pt x="165459" y="136860"/>
                </a:cubicBezTo>
                <a:cubicBezTo>
                  <a:pt x="165900" y="133527"/>
                  <a:pt x="166072" y="130169"/>
                  <a:pt x="165998" y="126836"/>
                </a:cubicBezTo>
                <a:close/>
                <a:moveTo>
                  <a:pt x="57227" y="116338"/>
                </a:moveTo>
                <a:cubicBezTo>
                  <a:pt x="58155" y="116338"/>
                  <a:pt x="59075" y="116523"/>
                  <a:pt x="59875" y="116910"/>
                </a:cubicBezTo>
                <a:cubicBezTo>
                  <a:pt x="61346" y="117645"/>
                  <a:pt x="62547" y="119165"/>
                  <a:pt x="63160" y="121125"/>
                </a:cubicBezTo>
                <a:cubicBezTo>
                  <a:pt x="63821" y="123209"/>
                  <a:pt x="63797" y="125488"/>
                  <a:pt x="63699" y="127449"/>
                </a:cubicBezTo>
                <a:cubicBezTo>
                  <a:pt x="63552" y="130194"/>
                  <a:pt x="63184" y="133135"/>
                  <a:pt x="62473" y="136983"/>
                </a:cubicBezTo>
                <a:cubicBezTo>
                  <a:pt x="62155" y="138747"/>
                  <a:pt x="61836" y="140316"/>
                  <a:pt x="61101" y="141615"/>
                </a:cubicBezTo>
                <a:cubicBezTo>
                  <a:pt x="60537" y="142620"/>
                  <a:pt x="59753" y="143330"/>
                  <a:pt x="58920" y="143600"/>
                </a:cubicBezTo>
                <a:cubicBezTo>
                  <a:pt x="58578" y="143703"/>
                  <a:pt x="58201" y="143741"/>
                  <a:pt x="57806" y="143741"/>
                </a:cubicBezTo>
                <a:cubicBezTo>
                  <a:pt x="57266" y="143741"/>
                  <a:pt x="56692" y="143671"/>
                  <a:pt x="56126" y="143600"/>
                </a:cubicBezTo>
                <a:cubicBezTo>
                  <a:pt x="54435" y="143355"/>
                  <a:pt x="53087" y="143036"/>
                  <a:pt x="52155" y="142325"/>
                </a:cubicBezTo>
                <a:cubicBezTo>
                  <a:pt x="51003" y="141419"/>
                  <a:pt x="50244" y="139777"/>
                  <a:pt x="49827" y="137081"/>
                </a:cubicBezTo>
                <a:cubicBezTo>
                  <a:pt x="49067" y="132424"/>
                  <a:pt x="49288" y="127522"/>
                  <a:pt x="50464" y="122939"/>
                </a:cubicBezTo>
                <a:cubicBezTo>
                  <a:pt x="50881" y="121346"/>
                  <a:pt x="51518" y="119336"/>
                  <a:pt x="52817" y="118013"/>
                </a:cubicBezTo>
                <a:cubicBezTo>
                  <a:pt x="53885" y="116928"/>
                  <a:pt x="55569" y="116338"/>
                  <a:pt x="57227" y="116338"/>
                </a:cubicBezTo>
                <a:close/>
                <a:moveTo>
                  <a:pt x="74244" y="115096"/>
                </a:moveTo>
                <a:cubicBezTo>
                  <a:pt x="75831" y="115096"/>
                  <a:pt x="77582" y="115624"/>
                  <a:pt x="78527" y="116910"/>
                </a:cubicBezTo>
                <a:cubicBezTo>
                  <a:pt x="79115" y="117694"/>
                  <a:pt x="79409" y="118748"/>
                  <a:pt x="79703" y="120096"/>
                </a:cubicBezTo>
                <a:cubicBezTo>
                  <a:pt x="80928" y="125782"/>
                  <a:pt x="81027" y="131787"/>
                  <a:pt x="79997" y="137497"/>
                </a:cubicBezTo>
                <a:cubicBezTo>
                  <a:pt x="79311" y="141321"/>
                  <a:pt x="78012" y="143673"/>
                  <a:pt x="76100" y="144507"/>
                </a:cubicBezTo>
                <a:cubicBezTo>
                  <a:pt x="75226" y="144891"/>
                  <a:pt x="74129" y="144978"/>
                  <a:pt x="73117" y="144978"/>
                </a:cubicBezTo>
                <a:cubicBezTo>
                  <a:pt x="72965" y="144978"/>
                  <a:pt x="72816" y="144976"/>
                  <a:pt x="72669" y="144972"/>
                </a:cubicBezTo>
                <a:cubicBezTo>
                  <a:pt x="69287" y="144899"/>
                  <a:pt x="66738" y="144188"/>
                  <a:pt x="65071" y="142840"/>
                </a:cubicBezTo>
                <a:cubicBezTo>
                  <a:pt x="65831" y="141198"/>
                  <a:pt x="66199" y="139482"/>
                  <a:pt x="66517" y="137693"/>
                </a:cubicBezTo>
                <a:cubicBezTo>
                  <a:pt x="67228" y="133674"/>
                  <a:pt x="67620" y="130586"/>
                  <a:pt x="67792" y="127669"/>
                </a:cubicBezTo>
                <a:cubicBezTo>
                  <a:pt x="67890" y="125463"/>
                  <a:pt x="67914" y="122620"/>
                  <a:pt x="67057" y="119875"/>
                </a:cubicBezTo>
                <a:cubicBezTo>
                  <a:pt x="66885" y="119336"/>
                  <a:pt x="66664" y="118797"/>
                  <a:pt x="66444" y="118282"/>
                </a:cubicBezTo>
                <a:cubicBezTo>
                  <a:pt x="66517" y="118233"/>
                  <a:pt x="66615" y="118209"/>
                  <a:pt x="66689" y="118160"/>
                </a:cubicBezTo>
                <a:cubicBezTo>
                  <a:pt x="69066" y="116616"/>
                  <a:pt x="71076" y="115513"/>
                  <a:pt x="73233" y="115170"/>
                </a:cubicBezTo>
                <a:cubicBezTo>
                  <a:pt x="73555" y="115121"/>
                  <a:pt x="73896" y="115096"/>
                  <a:pt x="74244" y="115096"/>
                </a:cubicBezTo>
                <a:close/>
                <a:moveTo>
                  <a:pt x="117683" y="117431"/>
                </a:moveTo>
                <a:cubicBezTo>
                  <a:pt x="117969" y="117431"/>
                  <a:pt x="118243" y="117447"/>
                  <a:pt x="118500" y="117474"/>
                </a:cubicBezTo>
                <a:cubicBezTo>
                  <a:pt x="121613" y="117792"/>
                  <a:pt x="124652" y="119900"/>
                  <a:pt x="126000" y="122694"/>
                </a:cubicBezTo>
                <a:cubicBezTo>
                  <a:pt x="127667" y="126052"/>
                  <a:pt x="127667" y="130071"/>
                  <a:pt x="127422" y="133894"/>
                </a:cubicBezTo>
                <a:cubicBezTo>
                  <a:pt x="127201" y="137350"/>
                  <a:pt x="126760" y="140928"/>
                  <a:pt x="124873" y="143575"/>
                </a:cubicBezTo>
                <a:cubicBezTo>
                  <a:pt x="124334" y="144335"/>
                  <a:pt x="123745" y="144923"/>
                  <a:pt x="123108" y="145365"/>
                </a:cubicBezTo>
                <a:cubicBezTo>
                  <a:pt x="122110" y="146051"/>
                  <a:pt x="120870" y="146394"/>
                  <a:pt x="119579" y="146394"/>
                </a:cubicBezTo>
                <a:cubicBezTo>
                  <a:pt x="118335" y="146394"/>
                  <a:pt x="117045" y="146076"/>
                  <a:pt x="115878" y="145438"/>
                </a:cubicBezTo>
                <a:cubicBezTo>
                  <a:pt x="113648" y="144213"/>
                  <a:pt x="111859" y="141933"/>
                  <a:pt x="110854" y="139017"/>
                </a:cubicBezTo>
                <a:cubicBezTo>
                  <a:pt x="109996" y="136590"/>
                  <a:pt x="109653" y="133747"/>
                  <a:pt x="109775" y="130047"/>
                </a:cubicBezTo>
                <a:cubicBezTo>
                  <a:pt x="109922" y="125365"/>
                  <a:pt x="110829" y="122130"/>
                  <a:pt x="112594" y="119875"/>
                </a:cubicBezTo>
                <a:cubicBezTo>
                  <a:pt x="114152" y="117923"/>
                  <a:pt x="116097" y="117431"/>
                  <a:pt x="117683" y="117431"/>
                </a:cubicBezTo>
                <a:close/>
                <a:moveTo>
                  <a:pt x="154946" y="114906"/>
                </a:moveTo>
                <a:cubicBezTo>
                  <a:pt x="156742" y="114906"/>
                  <a:pt x="158761" y="115420"/>
                  <a:pt x="159969" y="116910"/>
                </a:cubicBezTo>
                <a:cubicBezTo>
                  <a:pt x="161072" y="118258"/>
                  <a:pt x="161391" y="120268"/>
                  <a:pt x="161611" y="122253"/>
                </a:cubicBezTo>
                <a:cubicBezTo>
                  <a:pt x="162102" y="126958"/>
                  <a:pt x="162028" y="131713"/>
                  <a:pt x="161391" y="136394"/>
                </a:cubicBezTo>
                <a:cubicBezTo>
                  <a:pt x="161146" y="138281"/>
                  <a:pt x="160778" y="140242"/>
                  <a:pt x="159847" y="141811"/>
                </a:cubicBezTo>
                <a:cubicBezTo>
                  <a:pt x="159136" y="143012"/>
                  <a:pt x="158009" y="144115"/>
                  <a:pt x="156563" y="144997"/>
                </a:cubicBezTo>
                <a:cubicBezTo>
                  <a:pt x="154958" y="145979"/>
                  <a:pt x="153306" y="146493"/>
                  <a:pt x="151722" y="146493"/>
                </a:cubicBezTo>
                <a:cubicBezTo>
                  <a:pt x="151685" y="146493"/>
                  <a:pt x="151649" y="146492"/>
                  <a:pt x="151612" y="146492"/>
                </a:cubicBezTo>
                <a:cubicBezTo>
                  <a:pt x="149945" y="146467"/>
                  <a:pt x="148352" y="145830"/>
                  <a:pt x="147372" y="144752"/>
                </a:cubicBezTo>
                <a:cubicBezTo>
                  <a:pt x="147347" y="144703"/>
                  <a:pt x="147323" y="144678"/>
                  <a:pt x="147298" y="144654"/>
                </a:cubicBezTo>
                <a:cubicBezTo>
                  <a:pt x="148818" y="141909"/>
                  <a:pt x="149308" y="138772"/>
                  <a:pt x="149700" y="135806"/>
                </a:cubicBezTo>
                <a:cubicBezTo>
                  <a:pt x="150141" y="132179"/>
                  <a:pt x="150582" y="127939"/>
                  <a:pt x="149823" y="123821"/>
                </a:cubicBezTo>
                <a:cubicBezTo>
                  <a:pt x="149357" y="121395"/>
                  <a:pt x="148475" y="119165"/>
                  <a:pt x="147274" y="117277"/>
                </a:cubicBezTo>
                <a:cubicBezTo>
                  <a:pt x="149406" y="116248"/>
                  <a:pt x="151587" y="115268"/>
                  <a:pt x="153818" y="114974"/>
                </a:cubicBezTo>
                <a:cubicBezTo>
                  <a:pt x="154176" y="114930"/>
                  <a:pt x="154556" y="114906"/>
                  <a:pt x="154946" y="114906"/>
                </a:cubicBezTo>
                <a:close/>
                <a:moveTo>
                  <a:pt x="136150" y="115096"/>
                </a:moveTo>
                <a:cubicBezTo>
                  <a:pt x="137818" y="115096"/>
                  <a:pt x="139504" y="115573"/>
                  <a:pt x="140901" y="116469"/>
                </a:cubicBezTo>
                <a:cubicBezTo>
                  <a:pt x="143328" y="118037"/>
                  <a:pt x="145117" y="121003"/>
                  <a:pt x="145779" y="124581"/>
                </a:cubicBezTo>
                <a:cubicBezTo>
                  <a:pt x="146440" y="128110"/>
                  <a:pt x="146073" y="131811"/>
                  <a:pt x="145632" y="135291"/>
                </a:cubicBezTo>
                <a:cubicBezTo>
                  <a:pt x="145289" y="137987"/>
                  <a:pt x="144896" y="140561"/>
                  <a:pt x="143720" y="142669"/>
                </a:cubicBezTo>
                <a:cubicBezTo>
                  <a:pt x="142249" y="145291"/>
                  <a:pt x="139529" y="147178"/>
                  <a:pt x="136563" y="147570"/>
                </a:cubicBezTo>
                <a:cubicBezTo>
                  <a:pt x="136134" y="147631"/>
                  <a:pt x="135700" y="147660"/>
                  <a:pt x="135266" y="147660"/>
                </a:cubicBezTo>
                <a:cubicBezTo>
                  <a:pt x="132878" y="147660"/>
                  <a:pt x="130483" y="146765"/>
                  <a:pt x="128721" y="145168"/>
                </a:cubicBezTo>
                <a:cubicBezTo>
                  <a:pt x="130755" y="141835"/>
                  <a:pt x="131270" y="137914"/>
                  <a:pt x="131515" y="134164"/>
                </a:cubicBezTo>
                <a:cubicBezTo>
                  <a:pt x="131784" y="129973"/>
                  <a:pt x="131760" y="125120"/>
                  <a:pt x="129676" y="120880"/>
                </a:cubicBezTo>
                <a:cubicBezTo>
                  <a:pt x="129407" y="120341"/>
                  <a:pt x="129113" y="119802"/>
                  <a:pt x="128745" y="119312"/>
                </a:cubicBezTo>
                <a:cubicBezTo>
                  <a:pt x="128794" y="119238"/>
                  <a:pt x="128843" y="119189"/>
                  <a:pt x="128892" y="119116"/>
                </a:cubicBezTo>
                <a:cubicBezTo>
                  <a:pt x="130093" y="117204"/>
                  <a:pt x="132127" y="115782"/>
                  <a:pt x="134333" y="115292"/>
                </a:cubicBezTo>
                <a:cubicBezTo>
                  <a:pt x="134926" y="115160"/>
                  <a:pt x="135537" y="115096"/>
                  <a:pt x="136150" y="115096"/>
                </a:cubicBezTo>
                <a:close/>
                <a:moveTo>
                  <a:pt x="27548" y="137546"/>
                </a:moveTo>
                <a:lnTo>
                  <a:pt x="45881" y="138257"/>
                </a:lnTo>
                <a:cubicBezTo>
                  <a:pt x="46273" y="140585"/>
                  <a:pt x="47155" y="143649"/>
                  <a:pt x="49655" y="145561"/>
                </a:cubicBezTo>
                <a:cubicBezTo>
                  <a:pt x="51420" y="146909"/>
                  <a:pt x="53528" y="147350"/>
                  <a:pt x="55562" y="147644"/>
                </a:cubicBezTo>
                <a:cubicBezTo>
                  <a:pt x="56248" y="147742"/>
                  <a:pt x="57008" y="147840"/>
                  <a:pt x="57792" y="147840"/>
                </a:cubicBezTo>
                <a:cubicBezTo>
                  <a:pt x="58552" y="147840"/>
                  <a:pt x="59336" y="147742"/>
                  <a:pt x="60121" y="147497"/>
                </a:cubicBezTo>
                <a:cubicBezTo>
                  <a:pt x="61027" y="147227"/>
                  <a:pt x="61885" y="146762"/>
                  <a:pt x="62620" y="146124"/>
                </a:cubicBezTo>
                <a:cubicBezTo>
                  <a:pt x="65022" y="147987"/>
                  <a:pt x="68355" y="148967"/>
                  <a:pt x="72596" y="149065"/>
                </a:cubicBezTo>
                <a:lnTo>
                  <a:pt x="73135" y="149065"/>
                </a:lnTo>
                <a:cubicBezTo>
                  <a:pt x="74581" y="149065"/>
                  <a:pt x="76198" y="148943"/>
                  <a:pt x="77718" y="148257"/>
                </a:cubicBezTo>
                <a:cubicBezTo>
                  <a:pt x="80683" y="146982"/>
                  <a:pt x="82718" y="144041"/>
                  <a:pt x="83747" y="139531"/>
                </a:cubicBezTo>
                <a:cubicBezTo>
                  <a:pt x="83919" y="139580"/>
                  <a:pt x="84115" y="139605"/>
                  <a:pt x="84286" y="139605"/>
                </a:cubicBezTo>
                <a:lnTo>
                  <a:pt x="106540" y="139728"/>
                </a:lnTo>
                <a:lnTo>
                  <a:pt x="106565" y="139728"/>
                </a:lnTo>
                <a:cubicBezTo>
                  <a:pt x="106638" y="139728"/>
                  <a:pt x="106712" y="139728"/>
                  <a:pt x="106785" y="139703"/>
                </a:cubicBezTo>
                <a:cubicBezTo>
                  <a:pt x="106834" y="139924"/>
                  <a:pt x="106908" y="140144"/>
                  <a:pt x="106981" y="140365"/>
                </a:cubicBezTo>
                <a:cubicBezTo>
                  <a:pt x="108329" y="144237"/>
                  <a:pt x="110805" y="147325"/>
                  <a:pt x="113917" y="149016"/>
                </a:cubicBezTo>
                <a:cubicBezTo>
                  <a:pt x="115706" y="149997"/>
                  <a:pt x="117667" y="150487"/>
                  <a:pt x="119579" y="150487"/>
                </a:cubicBezTo>
                <a:cubicBezTo>
                  <a:pt x="121687" y="150487"/>
                  <a:pt x="123721" y="149899"/>
                  <a:pt x="125412" y="148747"/>
                </a:cubicBezTo>
                <a:cubicBezTo>
                  <a:pt x="125632" y="148600"/>
                  <a:pt x="125829" y="148453"/>
                  <a:pt x="126049" y="148281"/>
                </a:cubicBezTo>
                <a:cubicBezTo>
                  <a:pt x="128549" y="150511"/>
                  <a:pt x="131931" y="151761"/>
                  <a:pt x="135313" y="151761"/>
                </a:cubicBezTo>
                <a:cubicBezTo>
                  <a:pt x="135902" y="151761"/>
                  <a:pt x="136514" y="151712"/>
                  <a:pt x="137127" y="151639"/>
                </a:cubicBezTo>
                <a:cubicBezTo>
                  <a:pt x="139970" y="151247"/>
                  <a:pt x="142666" y="149899"/>
                  <a:pt x="144749" y="147913"/>
                </a:cubicBezTo>
                <a:cubicBezTo>
                  <a:pt x="146489" y="149580"/>
                  <a:pt x="148940" y="150560"/>
                  <a:pt x="151563" y="150585"/>
                </a:cubicBezTo>
                <a:lnTo>
                  <a:pt x="151710" y="150585"/>
                </a:lnTo>
                <a:cubicBezTo>
                  <a:pt x="154038" y="150585"/>
                  <a:pt x="156440" y="149874"/>
                  <a:pt x="158695" y="148477"/>
                </a:cubicBezTo>
                <a:cubicBezTo>
                  <a:pt x="160705" y="147276"/>
                  <a:pt x="162322" y="145683"/>
                  <a:pt x="163376" y="143894"/>
                </a:cubicBezTo>
                <a:cubicBezTo>
                  <a:pt x="163940" y="142963"/>
                  <a:pt x="164332" y="141982"/>
                  <a:pt x="164626" y="140977"/>
                </a:cubicBezTo>
                <a:lnTo>
                  <a:pt x="164650" y="140977"/>
                </a:lnTo>
                <a:cubicBezTo>
                  <a:pt x="166072" y="140928"/>
                  <a:pt x="167500" y="140904"/>
                  <a:pt x="168930" y="140904"/>
                </a:cubicBezTo>
                <a:cubicBezTo>
                  <a:pt x="170361" y="140904"/>
                  <a:pt x="171795" y="140928"/>
                  <a:pt x="173229" y="140977"/>
                </a:cubicBezTo>
                <a:cubicBezTo>
                  <a:pt x="173204" y="141100"/>
                  <a:pt x="173204" y="141198"/>
                  <a:pt x="173204" y="141321"/>
                </a:cubicBezTo>
                <a:cubicBezTo>
                  <a:pt x="172910" y="145266"/>
                  <a:pt x="172616" y="149237"/>
                  <a:pt x="172371" y="153207"/>
                </a:cubicBezTo>
                <a:cubicBezTo>
                  <a:pt x="171436" y="152974"/>
                  <a:pt x="170463" y="152859"/>
                  <a:pt x="169478" y="152859"/>
                </a:cubicBezTo>
                <a:cubicBezTo>
                  <a:pt x="166744" y="152859"/>
                  <a:pt x="163916" y="153744"/>
                  <a:pt x="161538" y="155438"/>
                </a:cubicBezTo>
                <a:cubicBezTo>
                  <a:pt x="160582" y="156148"/>
                  <a:pt x="159724" y="156908"/>
                  <a:pt x="159013" y="157717"/>
                </a:cubicBezTo>
                <a:cubicBezTo>
                  <a:pt x="156145" y="155713"/>
                  <a:pt x="152740" y="154622"/>
                  <a:pt x="149368" y="154622"/>
                </a:cubicBezTo>
                <a:cubicBezTo>
                  <a:pt x="148535" y="154622"/>
                  <a:pt x="147703" y="154689"/>
                  <a:pt x="146882" y="154825"/>
                </a:cubicBezTo>
                <a:cubicBezTo>
                  <a:pt x="144259" y="155242"/>
                  <a:pt x="141784" y="156393"/>
                  <a:pt x="139774" y="158060"/>
                </a:cubicBezTo>
                <a:cubicBezTo>
                  <a:pt x="139602" y="157521"/>
                  <a:pt x="139210" y="157055"/>
                  <a:pt x="138671" y="156810"/>
                </a:cubicBezTo>
                <a:cubicBezTo>
                  <a:pt x="135750" y="155484"/>
                  <a:pt x="133100" y="154821"/>
                  <a:pt x="130651" y="154821"/>
                </a:cubicBezTo>
                <a:cubicBezTo>
                  <a:pt x="129976" y="154821"/>
                  <a:pt x="129317" y="154871"/>
                  <a:pt x="128672" y="154972"/>
                </a:cubicBezTo>
                <a:cubicBezTo>
                  <a:pt x="125853" y="155389"/>
                  <a:pt x="123255" y="156810"/>
                  <a:pt x="121147" y="158893"/>
                </a:cubicBezTo>
                <a:cubicBezTo>
                  <a:pt x="121074" y="158820"/>
                  <a:pt x="121000" y="158722"/>
                  <a:pt x="120927" y="158648"/>
                </a:cubicBezTo>
                <a:cubicBezTo>
                  <a:pt x="119115" y="156820"/>
                  <a:pt x="116181" y="155462"/>
                  <a:pt x="112754" y="155462"/>
                </a:cubicBezTo>
                <a:cubicBezTo>
                  <a:pt x="110989" y="155462"/>
                  <a:pt x="109094" y="155822"/>
                  <a:pt x="107153" y="156663"/>
                </a:cubicBezTo>
                <a:cubicBezTo>
                  <a:pt x="105829" y="157251"/>
                  <a:pt x="104776" y="157913"/>
                  <a:pt x="103918" y="158746"/>
                </a:cubicBezTo>
                <a:cubicBezTo>
                  <a:pt x="102080" y="160560"/>
                  <a:pt x="101295" y="162986"/>
                  <a:pt x="100903" y="165388"/>
                </a:cubicBezTo>
                <a:lnTo>
                  <a:pt x="100781" y="165388"/>
                </a:lnTo>
                <a:cubicBezTo>
                  <a:pt x="86737" y="165217"/>
                  <a:pt x="72473" y="164972"/>
                  <a:pt x="58405" y="164653"/>
                </a:cubicBezTo>
                <a:cubicBezTo>
                  <a:pt x="58282" y="164653"/>
                  <a:pt x="58160" y="164677"/>
                  <a:pt x="58037" y="164702"/>
                </a:cubicBezTo>
                <a:cubicBezTo>
                  <a:pt x="57768" y="163820"/>
                  <a:pt x="57474" y="162962"/>
                  <a:pt x="57155" y="162153"/>
                </a:cubicBezTo>
                <a:cubicBezTo>
                  <a:pt x="56248" y="160021"/>
                  <a:pt x="55145" y="158428"/>
                  <a:pt x="53773" y="157325"/>
                </a:cubicBezTo>
                <a:cubicBezTo>
                  <a:pt x="52400" y="156197"/>
                  <a:pt x="50685" y="155438"/>
                  <a:pt x="48479" y="155021"/>
                </a:cubicBezTo>
                <a:cubicBezTo>
                  <a:pt x="47575" y="154846"/>
                  <a:pt x="46490" y="154710"/>
                  <a:pt x="45303" y="154710"/>
                </a:cubicBezTo>
                <a:cubicBezTo>
                  <a:pt x="43497" y="154710"/>
                  <a:pt x="41456" y="155025"/>
                  <a:pt x="39460" y="156001"/>
                </a:cubicBezTo>
                <a:cubicBezTo>
                  <a:pt x="39239" y="156124"/>
                  <a:pt x="39068" y="156271"/>
                  <a:pt x="38896" y="156442"/>
                </a:cubicBezTo>
                <a:cubicBezTo>
                  <a:pt x="37695" y="155609"/>
                  <a:pt x="36274" y="154996"/>
                  <a:pt x="34754" y="154678"/>
                </a:cubicBezTo>
                <a:cubicBezTo>
                  <a:pt x="33916" y="154501"/>
                  <a:pt x="33038" y="154414"/>
                  <a:pt x="32133" y="154414"/>
                </a:cubicBezTo>
                <a:cubicBezTo>
                  <a:pt x="31028" y="154414"/>
                  <a:pt x="29884" y="154544"/>
                  <a:pt x="28725" y="154800"/>
                </a:cubicBezTo>
                <a:cubicBezTo>
                  <a:pt x="28455" y="150266"/>
                  <a:pt x="28137" y="145781"/>
                  <a:pt x="27818" y="141321"/>
                </a:cubicBezTo>
                <a:cubicBezTo>
                  <a:pt x="27720" y="140071"/>
                  <a:pt x="27622" y="138796"/>
                  <a:pt x="27548" y="137546"/>
                </a:cubicBezTo>
                <a:close/>
                <a:moveTo>
                  <a:pt x="58920" y="168770"/>
                </a:moveTo>
                <a:lnTo>
                  <a:pt x="58920" y="168770"/>
                </a:lnTo>
                <a:cubicBezTo>
                  <a:pt x="72743" y="169065"/>
                  <a:pt x="86713" y="169310"/>
                  <a:pt x="100511" y="169457"/>
                </a:cubicBezTo>
                <a:cubicBezTo>
                  <a:pt x="100364" y="171883"/>
                  <a:pt x="100339" y="174334"/>
                  <a:pt x="100413" y="176760"/>
                </a:cubicBezTo>
                <a:cubicBezTo>
                  <a:pt x="92891" y="176464"/>
                  <a:pt x="85318" y="176315"/>
                  <a:pt x="77749" y="176315"/>
                </a:cubicBezTo>
                <a:cubicBezTo>
                  <a:pt x="71557" y="176315"/>
                  <a:pt x="65368" y="176415"/>
                  <a:pt x="59214" y="176613"/>
                </a:cubicBezTo>
                <a:cubicBezTo>
                  <a:pt x="59214" y="176368"/>
                  <a:pt x="59238" y="176123"/>
                  <a:pt x="59238" y="175878"/>
                </a:cubicBezTo>
                <a:cubicBezTo>
                  <a:pt x="59336" y="173305"/>
                  <a:pt x="59214" y="170952"/>
                  <a:pt x="58920" y="168770"/>
                </a:cubicBezTo>
                <a:close/>
                <a:moveTo>
                  <a:pt x="32083" y="158499"/>
                </a:moveTo>
                <a:cubicBezTo>
                  <a:pt x="32721" y="158499"/>
                  <a:pt x="33338" y="158558"/>
                  <a:pt x="33921" y="158673"/>
                </a:cubicBezTo>
                <a:cubicBezTo>
                  <a:pt x="35710" y="159065"/>
                  <a:pt x="37229" y="160021"/>
                  <a:pt x="38136" y="161344"/>
                </a:cubicBezTo>
                <a:cubicBezTo>
                  <a:pt x="38969" y="162594"/>
                  <a:pt x="39313" y="164285"/>
                  <a:pt x="39558" y="165927"/>
                </a:cubicBezTo>
                <a:cubicBezTo>
                  <a:pt x="39974" y="168623"/>
                  <a:pt x="40170" y="171393"/>
                  <a:pt x="40121" y="174138"/>
                </a:cubicBezTo>
                <a:cubicBezTo>
                  <a:pt x="40048" y="178770"/>
                  <a:pt x="39190" y="181907"/>
                  <a:pt x="37401" y="184064"/>
                </a:cubicBezTo>
                <a:cubicBezTo>
                  <a:pt x="35784" y="186000"/>
                  <a:pt x="33273" y="187107"/>
                  <a:pt x="30769" y="187107"/>
                </a:cubicBezTo>
                <a:cubicBezTo>
                  <a:pt x="30198" y="187107"/>
                  <a:pt x="29627" y="187050"/>
                  <a:pt x="29068" y="186931"/>
                </a:cubicBezTo>
                <a:cubicBezTo>
                  <a:pt x="29632" y="177618"/>
                  <a:pt x="29436" y="168231"/>
                  <a:pt x="28970" y="158942"/>
                </a:cubicBezTo>
                <a:cubicBezTo>
                  <a:pt x="30032" y="158643"/>
                  <a:pt x="31084" y="158499"/>
                  <a:pt x="32083" y="158499"/>
                </a:cubicBezTo>
                <a:close/>
                <a:moveTo>
                  <a:pt x="45354" y="158808"/>
                </a:moveTo>
                <a:cubicBezTo>
                  <a:pt x="46122" y="158808"/>
                  <a:pt x="46916" y="158885"/>
                  <a:pt x="47719" y="159040"/>
                </a:cubicBezTo>
                <a:cubicBezTo>
                  <a:pt x="49190" y="159310"/>
                  <a:pt x="50366" y="159800"/>
                  <a:pt x="51175" y="160486"/>
                </a:cubicBezTo>
                <a:cubicBezTo>
                  <a:pt x="52008" y="161173"/>
                  <a:pt x="52743" y="162227"/>
                  <a:pt x="53381" y="163746"/>
                </a:cubicBezTo>
                <a:cubicBezTo>
                  <a:pt x="54753" y="167006"/>
                  <a:pt x="55317" y="170927"/>
                  <a:pt x="55145" y="175731"/>
                </a:cubicBezTo>
                <a:cubicBezTo>
                  <a:pt x="55072" y="177814"/>
                  <a:pt x="54851" y="180216"/>
                  <a:pt x="53895" y="182275"/>
                </a:cubicBezTo>
                <a:cubicBezTo>
                  <a:pt x="52743" y="184701"/>
                  <a:pt x="50513" y="186564"/>
                  <a:pt x="47915" y="187275"/>
                </a:cubicBezTo>
                <a:cubicBezTo>
                  <a:pt x="47143" y="187482"/>
                  <a:pt x="46348" y="187582"/>
                  <a:pt x="45553" y="187582"/>
                </a:cubicBezTo>
                <a:cubicBezTo>
                  <a:pt x="43902" y="187582"/>
                  <a:pt x="42255" y="187146"/>
                  <a:pt x="40832" y="186319"/>
                </a:cubicBezTo>
                <a:cubicBezTo>
                  <a:pt x="43749" y="182520"/>
                  <a:pt x="44165" y="177618"/>
                  <a:pt x="44214" y="174211"/>
                </a:cubicBezTo>
                <a:cubicBezTo>
                  <a:pt x="44263" y="171246"/>
                  <a:pt x="44067" y="168256"/>
                  <a:pt x="43626" y="165315"/>
                </a:cubicBezTo>
                <a:cubicBezTo>
                  <a:pt x="43332" y="163354"/>
                  <a:pt x="42891" y="161295"/>
                  <a:pt x="41763" y="159457"/>
                </a:cubicBezTo>
                <a:cubicBezTo>
                  <a:pt x="42840" y="159027"/>
                  <a:pt x="44061" y="158808"/>
                  <a:pt x="45354" y="158808"/>
                </a:cubicBezTo>
                <a:close/>
                <a:moveTo>
                  <a:pt x="169455" y="156945"/>
                </a:moveTo>
                <a:cubicBezTo>
                  <a:pt x="170286" y="156945"/>
                  <a:pt x="171097" y="157069"/>
                  <a:pt x="171856" y="157325"/>
                </a:cubicBezTo>
                <a:cubicBezTo>
                  <a:pt x="171954" y="157349"/>
                  <a:pt x="172028" y="157374"/>
                  <a:pt x="172126" y="157374"/>
                </a:cubicBezTo>
                <a:cubicBezTo>
                  <a:pt x="171562" y="167790"/>
                  <a:pt x="171317" y="178280"/>
                  <a:pt x="172052" y="188696"/>
                </a:cubicBezTo>
                <a:cubicBezTo>
                  <a:pt x="171906" y="188698"/>
                  <a:pt x="171761" y="188700"/>
                  <a:pt x="171617" y="188700"/>
                </a:cubicBezTo>
                <a:cubicBezTo>
                  <a:pt x="168884" y="188700"/>
                  <a:pt x="166503" y="188259"/>
                  <a:pt x="164454" y="187397"/>
                </a:cubicBezTo>
                <a:cubicBezTo>
                  <a:pt x="161856" y="186270"/>
                  <a:pt x="159798" y="184382"/>
                  <a:pt x="158793" y="182152"/>
                </a:cubicBezTo>
                <a:cubicBezTo>
                  <a:pt x="157886" y="180142"/>
                  <a:pt x="157739" y="177716"/>
                  <a:pt x="157714" y="175584"/>
                </a:cubicBezTo>
                <a:cubicBezTo>
                  <a:pt x="157665" y="171711"/>
                  <a:pt x="158058" y="168697"/>
                  <a:pt x="158915" y="166074"/>
                </a:cubicBezTo>
                <a:cubicBezTo>
                  <a:pt x="159920" y="162962"/>
                  <a:pt x="161709" y="160364"/>
                  <a:pt x="163915" y="158771"/>
                </a:cubicBezTo>
                <a:cubicBezTo>
                  <a:pt x="165598" y="157581"/>
                  <a:pt x="167575" y="156945"/>
                  <a:pt x="169455" y="156945"/>
                </a:cubicBezTo>
                <a:close/>
                <a:moveTo>
                  <a:pt x="149353" y="158719"/>
                </a:moveTo>
                <a:cubicBezTo>
                  <a:pt x="151875" y="158719"/>
                  <a:pt x="154486" y="159556"/>
                  <a:pt x="156636" y="161075"/>
                </a:cubicBezTo>
                <a:cubicBezTo>
                  <a:pt x="155901" y="162398"/>
                  <a:pt x="155386" y="163673"/>
                  <a:pt x="155019" y="164800"/>
                </a:cubicBezTo>
                <a:cubicBezTo>
                  <a:pt x="154014" y="167864"/>
                  <a:pt x="153572" y="171295"/>
                  <a:pt x="153622" y="175633"/>
                </a:cubicBezTo>
                <a:cubicBezTo>
                  <a:pt x="153646" y="178182"/>
                  <a:pt x="153842" y="181147"/>
                  <a:pt x="155068" y="183868"/>
                </a:cubicBezTo>
                <a:cubicBezTo>
                  <a:pt x="155386" y="184554"/>
                  <a:pt x="155778" y="185240"/>
                  <a:pt x="156219" y="185878"/>
                </a:cubicBezTo>
                <a:cubicBezTo>
                  <a:pt x="156072" y="186000"/>
                  <a:pt x="155901" y="186123"/>
                  <a:pt x="155778" y="186294"/>
                </a:cubicBezTo>
                <a:cubicBezTo>
                  <a:pt x="153991" y="188512"/>
                  <a:pt x="151096" y="189852"/>
                  <a:pt x="148252" y="189852"/>
                </a:cubicBezTo>
                <a:cubicBezTo>
                  <a:pt x="148015" y="189852"/>
                  <a:pt x="147779" y="189842"/>
                  <a:pt x="147543" y="189823"/>
                </a:cubicBezTo>
                <a:cubicBezTo>
                  <a:pt x="144480" y="189554"/>
                  <a:pt x="141514" y="187667"/>
                  <a:pt x="140019" y="184971"/>
                </a:cubicBezTo>
                <a:cubicBezTo>
                  <a:pt x="138941" y="183035"/>
                  <a:pt x="138549" y="180706"/>
                  <a:pt x="138328" y="178917"/>
                </a:cubicBezTo>
                <a:cubicBezTo>
                  <a:pt x="137960" y="175780"/>
                  <a:pt x="137936" y="172692"/>
                  <a:pt x="138304" y="169751"/>
                </a:cubicBezTo>
                <a:cubicBezTo>
                  <a:pt x="138598" y="167398"/>
                  <a:pt x="139088" y="165633"/>
                  <a:pt x="139848" y="164212"/>
                </a:cubicBezTo>
                <a:cubicBezTo>
                  <a:pt x="141343" y="161442"/>
                  <a:pt x="144284" y="159384"/>
                  <a:pt x="147543" y="158869"/>
                </a:cubicBezTo>
                <a:cubicBezTo>
                  <a:pt x="148136" y="158768"/>
                  <a:pt x="148742" y="158719"/>
                  <a:pt x="149353" y="158719"/>
                </a:cubicBezTo>
                <a:close/>
                <a:moveTo>
                  <a:pt x="130668" y="158910"/>
                </a:moveTo>
                <a:cubicBezTo>
                  <a:pt x="132518" y="158910"/>
                  <a:pt x="134602" y="159444"/>
                  <a:pt x="136980" y="160535"/>
                </a:cubicBezTo>
                <a:cubicBezTo>
                  <a:pt x="137078" y="160584"/>
                  <a:pt x="137176" y="160609"/>
                  <a:pt x="137299" y="160633"/>
                </a:cubicBezTo>
                <a:cubicBezTo>
                  <a:pt x="136907" y="161173"/>
                  <a:pt x="136539" y="161712"/>
                  <a:pt x="136245" y="162276"/>
                </a:cubicBezTo>
                <a:cubicBezTo>
                  <a:pt x="135240" y="164163"/>
                  <a:pt x="134603" y="166393"/>
                  <a:pt x="134235" y="169261"/>
                </a:cubicBezTo>
                <a:cubicBezTo>
                  <a:pt x="133843" y="172520"/>
                  <a:pt x="133843" y="175927"/>
                  <a:pt x="134260" y="179407"/>
                </a:cubicBezTo>
                <a:cubicBezTo>
                  <a:pt x="134529" y="181588"/>
                  <a:pt x="135019" y="184407"/>
                  <a:pt x="136441" y="186980"/>
                </a:cubicBezTo>
                <a:cubicBezTo>
                  <a:pt x="136637" y="187324"/>
                  <a:pt x="136858" y="187667"/>
                  <a:pt x="137078" y="187985"/>
                </a:cubicBezTo>
                <a:cubicBezTo>
                  <a:pt x="137029" y="188059"/>
                  <a:pt x="136956" y="188108"/>
                  <a:pt x="136907" y="188181"/>
                </a:cubicBezTo>
                <a:cubicBezTo>
                  <a:pt x="135483" y="189931"/>
                  <a:pt x="132945" y="190903"/>
                  <a:pt x="129909" y="190903"/>
                </a:cubicBezTo>
                <a:cubicBezTo>
                  <a:pt x="129287" y="190903"/>
                  <a:pt x="128644" y="190863"/>
                  <a:pt x="127985" y="190779"/>
                </a:cubicBezTo>
                <a:cubicBezTo>
                  <a:pt x="126172" y="190559"/>
                  <a:pt x="124824" y="190093"/>
                  <a:pt x="123892" y="189382"/>
                </a:cubicBezTo>
                <a:cubicBezTo>
                  <a:pt x="121858" y="187863"/>
                  <a:pt x="121098" y="184897"/>
                  <a:pt x="120584" y="181907"/>
                </a:cubicBezTo>
                <a:cubicBezTo>
                  <a:pt x="119775" y="177226"/>
                  <a:pt x="119211" y="172251"/>
                  <a:pt x="120559" y="167692"/>
                </a:cubicBezTo>
                <a:cubicBezTo>
                  <a:pt x="121711" y="163844"/>
                  <a:pt x="124848" y="159678"/>
                  <a:pt x="129284" y="159016"/>
                </a:cubicBezTo>
                <a:cubicBezTo>
                  <a:pt x="129731" y="158946"/>
                  <a:pt x="130191" y="158910"/>
                  <a:pt x="130668" y="158910"/>
                </a:cubicBezTo>
                <a:close/>
                <a:moveTo>
                  <a:pt x="112863" y="159581"/>
                </a:moveTo>
                <a:cubicBezTo>
                  <a:pt x="114744" y="159581"/>
                  <a:pt x="116637" y="160128"/>
                  <a:pt x="118010" y="161516"/>
                </a:cubicBezTo>
                <a:cubicBezTo>
                  <a:pt x="118206" y="161712"/>
                  <a:pt x="118451" y="161883"/>
                  <a:pt x="118697" y="161981"/>
                </a:cubicBezTo>
                <a:cubicBezTo>
                  <a:pt x="117839" y="163354"/>
                  <a:pt x="117128" y="164874"/>
                  <a:pt x="116638" y="166516"/>
                </a:cubicBezTo>
                <a:cubicBezTo>
                  <a:pt x="115045" y="171908"/>
                  <a:pt x="115682" y="177667"/>
                  <a:pt x="116540" y="182593"/>
                </a:cubicBezTo>
                <a:cubicBezTo>
                  <a:pt x="116981" y="185167"/>
                  <a:pt x="117618" y="187765"/>
                  <a:pt x="118942" y="189921"/>
                </a:cubicBezTo>
                <a:cubicBezTo>
                  <a:pt x="117647" y="191276"/>
                  <a:pt x="115686" y="192064"/>
                  <a:pt x="113717" y="192064"/>
                </a:cubicBezTo>
                <a:cubicBezTo>
                  <a:pt x="113300" y="192064"/>
                  <a:pt x="112883" y="192029"/>
                  <a:pt x="112471" y="191956"/>
                </a:cubicBezTo>
                <a:cubicBezTo>
                  <a:pt x="110020" y="191539"/>
                  <a:pt x="107692" y="189823"/>
                  <a:pt x="106418" y="187495"/>
                </a:cubicBezTo>
                <a:cubicBezTo>
                  <a:pt x="105217" y="185289"/>
                  <a:pt x="104874" y="182593"/>
                  <a:pt x="104677" y="180044"/>
                </a:cubicBezTo>
                <a:cubicBezTo>
                  <a:pt x="104359" y="176025"/>
                  <a:pt x="104383" y="171957"/>
                  <a:pt x="104727" y="167937"/>
                </a:cubicBezTo>
                <a:cubicBezTo>
                  <a:pt x="104923" y="165511"/>
                  <a:pt x="105315" y="163109"/>
                  <a:pt x="106785" y="161687"/>
                </a:cubicBezTo>
                <a:cubicBezTo>
                  <a:pt x="107275" y="161197"/>
                  <a:pt x="107913" y="160805"/>
                  <a:pt x="108795" y="160413"/>
                </a:cubicBezTo>
                <a:cubicBezTo>
                  <a:pt x="109986" y="159903"/>
                  <a:pt x="111421" y="159581"/>
                  <a:pt x="112863" y="159581"/>
                </a:cubicBezTo>
                <a:close/>
                <a:moveTo>
                  <a:pt x="14637" y="4076"/>
                </a:moveTo>
                <a:cubicBezTo>
                  <a:pt x="16314" y="4076"/>
                  <a:pt x="17990" y="4575"/>
                  <a:pt x="19338" y="5566"/>
                </a:cubicBezTo>
                <a:cubicBezTo>
                  <a:pt x="23725" y="8728"/>
                  <a:pt x="24093" y="15296"/>
                  <a:pt x="23823" y="21914"/>
                </a:cubicBezTo>
                <a:cubicBezTo>
                  <a:pt x="23725" y="24806"/>
                  <a:pt x="23602" y="27673"/>
                  <a:pt x="23480" y="30565"/>
                </a:cubicBezTo>
                <a:cubicBezTo>
                  <a:pt x="22205" y="61790"/>
                  <a:pt x="20882" y="94068"/>
                  <a:pt x="22671" y="125807"/>
                </a:cubicBezTo>
                <a:cubicBezTo>
                  <a:pt x="22965" y="131076"/>
                  <a:pt x="23357" y="136419"/>
                  <a:pt x="23725" y="141615"/>
                </a:cubicBezTo>
                <a:cubicBezTo>
                  <a:pt x="25073" y="160266"/>
                  <a:pt x="26445" y="179530"/>
                  <a:pt x="23872" y="198205"/>
                </a:cubicBezTo>
                <a:cubicBezTo>
                  <a:pt x="23553" y="200509"/>
                  <a:pt x="23014" y="202985"/>
                  <a:pt x="21421" y="203965"/>
                </a:cubicBezTo>
                <a:cubicBezTo>
                  <a:pt x="20392" y="204578"/>
                  <a:pt x="18848" y="204602"/>
                  <a:pt x="17475" y="204627"/>
                </a:cubicBezTo>
                <a:cubicBezTo>
                  <a:pt x="17049" y="204634"/>
                  <a:pt x="16618" y="204639"/>
                  <a:pt x="16185" y="204639"/>
                </a:cubicBezTo>
                <a:cubicBezTo>
                  <a:pt x="12212" y="204639"/>
                  <a:pt x="8075" y="204230"/>
                  <a:pt x="5932" y="201490"/>
                </a:cubicBezTo>
                <a:cubicBezTo>
                  <a:pt x="4118" y="199161"/>
                  <a:pt x="4192" y="195632"/>
                  <a:pt x="4437" y="191931"/>
                </a:cubicBezTo>
                <a:cubicBezTo>
                  <a:pt x="5392" y="177986"/>
                  <a:pt x="6079" y="163771"/>
                  <a:pt x="6544" y="148477"/>
                </a:cubicBezTo>
                <a:cubicBezTo>
                  <a:pt x="7206" y="125708"/>
                  <a:pt x="7378" y="101273"/>
                  <a:pt x="7010" y="71593"/>
                </a:cubicBezTo>
                <a:cubicBezTo>
                  <a:pt x="6887" y="60466"/>
                  <a:pt x="6691" y="48628"/>
                  <a:pt x="6373" y="33163"/>
                </a:cubicBezTo>
                <a:cubicBezTo>
                  <a:pt x="6348" y="31105"/>
                  <a:pt x="6250" y="29021"/>
                  <a:pt x="6152" y="26987"/>
                </a:cubicBezTo>
                <a:cubicBezTo>
                  <a:pt x="5956" y="22894"/>
                  <a:pt x="5760" y="18654"/>
                  <a:pt x="6005" y="14610"/>
                </a:cubicBezTo>
                <a:cubicBezTo>
                  <a:pt x="6152" y="12527"/>
                  <a:pt x="6863" y="7405"/>
                  <a:pt x="10539" y="5174"/>
                </a:cubicBezTo>
                <a:cubicBezTo>
                  <a:pt x="11770" y="4440"/>
                  <a:pt x="13204" y="4076"/>
                  <a:pt x="14637" y="4076"/>
                </a:cubicBezTo>
                <a:close/>
                <a:moveTo>
                  <a:pt x="186365" y="4071"/>
                </a:moveTo>
                <a:cubicBezTo>
                  <a:pt x="187787" y="4071"/>
                  <a:pt x="189233" y="4439"/>
                  <a:pt x="190458" y="5174"/>
                </a:cubicBezTo>
                <a:cubicBezTo>
                  <a:pt x="194159" y="7405"/>
                  <a:pt x="194845" y="12527"/>
                  <a:pt x="194992" y="14610"/>
                </a:cubicBezTo>
                <a:cubicBezTo>
                  <a:pt x="195237" y="18654"/>
                  <a:pt x="195041" y="22894"/>
                  <a:pt x="194845" y="26987"/>
                </a:cubicBezTo>
                <a:cubicBezTo>
                  <a:pt x="194772" y="29021"/>
                  <a:pt x="194674" y="31105"/>
                  <a:pt x="194625" y="33163"/>
                </a:cubicBezTo>
                <a:cubicBezTo>
                  <a:pt x="194306" y="48579"/>
                  <a:pt x="194110" y="60417"/>
                  <a:pt x="193987" y="71593"/>
                </a:cubicBezTo>
                <a:cubicBezTo>
                  <a:pt x="193644" y="101273"/>
                  <a:pt x="193791" y="125708"/>
                  <a:pt x="194478" y="148477"/>
                </a:cubicBezTo>
                <a:cubicBezTo>
                  <a:pt x="194919" y="163771"/>
                  <a:pt x="195605" y="177986"/>
                  <a:pt x="196561" y="191931"/>
                </a:cubicBezTo>
                <a:cubicBezTo>
                  <a:pt x="196806" y="195632"/>
                  <a:pt x="196879" y="199161"/>
                  <a:pt x="195066" y="201490"/>
                </a:cubicBezTo>
                <a:cubicBezTo>
                  <a:pt x="192944" y="204230"/>
                  <a:pt x="188790" y="204639"/>
                  <a:pt x="184814" y="204639"/>
                </a:cubicBezTo>
                <a:cubicBezTo>
                  <a:pt x="184380" y="204639"/>
                  <a:pt x="183949" y="204634"/>
                  <a:pt x="183522" y="204627"/>
                </a:cubicBezTo>
                <a:cubicBezTo>
                  <a:pt x="182150" y="204602"/>
                  <a:pt x="180606" y="204578"/>
                  <a:pt x="179576" y="203965"/>
                </a:cubicBezTo>
                <a:cubicBezTo>
                  <a:pt x="177983" y="202985"/>
                  <a:pt x="177444" y="200509"/>
                  <a:pt x="177125" y="198205"/>
                </a:cubicBezTo>
                <a:cubicBezTo>
                  <a:pt x="174552" y="179530"/>
                  <a:pt x="175924" y="160266"/>
                  <a:pt x="177272" y="141615"/>
                </a:cubicBezTo>
                <a:cubicBezTo>
                  <a:pt x="177640" y="136419"/>
                  <a:pt x="178032" y="131076"/>
                  <a:pt x="178326" y="125807"/>
                </a:cubicBezTo>
                <a:cubicBezTo>
                  <a:pt x="180115" y="94068"/>
                  <a:pt x="178792" y="61790"/>
                  <a:pt x="177518" y="30565"/>
                </a:cubicBezTo>
                <a:cubicBezTo>
                  <a:pt x="177395" y="27673"/>
                  <a:pt x="177297" y="24806"/>
                  <a:pt x="177174" y="21914"/>
                </a:cubicBezTo>
                <a:cubicBezTo>
                  <a:pt x="176905" y="15296"/>
                  <a:pt x="177272" y="8728"/>
                  <a:pt x="181660" y="5566"/>
                </a:cubicBezTo>
                <a:cubicBezTo>
                  <a:pt x="183008" y="4562"/>
                  <a:pt x="184674" y="4071"/>
                  <a:pt x="186365" y="4071"/>
                </a:cubicBezTo>
                <a:close/>
                <a:moveTo>
                  <a:pt x="14627" y="0"/>
                </a:moveTo>
                <a:cubicBezTo>
                  <a:pt x="12462" y="0"/>
                  <a:pt x="10296" y="551"/>
                  <a:pt x="8432" y="1670"/>
                </a:cubicBezTo>
                <a:cubicBezTo>
                  <a:pt x="4657" y="3949"/>
                  <a:pt x="2304" y="8581"/>
                  <a:pt x="1937" y="14365"/>
                </a:cubicBezTo>
                <a:cubicBezTo>
                  <a:pt x="1667" y="18605"/>
                  <a:pt x="1863" y="22968"/>
                  <a:pt x="2059" y="27183"/>
                </a:cubicBezTo>
                <a:cubicBezTo>
                  <a:pt x="2157" y="29193"/>
                  <a:pt x="2255" y="31252"/>
                  <a:pt x="2280" y="33261"/>
                </a:cubicBezTo>
                <a:cubicBezTo>
                  <a:pt x="2598" y="48677"/>
                  <a:pt x="2795" y="60540"/>
                  <a:pt x="2917" y="71642"/>
                </a:cubicBezTo>
                <a:cubicBezTo>
                  <a:pt x="3285" y="101273"/>
                  <a:pt x="3113" y="125635"/>
                  <a:pt x="2451" y="148355"/>
                </a:cubicBezTo>
                <a:cubicBezTo>
                  <a:pt x="1986" y="163599"/>
                  <a:pt x="1299" y="177765"/>
                  <a:pt x="368" y="191662"/>
                </a:cubicBezTo>
                <a:cubicBezTo>
                  <a:pt x="50" y="196196"/>
                  <a:pt x="1" y="200534"/>
                  <a:pt x="2696" y="204014"/>
                </a:cubicBezTo>
                <a:cubicBezTo>
                  <a:pt x="5834" y="208033"/>
                  <a:pt x="11078" y="208744"/>
                  <a:pt x="16397" y="208744"/>
                </a:cubicBezTo>
                <a:cubicBezTo>
                  <a:pt x="16789" y="208744"/>
                  <a:pt x="17181" y="208720"/>
                  <a:pt x="17549" y="208720"/>
                </a:cubicBezTo>
                <a:cubicBezTo>
                  <a:pt x="19240" y="208695"/>
                  <a:pt x="21568" y="208671"/>
                  <a:pt x="23553" y="207445"/>
                </a:cubicBezTo>
                <a:cubicBezTo>
                  <a:pt x="26617" y="205607"/>
                  <a:pt x="27475" y="202004"/>
                  <a:pt x="27941" y="198769"/>
                </a:cubicBezTo>
                <a:cubicBezTo>
                  <a:pt x="28284" y="196196"/>
                  <a:pt x="28553" y="193622"/>
                  <a:pt x="28774" y="191024"/>
                </a:cubicBezTo>
                <a:cubicBezTo>
                  <a:pt x="29411" y="191147"/>
                  <a:pt x="30073" y="191196"/>
                  <a:pt x="30710" y="191196"/>
                </a:cubicBezTo>
                <a:cubicBezTo>
                  <a:pt x="33185" y="191196"/>
                  <a:pt x="35636" y="190461"/>
                  <a:pt x="37720" y="189137"/>
                </a:cubicBezTo>
                <a:cubicBezTo>
                  <a:pt x="37793" y="189211"/>
                  <a:pt x="37842" y="189260"/>
                  <a:pt x="37916" y="189309"/>
                </a:cubicBezTo>
                <a:cubicBezTo>
                  <a:pt x="40146" y="190853"/>
                  <a:pt x="42842" y="191662"/>
                  <a:pt x="45562" y="191662"/>
                </a:cubicBezTo>
                <a:cubicBezTo>
                  <a:pt x="46714" y="191662"/>
                  <a:pt x="47866" y="191515"/>
                  <a:pt x="48969" y="191220"/>
                </a:cubicBezTo>
                <a:cubicBezTo>
                  <a:pt x="52719" y="190216"/>
                  <a:pt x="55954" y="187520"/>
                  <a:pt x="57596" y="184015"/>
                </a:cubicBezTo>
                <a:cubicBezTo>
                  <a:pt x="58111" y="182936"/>
                  <a:pt x="58454" y="181834"/>
                  <a:pt x="58699" y="180731"/>
                </a:cubicBezTo>
                <a:cubicBezTo>
                  <a:pt x="65066" y="180518"/>
                  <a:pt x="71469" y="180412"/>
                  <a:pt x="77875" y="180412"/>
                </a:cubicBezTo>
                <a:cubicBezTo>
                  <a:pt x="85475" y="180412"/>
                  <a:pt x="93079" y="180561"/>
                  <a:pt x="100634" y="180853"/>
                </a:cubicBezTo>
                <a:cubicBezTo>
                  <a:pt x="100879" y="183745"/>
                  <a:pt x="101344" y="186735"/>
                  <a:pt x="102815" y="189431"/>
                </a:cubicBezTo>
                <a:cubicBezTo>
                  <a:pt x="104702" y="192912"/>
                  <a:pt x="108060" y="195362"/>
                  <a:pt x="111785" y="196000"/>
                </a:cubicBezTo>
                <a:cubicBezTo>
                  <a:pt x="112422" y="196098"/>
                  <a:pt x="113059" y="196171"/>
                  <a:pt x="113697" y="196171"/>
                </a:cubicBezTo>
                <a:cubicBezTo>
                  <a:pt x="116736" y="196171"/>
                  <a:pt x="119677" y="194970"/>
                  <a:pt x="121760" y="192887"/>
                </a:cubicBezTo>
                <a:cubicBezTo>
                  <a:pt x="123231" y="193892"/>
                  <a:pt x="125093" y="194529"/>
                  <a:pt x="127471" y="194848"/>
                </a:cubicBezTo>
                <a:cubicBezTo>
                  <a:pt x="128279" y="194946"/>
                  <a:pt x="129113" y="194995"/>
                  <a:pt x="129897" y="194995"/>
                </a:cubicBezTo>
                <a:cubicBezTo>
                  <a:pt x="134064" y="194995"/>
                  <a:pt x="137666" y="193573"/>
                  <a:pt x="139897" y="190975"/>
                </a:cubicBezTo>
                <a:cubicBezTo>
                  <a:pt x="141980" y="192617"/>
                  <a:pt x="144529" y="193671"/>
                  <a:pt x="147200" y="193892"/>
                </a:cubicBezTo>
                <a:cubicBezTo>
                  <a:pt x="147568" y="193941"/>
                  <a:pt x="147935" y="193941"/>
                  <a:pt x="148303" y="193941"/>
                </a:cubicBezTo>
                <a:cubicBezTo>
                  <a:pt x="152396" y="193941"/>
                  <a:pt x="156391" y="192054"/>
                  <a:pt x="158964" y="188843"/>
                </a:cubicBezTo>
                <a:cubicBezTo>
                  <a:pt x="158964" y="188843"/>
                  <a:pt x="158964" y="188843"/>
                  <a:pt x="158989" y="188819"/>
                </a:cubicBezTo>
                <a:cubicBezTo>
                  <a:pt x="160116" y="189750"/>
                  <a:pt x="161415" y="190534"/>
                  <a:pt x="162861" y="191147"/>
                </a:cubicBezTo>
                <a:cubicBezTo>
                  <a:pt x="165410" y="192250"/>
                  <a:pt x="168376" y="192814"/>
                  <a:pt x="171660" y="192814"/>
                </a:cubicBezTo>
                <a:cubicBezTo>
                  <a:pt x="171905" y="192814"/>
                  <a:pt x="172150" y="192789"/>
                  <a:pt x="172371" y="192789"/>
                </a:cubicBezTo>
                <a:cubicBezTo>
                  <a:pt x="172567" y="194774"/>
                  <a:pt x="172787" y="196784"/>
                  <a:pt x="173081" y="198769"/>
                </a:cubicBezTo>
                <a:cubicBezTo>
                  <a:pt x="173523" y="202004"/>
                  <a:pt x="174405" y="205607"/>
                  <a:pt x="177444" y="207445"/>
                </a:cubicBezTo>
                <a:cubicBezTo>
                  <a:pt x="179429" y="208671"/>
                  <a:pt x="181758" y="208695"/>
                  <a:pt x="183449" y="208720"/>
                </a:cubicBezTo>
                <a:cubicBezTo>
                  <a:pt x="183841" y="208720"/>
                  <a:pt x="184208" y="208744"/>
                  <a:pt x="184601" y="208744"/>
                </a:cubicBezTo>
                <a:cubicBezTo>
                  <a:pt x="189944" y="208744"/>
                  <a:pt x="195164" y="208033"/>
                  <a:pt x="198301" y="204014"/>
                </a:cubicBezTo>
                <a:cubicBezTo>
                  <a:pt x="200997" y="200558"/>
                  <a:pt x="200948" y="196196"/>
                  <a:pt x="200629" y="191662"/>
                </a:cubicBezTo>
                <a:cubicBezTo>
                  <a:pt x="199698" y="177765"/>
                  <a:pt x="199012" y="163599"/>
                  <a:pt x="198571" y="148355"/>
                </a:cubicBezTo>
                <a:cubicBezTo>
                  <a:pt x="197884" y="125635"/>
                  <a:pt x="197737" y="101273"/>
                  <a:pt x="198080" y="71642"/>
                </a:cubicBezTo>
                <a:cubicBezTo>
                  <a:pt x="198203" y="60491"/>
                  <a:pt x="198399" y="48653"/>
                  <a:pt x="198718" y="33261"/>
                </a:cubicBezTo>
                <a:cubicBezTo>
                  <a:pt x="198767" y="31252"/>
                  <a:pt x="198865" y="29193"/>
                  <a:pt x="198938" y="27183"/>
                </a:cubicBezTo>
                <a:cubicBezTo>
                  <a:pt x="199134" y="22968"/>
                  <a:pt x="199330" y="18605"/>
                  <a:pt x="199085" y="14365"/>
                </a:cubicBezTo>
                <a:cubicBezTo>
                  <a:pt x="198718" y="8581"/>
                  <a:pt x="196340" y="3949"/>
                  <a:pt x="192566" y="1670"/>
                </a:cubicBezTo>
                <a:cubicBezTo>
                  <a:pt x="190713" y="551"/>
                  <a:pt x="188548" y="0"/>
                  <a:pt x="186380" y="0"/>
                </a:cubicBezTo>
                <a:cubicBezTo>
                  <a:pt x="183845" y="0"/>
                  <a:pt x="181305" y="754"/>
                  <a:pt x="179258" y="2233"/>
                </a:cubicBezTo>
                <a:cubicBezTo>
                  <a:pt x="174650" y="5566"/>
                  <a:pt x="173302" y="11204"/>
                  <a:pt x="173057" y="17012"/>
                </a:cubicBezTo>
                <a:cubicBezTo>
                  <a:pt x="172126" y="16765"/>
                  <a:pt x="171164" y="16644"/>
                  <a:pt x="170201" y="16644"/>
                </a:cubicBezTo>
                <a:cubicBezTo>
                  <a:pt x="167539" y="16644"/>
                  <a:pt x="164871" y="17570"/>
                  <a:pt x="162837" y="19316"/>
                </a:cubicBezTo>
                <a:cubicBezTo>
                  <a:pt x="159798" y="21938"/>
                  <a:pt x="158597" y="25737"/>
                  <a:pt x="158033" y="29291"/>
                </a:cubicBezTo>
                <a:cubicBezTo>
                  <a:pt x="157714" y="29095"/>
                  <a:pt x="157322" y="28997"/>
                  <a:pt x="156906" y="28997"/>
                </a:cubicBezTo>
                <a:cubicBezTo>
                  <a:pt x="154786" y="29051"/>
                  <a:pt x="152660" y="29076"/>
                  <a:pt x="150530" y="29076"/>
                </a:cubicBezTo>
                <a:cubicBezTo>
                  <a:pt x="139212" y="29076"/>
                  <a:pt x="127784" y="28375"/>
                  <a:pt x="116687" y="27673"/>
                </a:cubicBezTo>
                <a:cubicBezTo>
                  <a:pt x="105517" y="26986"/>
                  <a:pt x="94029" y="26280"/>
                  <a:pt x="82613" y="26280"/>
                </a:cubicBezTo>
                <a:cubicBezTo>
                  <a:pt x="80603" y="26280"/>
                  <a:pt x="78594" y="26302"/>
                  <a:pt x="76590" y="26350"/>
                </a:cubicBezTo>
                <a:cubicBezTo>
                  <a:pt x="76345" y="26350"/>
                  <a:pt x="76125" y="26399"/>
                  <a:pt x="75929" y="26472"/>
                </a:cubicBezTo>
                <a:cubicBezTo>
                  <a:pt x="74973" y="21546"/>
                  <a:pt x="72792" y="18164"/>
                  <a:pt x="69605" y="16693"/>
                </a:cubicBezTo>
                <a:cubicBezTo>
                  <a:pt x="68379" y="16140"/>
                  <a:pt x="66996" y="15860"/>
                  <a:pt x="65420" y="15860"/>
                </a:cubicBezTo>
                <a:cubicBezTo>
                  <a:pt x="64414" y="15860"/>
                  <a:pt x="63329" y="15974"/>
                  <a:pt x="62155" y="16203"/>
                </a:cubicBezTo>
                <a:cubicBezTo>
                  <a:pt x="58944" y="16841"/>
                  <a:pt x="56542" y="18164"/>
                  <a:pt x="55121" y="20051"/>
                </a:cubicBezTo>
                <a:cubicBezTo>
                  <a:pt x="53405" y="18581"/>
                  <a:pt x="51273" y="17625"/>
                  <a:pt x="49067" y="17306"/>
                </a:cubicBezTo>
                <a:cubicBezTo>
                  <a:pt x="48572" y="17240"/>
                  <a:pt x="48073" y="17207"/>
                  <a:pt x="47574" y="17207"/>
                </a:cubicBezTo>
                <a:cubicBezTo>
                  <a:pt x="44762" y="17207"/>
                  <a:pt x="41947" y="18240"/>
                  <a:pt x="39803" y="20051"/>
                </a:cubicBezTo>
                <a:cubicBezTo>
                  <a:pt x="38602" y="19169"/>
                  <a:pt x="37156" y="18507"/>
                  <a:pt x="35563" y="18164"/>
                </a:cubicBezTo>
                <a:cubicBezTo>
                  <a:pt x="34736" y="17982"/>
                  <a:pt x="33904" y="17894"/>
                  <a:pt x="33085" y="17894"/>
                </a:cubicBezTo>
                <a:cubicBezTo>
                  <a:pt x="31259" y="17894"/>
                  <a:pt x="29496" y="18332"/>
                  <a:pt x="27990" y="19144"/>
                </a:cubicBezTo>
                <a:cubicBezTo>
                  <a:pt x="27990" y="12625"/>
                  <a:pt x="26936" y="5983"/>
                  <a:pt x="21740" y="2233"/>
                </a:cubicBezTo>
                <a:cubicBezTo>
                  <a:pt x="19692" y="754"/>
                  <a:pt x="17160" y="0"/>
                  <a:pt x="146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6"/>
          <p:cNvSpPr/>
          <p:nvPr/>
        </p:nvSpPr>
        <p:spPr>
          <a:xfrm>
            <a:off x="4434074" y="184509"/>
            <a:ext cx="498106" cy="503998"/>
          </a:xfrm>
          <a:custGeom>
            <a:avLst/>
            <a:gdLst/>
            <a:ahLst/>
            <a:cxnLst/>
            <a:rect l="l" t="t" r="r" b="b"/>
            <a:pathLst>
              <a:path w="206683" h="209128" extrusionOk="0">
                <a:moveTo>
                  <a:pt x="62084" y="4094"/>
                </a:moveTo>
                <a:cubicBezTo>
                  <a:pt x="75596" y="4094"/>
                  <a:pt x="89136" y="4291"/>
                  <a:pt x="102570" y="4847"/>
                </a:cubicBezTo>
                <a:cubicBezTo>
                  <a:pt x="104775" y="4945"/>
                  <a:pt x="105437" y="5386"/>
                  <a:pt x="105609" y="5729"/>
                </a:cubicBezTo>
                <a:cubicBezTo>
                  <a:pt x="105780" y="6072"/>
                  <a:pt x="105682" y="6881"/>
                  <a:pt x="105633" y="7396"/>
                </a:cubicBezTo>
                <a:cubicBezTo>
                  <a:pt x="105462" y="8891"/>
                  <a:pt x="105266" y="10386"/>
                  <a:pt x="105070" y="11856"/>
                </a:cubicBezTo>
                <a:cubicBezTo>
                  <a:pt x="104138" y="18964"/>
                  <a:pt x="103182" y="26316"/>
                  <a:pt x="104016" y="33645"/>
                </a:cubicBezTo>
                <a:cubicBezTo>
                  <a:pt x="104212" y="35311"/>
                  <a:pt x="104530" y="37076"/>
                  <a:pt x="105609" y="38571"/>
                </a:cubicBezTo>
                <a:cubicBezTo>
                  <a:pt x="106747" y="40213"/>
                  <a:pt x="109108" y="41770"/>
                  <a:pt x="112442" y="41770"/>
                </a:cubicBezTo>
                <a:cubicBezTo>
                  <a:pt x="113486" y="41770"/>
                  <a:pt x="114626" y="41618"/>
                  <a:pt x="115853" y="41267"/>
                </a:cubicBezTo>
                <a:cubicBezTo>
                  <a:pt x="117324" y="40850"/>
                  <a:pt x="118672" y="40237"/>
                  <a:pt x="119995" y="39649"/>
                </a:cubicBezTo>
                <a:cubicBezTo>
                  <a:pt x="121368" y="39036"/>
                  <a:pt x="122667" y="38473"/>
                  <a:pt x="123990" y="38130"/>
                </a:cubicBezTo>
                <a:cubicBezTo>
                  <a:pt x="124768" y="37939"/>
                  <a:pt x="125569" y="37847"/>
                  <a:pt x="126377" y="37847"/>
                </a:cubicBezTo>
                <a:cubicBezTo>
                  <a:pt x="131067" y="37847"/>
                  <a:pt x="136003" y="40928"/>
                  <a:pt x="138156" y="45507"/>
                </a:cubicBezTo>
                <a:cubicBezTo>
                  <a:pt x="140558" y="50629"/>
                  <a:pt x="139799" y="57345"/>
                  <a:pt x="136245" y="62589"/>
                </a:cubicBezTo>
                <a:cubicBezTo>
                  <a:pt x="133893" y="66039"/>
                  <a:pt x="129769" y="68807"/>
                  <a:pt x="125885" y="68807"/>
                </a:cubicBezTo>
                <a:cubicBezTo>
                  <a:pt x="124830" y="68807"/>
                  <a:pt x="123793" y="68603"/>
                  <a:pt x="122814" y="68153"/>
                </a:cubicBezTo>
                <a:cubicBezTo>
                  <a:pt x="121319" y="67467"/>
                  <a:pt x="120020" y="66241"/>
                  <a:pt x="118647" y="64967"/>
                </a:cubicBezTo>
                <a:cubicBezTo>
                  <a:pt x="117961" y="64330"/>
                  <a:pt x="117226" y="63643"/>
                  <a:pt x="116466" y="63031"/>
                </a:cubicBezTo>
                <a:cubicBezTo>
                  <a:pt x="114139" y="61136"/>
                  <a:pt x="111643" y="60154"/>
                  <a:pt x="109353" y="60154"/>
                </a:cubicBezTo>
                <a:cubicBezTo>
                  <a:pt x="108266" y="60154"/>
                  <a:pt x="107225" y="60375"/>
                  <a:pt x="106271" y="60825"/>
                </a:cubicBezTo>
                <a:cubicBezTo>
                  <a:pt x="103869" y="61977"/>
                  <a:pt x="102202" y="64501"/>
                  <a:pt x="101761" y="67614"/>
                </a:cubicBezTo>
                <a:cubicBezTo>
                  <a:pt x="101442" y="69893"/>
                  <a:pt x="101810" y="72050"/>
                  <a:pt x="102153" y="74158"/>
                </a:cubicBezTo>
                <a:lnTo>
                  <a:pt x="102227" y="74599"/>
                </a:lnTo>
                <a:cubicBezTo>
                  <a:pt x="103575" y="83152"/>
                  <a:pt x="104016" y="91877"/>
                  <a:pt x="103477" y="100529"/>
                </a:cubicBezTo>
                <a:cubicBezTo>
                  <a:pt x="103452" y="100946"/>
                  <a:pt x="103378" y="101926"/>
                  <a:pt x="103133" y="102196"/>
                </a:cubicBezTo>
                <a:cubicBezTo>
                  <a:pt x="102839" y="102490"/>
                  <a:pt x="101736" y="102514"/>
                  <a:pt x="101271" y="102539"/>
                </a:cubicBezTo>
                <a:cubicBezTo>
                  <a:pt x="96056" y="102707"/>
                  <a:pt x="90800" y="102793"/>
                  <a:pt x="85543" y="102793"/>
                </a:cubicBezTo>
                <a:cubicBezTo>
                  <a:pt x="80102" y="102793"/>
                  <a:pt x="74660" y="102701"/>
                  <a:pt x="69262" y="102514"/>
                </a:cubicBezTo>
                <a:cubicBezTo>
                  <a:pt x="67130" y="102441"/>
                  <a:pt x="65782" y="102000"/>
                  <a:pt x="65561" y="101313"/>
                </a:cubicBezTo>
                <a:cubicBezTo>
                  <a:pt x="65439" y="100946"/>
                  <a:pt x="65561" y="100308"/>
                  <a:pt x="65659" y="99794"/>
                </a:cubicBezTo>
                <a:cubicBezTo>
                  <a:pt x="66076" y="97980"/>
                  <a:pt x="66713" y="96240"/>
                  <a:pt x="67400" y="94402"/>
                </a:cubicBezTo>
                <a:cubicBezTo>
                  <a:pt x="68233" y="92098"/>
                  <a:pt x="69115" y="89745"/>
                  <a:pt x="69532" y="87196"/>
                </a:cubicBezTo>
                <a:cubicBezTo>
                  <a:pt x="70782" y="79893"/>
                  <a:pt x="67988" y="72246"/>
                  <a:pt x="62400" y="67712"/>
                </a:cubicBezTo>
                <a:cubicBezTo>
                  <a:pt x="58993" y="64967"/>
                  <a:pt x="54680" y="63545"/>
                  <a:pt x="50391" y="63545"/>
                </a:cubicBezTo>
                <a:cubicBezTo>
                  <a:pt x="47376" y="63545"/>
                  <a:pt x="44386" y="64231"/>
                  <a:pt x="41763" y="65678"/>
                </a:cubicBezTo>
                <a:cubicBezTo>
                  <a:pt x="35171" y="69305"/>
                  <a:pt x="31519" y="77442"/>
                  <a:pt x="33283" y="84574"/>
                </a:cubicBezTo>
                <a:cubicBezTo>
                  <a:pt x="34068" y="87784"/>
                  <a:pt x="35783" y="90529"/>
                  <a:pt x="37425" y="93176"/>
                </a:cubicBezTo>
                <a:cubicBezTo>
                  <a:pt x="38406" y="94745"/>
                  <a:pt x="39337" y="96240"/>
                  <a:pt x="40048" y="97784"/>
                </a:cubicBezTo>
                <a:cubicBezTo>
                  <a:pt x="40219" y="98103"/>
                  <a:pt x="40612" y="98936"/>
                  <a:pt x="40513" y="99402"/>
                </a:cubicBezTo>
                <a:cubicBezTo>
                  <a:pt x="40366" y="100039"/>
                  <a:pt x="39043" y="100578"/>
                  <a:pt x="37131" y="100774"/>
                </a:cubicBezTo>
                <a:cubicBezTo>
                  <a:pt x="32094" y="101271"/>
                  <a:pt x="27027" y="101522"/>
                  <a:pt x="21960" y="101522"/>
                </a:cubicBezTo>
                <a:cubicBezTo>
                  <a:pt x="16770" y="101522"/>
                  <a:pt x="11580" y="101258"/>
                  <a:pt x="6422" y="100725"/>
                </a:cubicBezTo>
                <a:lnTo>
                  <a:pt x="6422" y="100652"/>
                </a:lnTo>
                <a:cubicBezTo>
                  <a:pt x="6030" y="92735"/>
                  <a:pt x="5613" y="84574"/>
                  <a:pt x="5294" y="76510"/>
                </a:cubicBezTo>
                <a:cubicBezTo>
                  <a:pt x="4559" y="59330"/>
                  <a:pt x="4314" y="46070"/>
                  <a:pt x="4437" y="33596"/>
                </a:cubicBezTo>
                <a:cubicBezTo>
                  <a:pt x="4535" y="26047"/>
                  <a:pt x="4755" y="19037"/>
                  <a:pt x="5123" y="12199"/>
                </a:cubicBezTo>
                <a:cubicBezTo>
                  <a:pt x="5172" y="11636"/>
                  <a:pt x="5172" y="11096"/>
                  <a:pt x="5172" y="10582"/>
                </a:cubicBezTo>
                <a:cubicBezTo>
                  <a:pt x="5196" y="8401"/>
                  <a:pt x="5270" y="7028"/>
                  <a:pt x="6299" y="6097"/>
                </a:cubicBezTo>
                <a:cubicBezTo>
                  <a:pt x="7598" y="4945"/>
                  <a:pt x="9755" y="4749"/>
                  <a:pt x="11912" y="4700"/>
                </a:cubicBezTo>
                <a:cubicBezTo>
                  <a:pt x="28414" y="4400"/>
                  <a:pt x="45227" y="4094"/>
                  <a:pt x="62084" y="4094"/>
                </a:cubicBezTo>
                <a:close/>
                <a:moveTo>
                  <a:pt x="186073" y="4689"/>
                </a:moveTo>
                <a:cubicBezTo>
                  <a:pt x="190727" y="4689"/>
                  <a:pt x="195617" y="5146"/>
                  <a:pt x="198301" y="8278"/>
                </a:cubicBezTo>
                <a:cubicBezTo>
                  <a:pt x="200580" y="10925"/>
                  <a:pt x="200801" y="14993"/>
                  <a:pt x="200825" y="19282"/>
                </a:cubicBezTo>
                <a:lnTo>
                  <a:pt x="201365" y="82025"/>
                </a:lnTo>
                <a:cubicBezTo>
                  <a:pt x="201414" y="87980"/>
                  <a:pt x="200850" y="94304"/>
                  <a:pt x="200311" y="100406"/>
                </a:cubicBezTo>
                <a:cubicBezTo>
                  <a:pt x="200188" y="101803"/>
                  <a:pt x="200041" y="103225"/>
                  <a:pt x="199919" y="104671"/>
                </a:cubicBezTo>
                <a:cubicBezTo>
                  <a:pt x="198987" y="104303"/>
                  <a:pt x="198031" y="104132"/>
                  <a:pt x="197125" y="103985"/>
                </a:cubicBezTo>
                <a:cubicBezTo>
                  <a:pt x="193102" y="103335"/>
                  <a:pt x="189059" y="103014"/>
                  <a:pt x="185017" y="103014"/>
                </a:cubicBezTo>
                <a:cubicBezTo>
                  <a:pt x="180364" y="103014"/>
                  <a:pt x="175713" y="103440"/>
                  <a:pt x="171096" y="104279"/>
                </a:cubicBezTo>
                <a:cubicBezTo>
                  <a:pt x="170018" y="104475"/>
                  <a:pt x="167763" y="104892"/>
                  <a:pt x="166562" y="106779"/>
                </a:cubicBezTo>
                <a:cubicBezTo>
                  <a:pt x="165778" y="108004"/>
                  <a:pt x="165729" y="109352"/>
                  <a:pt x="165802" y="110529"/>
                </a:cubicBezTo>
                <a:cubicBezTo>
                  <a:pt x="165925" y="113004"/>
                  <a:pt x="166415" y="115479"/>
                  <a:pt x="166905" y="117881"/>
                </a:cubicBezTo>
                <a:cubicBezTo>
                  <a:pt x="167763" y="122195"/>
                  <a:pt x="168572" y="126312"/>
                  <a:pt x="167224" y="129989"/>
                </a:cubicBezTo>
                <a:cubicBezTo>
                  <a:pt x="166072" y="133150"/>
                  <a:pt x="163229" y="135797"/>
                  <a:pt x="159651" y="137072"/>
                </a:cubicBezTo>
                <a:cubicBezTo>
                  <a:pt x="157886" y="137713"/>
                  <a:pt x="155932" y="138034"/>
                  <a:pt x="153868" y="138034"/>
                </a:cubicBezTo>
                <a:cubicBezTo>
                  <a:pt x="152147" y="138034"/>
                  <a:pt x="150351" y="137811"/>
                  <a:pt x="148524" y="137366"/>
                </a:cubicBezTo>
                <a:cubicBezTo>
                  <a:pt x="145681" y="136679"/>
                  <a:pt x="141710" y="135160"/>
                  <a:pt x="139014" y="131925"/>
                </a:cubicBezTo>
                <a:cubicBezTo>
                  <a:pt x="136637" y="129082"/>
                  <a:pt x="135828" y="125307"/>
                  <a:pt x="136931" y="122293"/>
                </a:cubicBezTo>
                <a:cubicBezTo>
                  <a:pt x="137397" y="121067"/>
                  <a:pt x="138156" y="119891"/>
                  <a:pt x="138990" y="118641"/>
                </a:cubicBezTo>
                <a:cubicBezTo>
                  <a:pt x="139774" y="117489"/>
                  <a:pt x="140558" y="116288"/>
                  <a:pt x="141171" y="114916"/>
                </a:cubicBezTo>
                <a:cubicBezTo>
                  <a:pt x="141931" y="113200"/>
                  <a:pt x="142200" y="111190"/>
                  <a:pt x="141906" y="109401"/>
                </a:cubicBezTo>
                <a:cubicBezTo>
                  <a:pt x="141539" y="107146"/>
                  <a:pt x="140338" y="105455"/>
                  <a:pt x="138524" y="104573"/>
                </a:cubicBezTo>
                <a:cubicBezTo>
                  <a:pt x="137176" y="103936"/>
                  <a:pt x="135779" y="103887"/>
                  <a:pt x="134652" y="103862"/>
                </a:cubicBezTo>
                <a:lnTo>
                  <a:pt x="107177" y="103151"/>
                </a:lnTo>
                <a:cubicBezTo>
                  <a:pt x="107471" y="102245"/>
                  <a:pt x="107520" y="101362"/>
                  <a:pt x="107569" y="100799"/>
                </a:cubicBezTo>
                <a:cubicBezTo>
                  <a:pt x="108109" y="91828"/>
                  <a:pt x="107692" y="82809"/>
                  <a:pt x="106271" y="73961"/>
                </a:cubicBezTo>
                <a:lnTo>
                  <a:pt x="106197" y="73496"/>
                </a:lnTo>
                <a:cubicBezTo>
                  <a:pt x="105878" y="71609"/>
                  <a:pt x="105609" y="69844"/>
                  <a:pt x="105829" y="68153"/>
                </a:cubicBezTo>
                <a:cubicBezTo>
                  <a:pt x="106001" y="66829"/>
                  <a:pt x="106687" y="65187"/>
                  <a:pt x="108035" y="64550"/>
                </a:cubicBezTo>
                <a:cubicBezTo>
                  <a:pt x="108457" y="64345"/>
                  <a:pt x="108914" y="64255"/>
                  <a:pt x="109390" y="64255"/>
                </a:cubicBezTo>
                <a:cubicBezTo>
                  <a:pt x="110905" y="64255"/>
                  <a:pt x="112600" y="65172"/>
                  <a:pt x="113868" y="66217"/>
                </a:cubicBezTo>
                <a:cubicBezTo>
                  <a:pt x="114554" y="66756"/>
                  <a:pt x="115192" y="67344"/>
                  <a:pt x="115853" y="67981"/>
                </a:cubicBezTo>
                <a:cubicBezTo>
                  <a:pt x="117397" y="69403"/>
                  <a:pt x="119015" y="70898"/>
                  <a:pt x="121098" y="71878"/>
                </a:cubicBezTo>
                <a:cubicBezTo>
                  <a:pt x="122667" y="72600"/>
                  <a:pt x="124289" y="72924"/>
                  <a:pt x="125904" y="72924"/>
                </a:cubicBezTo>
                <a:cubicBezTo>
                  <a:pt x="131304" y="72924"/>
                  <a:pt x="136627" y="69308"/>
                  <a:pt x="139627" y="64893"/>
                </a:cubicBezTo>
                <a:cubicBezTo>
                  <a:pt x="143990" y="58472"/>
                  <a:pt x="144872" y="50188"/>
                  <a:pt x="141857" y="43767"/>
                </a:cubicBezTo>
                <a:cubicBezTo>
                  <a:pt x="139018" y="37716"/>
                  <a:pt x="132658" y="33750"/>
                  <a:pt x="126406" y="33750"/>
                </a:cubicBezTo>
                <a:cubicBezTo>
                  <a:pt x="125263" y="33750"/>
                  <a:pt x="124124" y="33883"/>
                  <a:pt x="123010" y="34159"/>
                </a:cubicBezTo>
                <a:cubicBezTo>
                  <a:pt x="121319" y="34576"/>
                  <a:pt x="119799" y="35262"/>
                  <a:pt x="118329" y="35899"/>
                </a:cubicBezTo>
                <a:cubicBezTo>
                  <a:pt x="117079" y="36463"/>
                  <a:pt x="115927" y="36978"/>
                  <a:pt x="114726" y="37321"/>
                </a:cubicBezTo>
                <a:cubicBezTo>
                  <a:pt x="114021" y="37519"/>
                  <a:pt x="113238" y="37635"/>
                  <a:pt x="112470" y="37635"/>
                </a:cubicBezTo>
                <a:cubicBezTo>
                  <a:pt x="111049" y="37635"/>
                  <a:pt x="109683" y="37236"/>
                  <a:pt x="108966" y="36218"/>
                </a:cubicBezTo>
                <a:cubicBezTo>
                  <a:pt x="108452" y="35507"/>
                  <a:pt x="108256" y="34478"/>
                  <a:pt x="108109" y="33179"/>
                </a:cubicBezTo>
                <a:cubicBezTo>
                  <a:pt x="107324" y="26341"/>
                  <a:pt x="108231" y="19258"/>
                  <a:pt x="109138" y="12395"/>
                </a:cubicBezTo>
                <a:cubicBezTo>
                  <a:pt x="109334" y="10900"/>
                  <a:pt x="109530" y="9381"/>
                  <a:pt x="109702" y="7886"/>
                </a:cubicBezTo>
                <a:cubicBezTo>
                  <a:pt x="109775" y="7322"/>
                  <a:pt x="109849" y="6587"/>
                  <a:pt x="109775" y="5803"/>
                </a:cubicBezTo>
                <a:lnTo>
                  <a:pt x="184748" y="4700"/>
                </a:lnTo>
                <a:cubicBezTo>
                  <a:pt x="185186" y="4693"/>
                  <a:pt x="185629" y="4689"/>
                  <a:pt x="186073" y="4689"/>
                </a:cubicBezTo>
                <a:close/>
                <a:moveTo>
                  <a:pt x="50424" y="67614"/>
                </a:moveTo>
                <a:cubicBezTo>
                  <a:pt x="53767" y="67614"/>
                  <a:pt x="57157" y="68734"/>
                  <a:pt x="59826" y="70898"/>
                </a:cubicBezTo>
                <a:cubicBezTo>
                  <a:pt x="64213" y="74452"/>
                  <a:pt x="66468" y="80726"/>
                  <a:pt x="65488" y="86510"/>
                </a:cubicBezTo>
                <a:cubicBezTo>
                  <a:pt x="65120" y="88667"/>
                  <a:pt x="64361" y="90774"/>
                  <a:pt x="63552" y="92980"/>
                </a:cubicBezTo>
                <a:cubicBezTo>
                  <a:pt x="62865" y="94867"/>
                  <a:pt x="62155" y="96828"/>
                  <a:pt x="61665" y="98862"/>
                </a:cubicBezTo>
                <a:cubicBezTo>
                  <a:pt x="61419" y="99965"/>
                  <a:pt x="61223" y="101289"/>
                  <a:pt x="61665" y="102612"/>
                </a:cubicBezTo>
                <a:cubicBezTo>
                  <a:pt x="62498" y="105137"/>
                  <a:pt x="65022" y="106485"/>
                  <a:pt x="69115" y="106632"/>
                </a:cubicBezTo>
                <a:cubicBezTo>
                  <a:pt x="74556" y="106803"/>
                  <a:pt x="79997" y="106901"/>
                  <a:pt x="85463" y="106901"/>
                </a:cubicBezTo>
                <a:cubicBezTo>
                  <a:pt x="90560" y="106901"/>
                  <a:pt x="95634" y="106803"/>
                  <a:pt x="100683" y="106656"/>
                </a:cubicBezTo>
                <a:lnTo>
                  <a:pt x="100683" y="106656"/>
                </a:lnTo>
                <a:cubicBezTo>
                  <a:pt x="100609" y="112048"/>
                  <a:pt x="100928" y="117489"/>
                  <a:pt x="101687" y="122856"/>
                </a:cubicBezTo>
                <a:cubicBezTo>
                  <a:pt x="101761" y="123420"/>
                  <a:pt x="101859" y="124008"/>
                  <a:pt x="101932" y="124597"/>
                </a:cubicBezTo>
                <a:cubicBezTo>
                  <a:pt x="102570" y="128763"/>
                  <a:pt x="103133" y="132684"/>
                  <a:pt x="102129" y="136361"/>
                </a:cubicBezTo>
                <a:cubicBezTo>
                  <a:pt x="101220" y="139640"/>
                  <a:pt x="98208" y="142820"/>
                  <a:pt x="95030" y="142820"/>
                </a:cubicBezTo>
                <a:cubicBezTo>
                  <a:pt x="94693" y="142820"/>
                  <a:pt x="94355" y="142784"/>
                  <a:pt x="94016" y="142709"/>
                </a:cubicBezTo>
                <a:cubicBezTo>
                  <a:pt x="92619" y="142414"/>
                  <a:pt x="91296" y="141483"/>
                  <a:pt x="89899" y="140527"/>
                </a:cubicBezTo>
                <a:cubicBezTo>
                  <a:pt x="88575" y="139596"/>
                  <a:pt x="87178" y="138616"/>
                  <a:pt x="85512" y="138003"/>
                </a:cubicBezTo>
                <a:cubicBezTo>
                  <a:pt x="84332" y="137578"/>
                  <a:pt x="83069" y="137369"/>
                  <a:pt x="81761" y="137369"/>
                </a:cubicBezTo>
                <a:cubicBezTo>
                  <a:pt x="78396" y="137369"/>
                  <a:pt x="74730" y="138749"/>
                  <a:pt x="71395" y="141361"/>
                </a:cubicBezTo>
                <a:cubicBezTo>
                  <a:pt x="66150" y="145503"/>
                  <a:pt x="62939" y="151434"/>
                  <a:pt x="62792" y="157218"/>
                </a:cubicBezTo>
                <a:cubicBezTo>
                  <a:pt x="62620" y="164056"/>
                  <a:pt x="67056" y="170477"/>
                  <a:pt x="73086" y="172193"/>
                </a:cubicBezTo>
                <a:cubicBezTo>
                  <a:pt x="74379" y="172556"/>
                  <a:pt x="75653" y="172714"/>
                  <a:pt x="76910" y="172714"/>
                </a:cubicBezTo>
                <a:cubicBezTo>
                  <a:pt x="81248" y="172714"/>
                  <a:pt x="85380" y="170831"/>
                  <a:pt x="89408" y="169006"/>
                </a:cubicBezTo>
                <a:cubicBezTo>
                  <a:pt x="91026" y="168271"/>
                  <a:pt x="92570" y="167560"/>
                  <a:pt x="94114" y="166997"/>
                </a:cubicBezTo>
                <a:cubicBezTo>
                  <a:pt x="94932" y="166684"/>
                  <a:pt x="95633" y="166526"/>
                  <a:pt x="96145" y="166526"/>
                </a:cubicBezTo>
                <a:cubicBezTo>
                  <a:pt x="96477" y="166526"/>
                  <a:pt x="96729" y="166592"/>
                  <a:pt x="96884" y="166727"/>
                </a:cubicBezTo>
                <a:cubicBezTo>
                  <a:pt x="97227" y="167021"/>
                  <a:pt x="97447" y="167977"/>
                  <a:pt x="97570" y="168492"/>
                </a:cubicBezTo>
                <a:cubicBezTo>
                  <a:pt x="99849" y="178687"/>
                  <a:pt x="100143" y="189545"/>
                  <a:pt x="98428" y="199839"/>
                </a:cubicBezTo>
                <a:cubicBezTo>
                  <a:pt x="98232" y="201088"/>
                  <a:pt x="97938" y="202461"/>
                  <a:pt x="97178" y="203123"/>
                </a:cubicBezTo>
                <a:cubicBezTo>
                  <a:pt x="96492" y="203735"/>
                  <a:pt x="95217" y="203858"/>
                  <a:pt x="93894" y="203956"/>
                </a:cubicBezTo>
                <a:cubicBezTo>
                  <a:pt x="87295" y="204412"/>
                  <a:pt x="80635" y="204579"/>
                  <a:pt x="73981" y="204579"/>
                </a:cubicBezTo>
                <a:cubicBezTo>
                  <a:pt x="64891" y="204579"/>
                  <a:pt x="55811" y="204267"/>
                  <a:pt x="46910" y="203956"/>
                </a:cubicBezTo>
                <a:lnTo>
                  <a:pt x="15098" y="202878"/>
                </a:lnTo>
                <a:cubicBezTo>
                  <a:pt x="11618" y="202755"/>
                  <a:pt x="8186" y="202338"/>
                  <a:pt x="6716" y="200157"/>
                </a:cubicBezTo>
                <a:cubicBezTo>
                  <a:pt x="5907" y="198932"/>
                  <a:pt x="5760" y="197241"/>
                  <a:pt x="5662" y="195182"/>
                </a:cubicBezTo>
                <a:cubicBezTo>
                  <a:pt x="4142" y="165183"/>
                  <a:pt x="4191" y="134792"/>
                  <a:pt x="5785" y="104794"/>
                </a:cubicBezTo>
                <a:cubicBezTo>
                  <a:pt x="5858" y="104794"/>
                  <a:pt x="5932" y="104794"/>
                  <a:pt x="6005" y="104818"/>
                </a:cubicBezTo>
                <a:cubicBezTo>
                  <a:pt x="11268" y="105360"/>
                  <a:pt x="16562" y="105630"/>
                  <a:pt x="21855" y="105630"/>
                </a:cubicBezTo>
                <a:cubicBezTo>
                  <a:pt x="27088" y="105630"/>
                  <a:pt x="32321" y="105366"/>
                  <a:pt x="37523" y="104843"/>
                </a:cubicBezTo>
                <a:cubicBezTo>
                  <a:pt x="42597" y="104328"/>
                  <a:pt x="44116" y="102073"/>
                  <a:pt x="44508" y="100259"/>
                </a:cubicBezTo>
                <a:cubicBezTo>
                  <a:pt x="44852" y="98666"/>
                  <a:pt x="44288" y="97171"/>
                  <a:pt x="43773" y="96044"/>
                </a:cubicBezTo>
                <a:cubicBezTo>
                  <a:pt x="42940" y="94279"/>
                  <a:pt x="41910" y="92613"/>
                  <a:pt x="40906" y="91020"/>
                </a:cubicBezTo>
                <a:cubicBezTo>
                  <a:pt x="39362" y="88520"/>
                  <a:pt x="37891" y="86167"/>
                  <a:pt x="37254" y="83593"/>
                </a:cubicBezTo>
                <a:cubicBezTo>
                  <a:pt x="35955" y="78275"/>
                  <a:pt x="38798" y="72001"/>
                  <a:pt x="43749" y="69280"/>
                </a:cubicBezTo>
                <a:cubicBezTo>
                  <a:pt x="45775" y="68161"/>
                  <a:pt x="48088" y="67614"/>
                  <a:pt x="50424" y="67614"/>
                </a:cubicBezTo>
                <a:close/>
                <a:moveTo>
                  <a:pt x="185018" y="107123"/>
                </a:moveTo>
                <a:cubicBezTo>
                  <a:pt x="188849" y="107123"/>
                  <a:pt x="192682" y="107425"/>
                  <a:pt x="196487" y="108029"/>
                </a:cubicBezTo>
                <a:cubicBezTo>
                  <a:pt x="197590" y="108200"/>
                  <a:pt x="198742" y="108421"/>
                  <a:pt x="199428" y="109009"/>
                </a:cubicBezTo>
                <a:cubicBezTo>
                  <a:pt x="200115" y="109597"/>
                  <a:pt x="200507" y="110725"/>
                  <a:pt x="200752" y="111656"/>
                </a:cubicBezTo>
                <a:cubicBezTo>
                  <a:pt x="201659" y="114965"/>
                  <a:pt x="201879" y="118567"/>
                  <a:pt x="202026" y="121974"/>
                </a:cubicBezTo>
                <a:cubicBezTo>
                  <a:pt x="202565" y="134768"/>
                  <a:pt x="202222" y="147806"/>
                  <a:pt x="201904" y="160428"/>
                </a:cubicBezTo>
                <a:cubicBezTo>
                  <a:pt x="201610" y="171188"/>
                  <a:pt x="201316" y="182339"/>
                  <a:pt x="201561" y="193295"/>
                </a:cubicBezTo>
                <a:cubicBezTo>
                  <a:pt x="201659" y="196677"/>
                  <a:pt x="201585" y="199618"/>
                  <a:pt x="199968" y="201456"/>
                </a:cubicBezTo>
                <a:cubicBezTo>
                  <a:pt x="198154" y="203539"/>
                  <a:pt x="194723" y="203809"/>
                  <a:pt x="191389" y="203931"/>
                </a:cubicBezTo>
                <a:cubicBezTo>
                  <a:pt x="175602" y="204484"/>
                  <a:pt x="159540" y="205036"/>
                  <a:pt x="143437" y="205036"/>
                </a:cubicBezTo>
                <a:cubicBezTo>
                  <a:pt x="129516" y="205036"/>
                  <a:pt x="115566" y="204623"/>
                  <a:pt x="101736" y="203441"/>
                </a:cubicBezTo>
                <a:cubicBezTo>
                  <a:pt x="102178" y="202338"/>
                  <a:pt x="102349" y="201260"/>
                  <a:pt x="102472" y="200525"/>
                </a:cubicBezTo>
                <a:cubicBezTo>
                  <a:pt x="104285" y="189692"/>
                  <a:pt x="103967" y="178295"/>
                  <a:pt x="101565" y="167585"/>
                </a:cubicBezTo>
                <a:cubicBezTo>
                  <a:pt x="101271" y="166237"/>
                  <a:pt x="100830" y="164668"/>
                  <a:pt x="99506" y="163566"/>
                </a:cubicBezTo>
                <a:cubicBezTo>
                  <a:pt x="98603" y="162813"/>
                  <a:pt x="97487" y="162435"/>
                  <a:pt x="96174" y="162435"/>
                </a:cubicBezTo>
                <a:cubicBezTo>
                  <a:pt x="95134" y="162435"/>
                  <a:pt x="93971" y="162672"/>
                  <a:pt x="92693" y="163149"/>
                </a:cubicBezTo>
                <a:cubicBezTo>
                  <a:pt x="91002" y="163762"/>
                  <a:pt x="89335" y="164521"/>
                  <a:pt x="87693" y="165281"/>
                </a:cubicBezTo>
                <a:cubicBezTo>
                  <a:pt x="83958" y="166974"/>
                  <a:pt x="80377" y="168604"/>
                  <a:pt x="76901" y="168604"/>
                </a:cubicBezTo>
                <a:cubicBezTo>
                  <a:pt x="75998" y="168604"/>
                  <a:pt x="75103" y="168494"/>
                  <a:pt x="74213" y="168247"/>
                </a:cubicBezTo>
                <a:cubicBezTo>
                  <a:pt x="69998" y="167046"/>
                  <a:pt x="66762" y="162242"/>
                  <a:pt x="66885" y="157316"/>
                </a:cubicBezTo>
                <a:cubicBezTo>
                  <a:pt x="67007" y="152733"/>
                  <a:pt x="69630" y="147978"/>
                  <a:pt x="73943" y="144596"/>
                </a:cubicBezTo>
                <a:cubicBezTo>
                  <a:pt x="76516" y="142549"/>
                  <a:pt x="79276" y="141466"/>
                  <a:pt x="81699" y="141466"/>
                </a:cubicBezTo>
                <a:cubicBezTo>
                  <a:pt x="82554" y="141466"/>
                  <a:pt x="83367" y="141600"/>
                  <a:pt x="84115" y="141875"/>
                </a:cubicBezTo>
                <a:cubicBezTo>
                  <a:pt x="85291" y="142292"/>
                  <a:pt x="86394" y="143052"/>
                  <a:pt x="87570" y="143885"/>
                </a:cubicBezTo>
                <a:cubicBezTo>
                  <a:pt x="89237" y="145037"/>
                  <a:pt x="90953" y="146238"/>
                  <a:pt x="93134" y="146728"/>
                </a:cubicBezTo>
                <a:cubicBezTo>
                  <a:pt x="93760" y="146864"/>
                  <a:pt x="94392" y="146931"/>
                  <a:pt x="95023" y="146931"/>
                </a:cubicBezTo>
                <a:cubicBezTo>
                  <a:pt x="97231" y="146931"/>
                  <a:pt x="99436" y="146110"/>
                  <a:pt x="101418" y="144547"/>
                </a:cubicBezTo>
                <a:cubicBezTo>
                  <a:pt x="103624" y="142782"/>
                  <a:pt x="105315" y="140184"/>
                  <a:pt x="106074" y="137464"/>
                </a:cubicBezTo>
                <a:cubicBezTo>
                  <a:pt x="107324" y="132954"/>
                  <a:pt x="106663" y="128395"/>
                  <a:pt x="106001" y="124008"/>
                </a:cubicBezTo>
                <a:cubicBezTo>
                  <a:pt x="105903" y="123420"/>
                  <a:pt x="105829" y="122856"/>
                  <a:pt x="105756" y="122268"/>
                </a:cubicBezTo>
                <a:cubicBezTo>
                  <a:pt x="105045" y="117293"/>
                  <a:pt x="104726" y="112220"/>
                  <a:pt x="104775" y="107195"/>
                </a:cubicBezTo>
                <a:lnTo>
                  <a:pt x="104775" y="107195"/>
                </a:lnTo>
                <a:lnTo>
                  <a:pt x="134554" y="107955"/>
                </a:lnTo>
                <a:cubicBezTo>
                  <a:pt x="135362" y="107980"/>
                  <a:pt x="136196" y="108004"/>
                  <a:pt x="136759" y="108274"/>
                </a:cubicBezTo>
                <a:cubicBezTo>
                  <a:pt x="138107" y="108911"/>
                  <a:pt x="138230" y="111435"/>
                  <a:pt x="137421" y="113249"/>
                </a:cubicBezTo>
                <a:cubicBezTo>
                  <a:pt x="136955" y="114303"/>
                  <a:pt x="136294" y="115308"/>
                  <a:pt x="135583" y="116386"/>
                </a:cubicBezTo>
                <a:cubicBezTo>
                  <a:pt x="134652" y="117759"/>
                  <a:pt x="133696" y="119205"/>
                  <a:pt x="133083" y="120896"/>
                </a:cubicBezTo>
                <a:cubicBezTo>
                  <a:pt x="131490" y="125234"/>
                  <a:pt x="132568" y="130601"/>
                  <a:pt x="135853" y="134547"/>
                </a:cubicBezTo>
                <a:cubicBezTo>
                  <a:pt x="139259" y="138640"/>
                  <a:pt x="144112" y="140503"/>
                  <a:pt x="147543" y="141361"/>
                </a:cubicBezTo>
                <a:cubicBezTo>
                  <a:pt x="149693" y="141874"/>
                  <a:pt x="151809" y="142129"/>
                  <a:pt x="153850" y="142129"/>
                </a:cubicBezTo>
                <a:cubicBezTo>
                  <a:pt x="156392" y="142129"/>
                  <a:pt x="158818" y="141733"/>
                  <a:pt x="161048" y="140944"/>
                </a:cubicBezTo>
                <a:cubicBezTo>
                  <a:pt x="165753" y="139253"/>
                  <a:pt x="169503" y="135675"/>
                  <a:pt x="171072" y="131410"/>
                </a:cubicBezTo>
                <a:cubicBezTo>
                  <a:pt x="172836" y="126631"/>
                  <a:pt x="171856" y="121778"/>
                  <a:pt x="170925" y="117072"/>
                </a:cubicBezTo>
                <a:cubicBezTo>
                  <a:pt x="170459" y="114720"/>
                  <a:pt x="170018" y="112489"/>
                  <a:pt x="169895" y="110283"/>
                </a:cubicBezTo>
                <a:cubicBezTo>
                  <a:pt x="169871" y="110038"/>
                  <a:pt x="169846" y="109254"/>
                  <a:pt x="170018" y="108985"/>
                </a:cubicBezTo>
                <a:cubicBezTo>
                  <a:pt x="170263" y="108592"/>
                  <a:pt x="171439" y="108372"/>
                  <a:pt x="171831" y="108323"/>
                </a:cubicBezTo>
                <a:cubicBezTo>
                  <a:pt x="176199" y="107523"/>
                  <a:pt x="180608" y="107123"/>
                  <a:pt x="185018" y="107123"/>
                </a:cubicBezTo>
                <a:close/>
                <a:moveTo>
                  <a:pt x="62119" y="1"/>
                </a:moveTo>
                <a:cubicBezTo>
                  <a:pt x="45215" y="1"/>
                  <a:pt x="28368" y="307"/>
                  <a:pt x="11838" y="607"/>
                </a:cubicBezTo>
                <a:cubicBezTo>
                  <a:pt x="8897" y="656"/>
                  <a:pt x="5858" y="999"/>
                  <a:pt x="3579" y="3033"/>
                </a:cubicBezTo>
                <a:cubicBezTo>
                  <a:pt x="1152" y="5214"/>
                  <a:pt x="1103" y="8155"/>
                  <a:pt x="1079" y="10533"/>
                </a:cubicBezTo>
                <a:cubicBezTo>
                  <a:pt x="1079" y="11023"/>
                  <a:pt x="1054" y="11513"/>
                  <a:pt x="1030" y="11979"/>
                </a:cubicBezTo>
                <a:cubicBezTo>
                  <a:pt x="662" y="18890"/>
                  <a:pt x="417" y="25949"/>
                  <a:pt x="344" y="33547"/>
                </a:cubicBezTo>
                <a:cubicBezTo>
                  <a:pt x="221" y="46120"/>
                  <a:pt x="466" y="59403"/>
                  <a:pt x="1201" y="76682"/>
                </a:cubicBezTo>
                <a:cubicBezTo>
                  <a:pt x="1520" y="84745"/>
                  <a:pt x="1937" y="92931"/>
                  <a:pt x="2329" y="100872"/>
                </a:cubicBezTo>
                <a:lnTo>
                  <a:pt x="2329" y="101019"/>
                </a:lnTo>
                <a:cubicBezTo>
                  <a:pt x="2329" y="101166"/>
                  <a:pt x="2353" y="101362"/>
                  <a:pt x="2378" y="101583"/>
                </a:cubicBezTo>
                <a:cubicBezTo>
                  <a:pt x="2035" y="101926"/>
                  <a:pt x="1814" y="102392"/>
                  <a:pt x="1790" y="102906"/>
                </a:cubicBezTo>
                <a:cubicBezTo>
                  <a:pt x="74" y="133591"/>
                  <a:pt x="0" y="164693"/>
                  <a:pt x="1545" y="195378"/>
                </a:cubicBezTo>
                <a:cubicBezTo>
                  <a:pt x="1667" y="197412"/>
                  <a:pt x="1790" y="200182"/>
                  <a:pt x="3309" y="202436"/>
                </a:cubicBezTo>
                <a:cubicBezTo>
                  <a:pt x="5809" y="206162"/>
                  <a:pt x="10392" y="206824"/>
                  <a:pt x="14951" y="206971"/>
                </a:cubicBezTo>
                <a:lnTo>
                  <a:pt x="46763" y="208073"/>
                </a:lnTo>
                <a:cubicBezTo>
                  <a:pt x="55684" y="208368"/>
                  <a:pt x="64802" y="208686"/>
                  <a:pt x="73943" y="208686"/>
                </a:cubicBezTo>
                <a:cubicBezTo>
                  <a:pt x="80683" y="208686"/>
                  <a:pt x="87448" y="208515"/>
                  <a:pt x="94163" y="208049"/>
                </a:cubicBezTo>
                <a:cubicBezTo>
                  <a:pt x="95560" y="207951"/>
                  <a:pt x="96982" y="207804"/>
                  <a:pt x="98305" y="207216"/>
                </a:cubicBezTo>
                <a:cubicBezTo>
                  <a:pt x="98403" y="207240"/>
                  <a:pt x="98501" y="207265"/>
                  <a:pt x="98624" y="207265"/>
                </a:cubicBezTo>
                <a:cubicBezTo>
                  <a:pt x="113452" y="208662"/>
                  <a:pt x="128426" y="209127"/>
                  <a:pt x="143352" y="209127"/>
                </a:cubicBezTo>
                <a:cubicBezTo>
                  <a:pt x="159553" y="209127"/>
                  <a:pt x="175679" y="208588"/>
                  <a:pt x="191512" y="208024"/>
                </a:cubicBezTo>
                <a:cubicBezTo>
                  <a:pt x="195580" y="207902"/>
                  <a:pt x="200164" y="207461"/>
                  <a:pt x="203056" y="204152"/>
                </a:cubicBezTo>
                <a:cubicBezTo>
                  <a:pt x="205850" y="200941"/>
                  <a:pt x="205752" y="196481"/>
                  <a:pt x="205678" y="193197"/>
                </a:cubicBezTo>
                <a:cubicBezTo>
                  <a:pt x="205408" y="182339"/>
                  <a:pt x="205703" y="171261"/>
                  <a:pt x="205997" y="160526"/>
                </a:cubicBezTo>
                <a:cubicBezTo>
                  <a:pt x="206340" y="147855"/>
                  <a:pt x="206683" y="134719"/>
                  <a:pt x="206119" y="121803"/>
                </a:cubicBezTo>
                <a:cubicBezTo>
                  <a:pt x="205972" y="118151"/>
                  <a:pt x="205727" y="114303"/>
                  <a:pt x="204698" y="110578"/>
                </a:cubicBezTo>
                <a:cubicBezTo>
                  <a:pt x="204477" y="109793"/>
                  <a:pt x="204183" y="108886"/>
                  <a:pt x="203742" y="108029"/>
                </a:cubicBezTo>
                <a:cubicBezTo>
                  <a:pt x="203766" y="107906"/>
                  <a:pt x="203791" y="107808"/>
                  <a:pt x="203791" y="107710"/>
                </a:cubicBezTo>
                <a:cubicBezTo>
                  <a:pt x="203962" y="105431"/>
                  <a:pt x="204183" y="103053"/>
                  <a:pt x="204379" y="100774"/>
                </a:cubicBezTo>
                <a:cubicBezTo>
                  <a:pt x="204943" y="94573"/>
                  <a:pt x="205531" y="88152"/>
                  <a:pt x="205458" y="82000"/>
                </a:cubicBezTo>
                <a:lnTo>
                  <a:pt x="204918" y="19258"/>
                </a:lnTo>
                <a:cubicBezTo>
                  <a:pt x="204894" y="14185"/>
                  <a:pt x="204575" y="9307"/>
                  <a:pt x="201414" y="5607"/>
                </a:cubicBezTo>
                <a:cubicBezTo>
                  <a:pt x="197663" y="1227"/>
                  <a:pt x="191731" y="593"/>
                  <a:pt x="186201" y="593"/>
                </a:cubicBezTo>
                <a:cubicBezTo>
                  <a:pt x="185696" y="593"/>
                  <a:pt x="185195" y="599"/>
                  <a:pt x="184699" y="607"/>
                </a:cubicBezTo>
                <a:lnTo>
                  <a:pt x="107569" y="1734"/>
                </a:lnTo>
                <a:cubicBezTo>
                  <a:pt x="107447" y="1734"/>
                  <a:pt x="107324" y="1734"/>
                  <a:pt x="107202" y="1759"/>
                </a:cubicBezTo>
                <a:cubicBezTo>
                  <a:pt x="105584" y="876"/>
                  <a:pt x="103648" y="803"/>
                  <a:pt x="102741" y="754"/>
                </a:cubicBezTo>
                <a:cubicBezTo>
                  <a:pt x="89253" y="198"/>
                  <a:pt x="75668" y="1"/>
                  <a:pt x="621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4" name="Google Shape;2434;p56"/>
          <p:cNvGrpSpPr/>
          <p:nvPr/>
        </p:nvGrpSpPr>
        <p:grpSpPr>
          <a:xfrm rot="2065613">
            <a:off x="8712594" y="2991974"/>
            <a:ext cx="1653875" cy="539976"/>
            <a:chOff x="2564525" y="5223525"/>
            <a:chExt cx="2556110" cy="834547"/>
          </a:xfrm>
        </p:grpSpPr>
        <p:sp>
          <p:nvSpPr>
            <p:cNvPr id="2435" name="Google Shape;2435;p5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5" name="Google Shape;2445;p56"/>
          <p:cNvGrpSpPr/>
          <p:nvPr/>
        </p:nvGrpSpPr>
        <p:grpSpPr>
          <a:xfrm rot="390124">
            <a:off x="-711125" y="318230"/>
            <a:ext cx="1719442" cy="916249"/>
            <a:chOff x="7463504" y="3075665"/>
            <a:chExt cx="2603050" cy="1387103"/>
          </a:xfrm>
        </p:grpSpPr>
        <p:sp>
          <p:nvSpPr>
            <p:cNvPr id="2446" name="Google Shape;2446;p56"/>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6"/>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6"/>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6"/>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6"/>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6"/>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6"/>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6"/>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6"/>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6"/>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6"/>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6"/>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6"/>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6"/>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6"/>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6"/>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6"/>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6"/>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6"/>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6"/>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6"/>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6"/>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6"/>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6"/>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6"/>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6"/>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6"/>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6"/>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6"/>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6"/>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6"/>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6"/>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6"/>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https://lh4.googleusercontent.com/Po5QZkKe2D-5rFVjrSHKIHr89jpmvhT6PALl1lYHtKXwa7ABltomGyDqXfBG4c9-XRJnoLuLcYwnrEukkzIBI0235fj4eAaUQ1STSVNnzd0WdFJLEQbNXSBiwpSy03xtBhTMiKTUWWaEgxqbnO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201" y="823182"/>
            <a:ext cx="6357721" cy="3629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1"/>
        <p:cNvGrpSpPr/>
        <p:nvPr/>
      </p:nvGrpSpPr>
      <p:grpSpPr>
        <a:xfrm>
          <a:off x="0" y="0"/>
          <a:ext cx="0" cy="0"/>
          <a:chOff x="0" y="0"/>
          <a:chExt cx="0" cy="0"/>
        </a:xfrm>
      </p:grpSpPr>
      <p:grpSp>
        <p:nvGrpSpPr>
          <p:cNvPr id="2421" name="Google Shape;2421;p56"/>
          <p:cNvGrpSpPr/>
          <p:nvPr/>
        </p:nvGrpSpPr>
        <p:grpSpPr>
          <a:xfrm>
            <a:off x="6345714" y="4489692"/>
            <a:ext cx="618339" cy="486770"/>
            <a:chOff x="1182025" y="788450"/>
            <a:chExt cx="5235725" cy="4121675"/>
          </a:xfrm>
        </p:grpSpPr>
        <p:sp>
          <p:nvSpPr>
            <p:cNvPr id="2422" name="Google Shape;2422;p56"/>
            <p:cNvSpPr/>
            <p:nvPr/>
          </p:nvSpPr>
          <p:spPr>
            <a:xfrm>
              <a:off x="1936900" y="3030000"/>
              <a:ext cx="1794675" cy="1606225"/>
            </a:xfrm>
            <a:custGeom>
              <a:avLst/>
              <a:gdLst/>
              <a:ahLst/>
              <a:cxnLst/>
              <a:rect l="l" t="t" r="r" b="b"/>
              <a:pathLst>
                <a:path w="71787" h="64249" extrusionOk="0">
                  <a:moveTo>
                    <a:pt x="24537" y="4098"/>
                  </a:moveTo>
                  <a:cubicBezTo>
                    <a:pt x="26994" y="4098"/>
                    <a:pt x="29442" y="4124"/>
                    <a:pt x="31862" y="4153"/>
                  </a:cubicBezTo>
                  <a:lnTo>
                    <a:pt x="34288" y="4178"/>
                  </a:lnTo>
                  <a:cubicBezTo>
                    <a:pt x="43675" y="4276"/>
                    <a:pt x="52842" y="4693"/>
                    <a:pt x="61591" y="5452"/>
                  </a:cubicBezTo>
                  <a:cubicBezTo>
                    <a:pt x="65366" y="5796"/>
                    <a:pt x="66738" y="7585"/>
                    <a:pt x="67253" y="12854"/>
                  </a:cubicBezTo>
                  <a:cubicBezTo>
                    <a:pt x="67669" y="17021"/>
                    <a:pt x="67277" y="21138"/>
                    <a:pt x="66861" y="25501"/>
                  </a:cubicBezTo>
                  <a:cubicBezTo>
                    <a:pt x="66738" y="26947"/>
                    <a:pt x="66591" y="28417"/>
                    <a:pt x="66468" y="29888"/>
                  </a:cubicBezTo>
                  <a:cubicBezTo>
                    <a:pt x="66297" y="32363"/>
                    <a:pt x="66199" y="34887"/>
                    <a:pt x="66101" y="37289"/>
                  </a:cubicBezTo>
                  <a:cubicBezTo>
                    <a:pt x="65831" y="44176"/>
                    <a:pt x="65562" y="50647"/>
                    <a:pt x="63576" y="56994"/>
                  </a:cubicBezTo>
                  <a:cubicBezTo>
                    <a:pt x="63282" y="57926"/>
                    <a:pt x="62964" y="58808"/>
                    <a:pt x="62449" y="59151"/>
                  </a:cubicBezTo>
                  <a:cubicBezTo>
                    <a:pt x="61983" y="59470"/>
                    <a:pt x="61052" y="59519"/>
                    <a:pt x="60366" y="59568"/>
                  </a:cubicBezTo>
                  <a:cubicBezTo>
                    <a:pt x="53724" y="59935"/>
                    <a:pt x="46886" y="60009"/>
                    <a:pt x="40293" y="60082"/>
                  </a:cubicBezTo>
                  <a:cubicBezTo>
                    <a:pt x="38970" y="60082"/>
                    <a:pt x="37622" y="60107"/>
                    <a:pt x="36274" y="60107"/>
                  </a:cubicBezTo>
                  <a:cubicBezTo>
                    <a:pt x="34218" y="60134"/>
                    <a:pt x="32127" y="60156"/>
                    <a:pt x="30011" y="60156"/>
                  </a:cubicBezTo>
                  <a:cubicBezTo>
                    <a:pt x="24532" y="60156"/>
                    <a:pt x="18889" y="60011"/>
                    <a:pt x="13284" y="59445"/>
                  </a:cubicBezTo>
                  <a:cubicBezTo>
                    <a:pt x="11348" y="59274"/>
                    <a:pt x="9118" y="59004"/>
                    <a:pt x="7108" y="58318"/>
                  </a:cubicBezTo>
                  <a:cubicBezTo>
                    <a:pt x="6103" y="57950"/>
                    <a:pt x="5858" y="57656"/>
                    <a:pt x="5809" y="57558"/>
                  </a:cubicBezTo>
                  <a:cubicBezTo>
                    <a:pt x="5687" y="57337"/>
                    <a:pt x="5687" y="56798"/>
                    <a:pt x="5662" y="56406"/>
                  </a:cubicBezTo>
                  <a:cubicBezTo>
                    <a:pt x="5491" y="49960"/>
                    <a:pt x="5319" y="43515"/>
                    <a:pt x="5148" y="37093"/>
                  </a:cubicBezTo>
                  <a:lnTo>
                    <a:pt x="5000" y="31309"/>
                  </a:lnTo>
                  <a:cubicBezTo>
                    <a:pt x="4951" y="29250"/>
                    <a:pt x="4829" y="27143"/>
                    <a:pt x="4731" y="25108"/>
                  </a:cubicBezTo>
                  <a:cubicBezTo>
                    <a:pt x="4437" y="19055"/>
                    <a:pt x="4118" y="12781"/>
                    <a:pt x="5049" y="7021"/>
                  </a:cubicBezTo>
                  <a:cubicBezTo>
                    <a:pt x="5221" y="6016"/>
                    <a:pt x="5442" y="5403"/>
                    <a:pt x="5711" y="5207"/>
                  </a:cubicBezTo>
                  <a:cubicBezTo>
                    <a:pt x="5956" y="5036"/>
                    <a:pt x="6520" y="4962"/>
                    <a:pt x="6741" y="4938"/>
                  </a:cubicBezTo>
                  <a:cubicBezTo>
                    <a:pt x="6839" y="4913"/>
                    <a:pt x="6961" y="4913"/>
                    <a:pt x="7059" y="4889"/>
                  </a:cubicBezTo>
                  <a:cubicBezTo>
                    <a:pt x="12773" y="4250"/>
                    <a:pt x="18682" y="4098"/>
                    <a:pt x="24537" y="4098"/>
                  </a:cubicBezTo>
                  <a:close/>
                  <a:moveTo>
                    <a:pt x="24226" y="1"/>
                  </a:moveTo>
                  <a:cubicBezTo>
                    <a:pt x="18353" y="1"/>
                    <a:pt x="12427" y="156"/>
                    <a:pt x="6618" y="820"/>
                  </a:cubicBezTo>
                  <a:cubicBezTo>
                    <a:pt x="6471" y="845"/>
                    <a:pt x="6324" y="869"/>
                    <a:pt x="6201" y="869"/>
                  </a:cubicBezTo>
                  <a:cubicBezTo>
                    <a:pt x="5344" y="992"/>
                    <a:pt x="4241" y="1212"/>
                    <a:pt x="3285" y="1923"/>
                  </a:cubicBezTo>
                  <a:cubicBezTo>
                    <a:pt x="1716" y="3051"/>
                    <a:pt x="1251" y="4889"/>
                    <a:pt x="1006" y="6359"/>
                  </a:cubicBezTo>
                  <a:cubicBezTo>
                    <a:pt x="1" y="12560"/>
                    <a:pt x="319" y="19055"/>
                    <a:pt x="638" y="25329"/>
                  </a:cubicBezTo>
                  <a:cubicBezTo>
                    <a:pt x="736" y="27339"/>
                    <a:pt x="858" y="29422"/>
                    <a:pt x="908" y="31407"/>
                  </a:cubicBezTo>
                  <a:lnTo>
                    <a:pt x="1055" y="37191"/>
                  </a:lnTo>
                  <a:cubicBezTo>
                    <a:pt x="1226" y="43637"/>
                    <a:pt x="1398" y="50058"/>
                    <a:pt x="1569" y="56504"/>
                  </a:cubicBezTo>
                  <a:cubicBezTo>
                    <a:pt x="1594" y="57288"/>
                    <a:pt x="1618" y="58367"/>
                    <a:pt x="2157" y="59396"/>
                  </a:cubicBezTo>
                  <a:cubicBezTo>
                    <a:pt x="2991" y="61038"/>
                    <a:pt x="4633" y="61774"/>
                    <a:pt x="5785" y="62166"/>
                  </a:cubicBezTo>
                  <a:cubicBezTo>
                    <a:pt x="8211" y="63024"/>
                    <a:pt x="10711" y="63318"/>
                    <a:pt x="12892" y="63538"/>
                  </a:cubicBezTo>
                  <a:cubicBezTo>
                    <a:pt x="18750" y="64102"/>
                    <a:pt x="24632" y="64249"/>
                    <a:pt x="30294" y="64249"/>
                  </a:cubicBezTo>
                  <a:cubicBezTo>
                    <a:pt x="32352" y="64249"/>
                    <a:pt x="34362" y="64224"/>
                    <a:pt x="36323" y="64200"/>
                  </a:cubicBezTo>
                  <a:cubicBezTo>
                    <a:pt x="37671" y="64200"/>
                    <a:pt x="38994" y="64175"/>
                    <a:pt x="40342" y="64175"/>
                  </a:cubicBezTo>
                  <a:cubicBezTo>
                    <a:pt x="46984" y="64102"/>
                    <a:pt x="53846" y="64028"/>
                    <a:pt x="60611" y="63636"/>
                  </a:cubicBezTo>
                  <a:cubicBezTo>
                    <a:pt x="61689" y="63587"/>
                    <a:pt x="63356" y="63489"/>
                    <a:pt x="64753" y="62533"/>
                  </a:cubicBezTo>
                  <a:cubicBezTo>
                    <a:pt x="66297" y="61479"/>
                    <a:pt x="66983" y="59837"/>
                    <a:pt x="67473" y="58244"/>
                  </a:cubicBezTo>
                  <a:cubicBezTo>
                    <a:pt x="69630" y="51357"/>
                    <a:pt x="69924" y="44299"/>
                    <a:pt x="70194" y="37461"/>
                  </a:cubicBezTo>
                  <a:cubicBezTo>
                    <a:pt x="70292" y="35084"/>
                    <a:pt x="70390" y="32608"/>
                    <a:pt x="70561" y="30206"/>
                  </a:cubicBezTo>
                  <a:cubicBezTo>
                    <a:pt x="70659" y="28760"/>
                    <a:pt x="70807" y="27314"/>
                    <a:pt x="70929" y="25893"/>
                  </a:cubicBezTo>
                  <a:cubicBezTo>
                    <a:pt x="71346" y="21506"/>
                    <a:pt x="71787" y="16996"/>
                    <a:pt x="71346" y="12462"/>
                  </a:cubicBezTo>
                  <a:cubicBezTo>
                    <a:pt x="70831" y="7340"/>
                    <a:pt x="69311" y="2021"/>
                    <a:pt x="61934" y="1384"/>
                  </a:cubicBezTo>
                  <a:cubicBezTo>
                    <a:pt x="53087" y="624"/>
                    <a:pt x="43822" y="183"/>
                    <a:pt x="34337" y="85"/>
                  </a:cubicBezTo>
                  <a:lnTo>
                    <a:pt x="31911" y="60"/>
                  </a:lnTo>
                  <a:cubicBezTo>
                    <a:pt x="29370" y="31"/>
                    <a:pt x="26803" y="1"/>
                    <a:pt x="242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6"/>
            <p:cNvSpPr/>
            <p:nvPr/>
          </p:nvSpPr>
          <p:spPr>
            <a:xfrm>
              <a:off x="1182025" y="788450"/>
              <a:ext cx="5235725" cy="4121675"/>
            </a:xfrm>
            <a:custGeom>
              <a:avLst/>
              <a:gdLst/>
              <a:ahLst/>
              <a:cxnLst/>
              <a:rect l="l" t="t" r="r" b="b"/>
              <a:pathLst>
                <a:path w="209429" h="164867" extrusionOk="0">
                  <a:moveTo>
                    <a:pt x="54484" y="4089"/>
                  </a:moveTo>
                  <a:cubicBezTo>
                    <a:pt x="61910" y="4089"/>
                    <a:pt x="69581" y="4285"/>
                    <a:pt x="77179" y="5020"/>
                  </a:cubicBezTo>
                  <a:cubicBezTo>
                    <a:pt x="79777" y="5290"/>
                    <a:pt x="82792" y="5633"/>
                    <a:pt x="85536" y="6589"/>
                  </a:cubicBezTo>
                  <a:cubicBezTo>
                    <a:pt x="86713" y="7005"/>
                    <a:pt x="87399" y="7447"/>
                    <a:pt x="87669" y="7937"/>
                  </a:cubicBezTo>
                  <a:cubicBezTo>
                    <a:pt x="87889" y="8353"/>
                    <a:pt x="87889" y="9089"/>
                    <a:pt x="87914" y="9750"/>
                  </a:cubicBezTo>
                  <a:cubicBezTo>
                    <a:pt x="88134" y="18426"/>
                    <a:pt x="88380" y="27127"/>
                    <a:pt x="88600" y="35828"/>
                  </a:cubicBezTo>
                  <a:lnTo>
                    <a:pt x="88796" y="43107"/>
                  </a:lnTo>
                  <a:cubicBezTo>
                    <a:pt x="88870" y="45827"/>
                    <a:pt x="89017" y="48621"/>
                    <a:pt x="89164" y="51317"/>
                  </a:cubicBezTo>
                  <a:cubicBezTo>
                    <a:pt x="89580" y="59405"/>
                    <a:pt x="89997" y="67787"/>
                    <a:pt x="88723" y="75532"/>
                  </a:cubicBezTo>
                  <a:cubicBezTo>
                    <a:pt x="88551" y="76586"/>
                    <a:pt x="88257" y="77860"/>
                    <a:pt x="87595" y="78350"/>
                  </a:cubicBezTo>
                  <a:cubicBezTo>
                    <a:pt x="87179" y="78645"/>
                    <a:pt x="86517" y="78767"/>
                    <a:pt x="85904" y="78865"/>
                  </a:cubicBezTo>
                  <a:cubicBezTo>
                    <a:pt x="85757" y="78865"/>
                    <a:pt x="85610" y="78890"/>
                    <a:pt x="85463" y="78914"/>
                  </a:cubicBezTo>
                  <a:cubicBezTo>
                    <a:pt x="79801" y="79551"/>
                    <a:pt x="73993" y="79821"/>
                    <a:pt x="68209" y="79919"/>
                  </a:cubicBezTo>
                  <a:cubicBezTo>
                    <a:pt x="66812" y="79894"/>
                    <a:pt x="65415" y="79870"/>
                    <a:pt x="63993" y="79870"/>
                  </a:cubicBezTo>
                  <a:lnTo>
                    <a:pt x="60783" y="79821"/>
                  </a:lnTo>
                  <a:cubicBezTo>
                    <a:pt x="57465" y="79790"/>
                    <a:pt x="54129" y="79759"/>
                    <a:pt x="50779" y="79759"/>
                  </a:cubicBezTo>
                  <a:cubicBezTo>
                    <a:pt x="48832" y="79759"/>
                    <a:pt x="46880" y="79769"/>
                    <a:pt x="44925" y="79796"/>
                  </a:cubicBezTo>
                  <a:cubicBezTo>
                    <a:pt x="33921" y="79600"/>
                    <a:pt x="23137" y="79061"/>
                    <a:pt x="12819" y="78154"/>
                  </a:cubicBezTo>
                  <a:cubicBezTo>
                    <a:pt x="7476" y="77689"/>
                    <a:pt x="5393" y="75066"/>
                    <a:pt x="4682" y="67714"/>
                  </a:cubicBezTo>
                  <a:cubicBezTo>
                    <a:pt x="4118" y="62126"/>
                    <a:pt x="4658" y="56366"/>
                    <a:pt x="5197" y="50778"/>
                  </a:cubicBezTo>
                  <a:cubicBezTo>
                    <a:pt x="5393" y="48866"/>
                    <a:pt x="5564" y="46906"/>
                    <a:pt x="5711" y="44945"/>
                  </a:cubicBezTo>
                  <a:cubicBezTo>
                    <a:pt x="5957" y="41661"/>
                    <a:pt x="6079" y="38328"/>
                    <a:pt x="6226" y="35117"/>
                  </a:cubicBezTo>
                  <a:cubicBezTo>
                    <a:pt x="6569" y="25951"/>
                    <a:pt x="6912" y="17275"/>
                    <a:pt x="9608" y="8746"/>
                  </a:cubicBezTo>
                  <a:cubicBezTo>
                    <a:pt x="10000" y="7520"/>
                    <a:pt x="10491" y="6148"/>
                    <a:pt x="11373" y="5535"/>
                  </a:cubicBezTo>
                  <a:cubicBezTo>
                    <a:pt x="12084" y="5045"/>
                    <a:pt x="13187" y="4947"/>
                    <a:pt x="14461" y="4873"/>
                  </a:cubicBezTo>
                  <a:cubicBezTo>
                    <a:pt x="23333" y="4383"/>
                    <a:pt x="32426" y="4285"/>
                    <a:pt x="41200" y="4211"/>
                  </a:cubicBezTo>
                  <a:cubicBezTo>
                    <a:pt x="42965" y="4187"/>
                    <a:pt x="44754" y="4162"/>
                    <a:pt x="46519" y="4138"/>
                  </a:cubicBezTo>
                  <a:cubicBezTo>
                    <a:pt x="49141" y="4113"/>
                    <a:pt x="51788" y="4089"/>
                    <a:pt x="54484" y="4089"/>
                  </a:cubicBezTo>
                  <a:close/>
                  <a:moveTo>
                    <a:pt x="149235" y="5143"/>
                  </a:moveTo>
                  <a:cubicBezTo>
                    <a:pt x="156661" y="5143"/>
                    <a:pt x="164332" y="5339"/>
                    <a:pt x="171930" y="6074"/>
                  </a:cubicBezTo>
                  <a:cubicBezTo>
                    <a:pt x="174552" y="6344"/>
                    <a:pt x="177567" y="6687"/>
                    <a:pt x="180287" y="7643"/>
                  </a:cubicBezTo>
                  <a:cubicBezTo>
                    <a:pt x="181488" y="8059"/>
                    <a:pt x="182175" y="8500"/>
                    <a:pt x="182420" y="8991"/>
                  </a:cubicBezTo>
                  <a:cubicBezTo>
                    <a:pt x="182640" y="9407"/>
                    <a:pt x="182665" y="10143"/>
                    <a:pt x="182689" y="10804"/>
                  </a:cubicBezTo>
                  <a:cubicBezTo>
                    <a:pt x="182910" y="19578"/>
                    <a:pt x="183155" y="28328"/>
                    <a:pt x="183376" y="37102"/>
                  </a:cubicBezTo>
                  <a:lnTo>
                    <a:pt x="183572" y="44161"/>
                  </a:lnTo>
                  <a:cubicBezTo>
                    <a:pt x="183645" y="46881"/>
                    <a:pt x="183792" y="49675"/>
                    <a:pt x="183915" y="52371"/>
                  </a:cubicBezTo>
                  <a:cubicBezTo>
                    <a:pt x="184331" y="60484"/>
                    <a:pt x="184748" y="68841"/>
                    <a:pt x="183498" y="76586"/>
                  </a:cubicBezTo>
                  <a:cubicBezTo>
                    <a:pt x="183302" y="77640"/>
                    <a:pt x="183032" y="78914"/>
                    <a:pt x="182346" y="79404"/>
                  </a:cubicBezTo>
                  <a:cubicBezTo>
                    <a:pt x="181954" y="79698"/>
                    <a:pt x="181268" y="79821"/>
                    <a:pt x="180680" y="79919"/>
                  </a:cubicBezTo>
                  <a:cubicBezTo>
                    <a:pt x="180532" y="79943"/>
                    <a:pt x="180361" y="79943"/>
                    <a:pt x="180214" y="79968"/>
                  </a:cubicBezTo>
                  <a:cubicBezTo>
                    <a:pt x="174797" y="80581"/>
                    <a:pt x="169234" y="80850"/>
                    <a:pt x="163695" y="80973"/>
                  </a:cubicBezTo>
                  <a:cubicBezTo>
                    <a:pt x="162568" y="80948"/>
                    <a:pt x="161440" y="80924"/>
                    <a:pt x="160288" y="80924"/>
                  </a:cubicBezTo>
                  <a:lnTo>
                    <a:pt x="157078" y="80875"/>
                  </a:lnTo>
                  <a:cubicBezTo>
                    <a:pt x="153922" y="80847"/>
                    <a:pt x="150734" y="80818"/>
                    <a:pt x="147532" y="80818"/>
                  </a:cubicBezTo>
                  <a:cubicBezTo>
                    <a:pt x="145188" y="80818"/>
                    <a:pt x="142837" y="80833"/>
                    <a:pt x="140485" y="80875"/>
                  </a:cubicBezTo>
                  <a:cubicBezTo>
                    <a:pt x="129211" y="80679"/>
                    <a:pt x="118158" y="80140"/>
                    <a:pt x="107594" y="79208"/>
                  </a:cubicBezTo>
                  <a:cubicBezTo>
                    <a:pt x="102227" y="78743"/>
                    <a:pt x="100168" y="76120"/>
                    <a:pt x="99433" y="68767"/>
                  </a:cubicBezTo>
                  <a:cubicBezTo>
                    <a:pt x="98869" y="63179"/>
                    <a:pt x="99433" y="57420"/>
                    <a:pt x="99972" y="51832"/>
                  </a:cubicBezTo>
                  <a:cubicBezTo>
                    <a:pt x="100144" y="49920"/>
                    <a:pt x="100340" y="47960"/>
                    <a:pt x="100487" y="45999"/>
                  </a:cubicBezTo>
                  <a:cubicBezTo>
                    <a:pt x="100732" y="42715"/>
                    <a:pt x="100854" y="39406"/>
                    <a:pt x="100977" y="36195"/>
                  </a:cubicBezTo>
                  <a:cubicBezTo>
                    <a:pt x="101345" y="27005"/>
                    <a:pt x="101688" y="18328"/>
                    <a:pt x="104359" y="9799"/>
                  </a:cubicBezTo>
                  <a:cubicBezTo>
                    <a:pt x="104751" y="8574"/>
                    <a:pt x="105242" y="7201"/>
                    <a:pt x="106124" y="6613"/>
                  </a:cubicBezTo>
                  <a:cubicBezTo>
                    <a:pt x="106835" y="6123"/>
                    <a:pt x="107962" y="6025"/>
                    <a:pt x="109236" y="5952"/>
                  </a:cubicBezTo>
                  <a:cubicBezTo>
                    <a:pt x="118109" y="5437"/>
                    <a:pt x="127177" y="5339"/>
                    <a:pt x="135951" y="5265"/>
                  </a:cubicBezTo>
                  <a:cubicBezTo>
                    <a:pt x="137740" y="5241"/>
                    <a:pt x="139505" y="5216"/>
                    <a:pt x="141294" y="5216"/>
                  </a:cubicBezTo>
                  <a:cubicBezTo>
                    <a:pt x="143892" y="5167"/>
                    <a:pt x="146539" y="5143"/>
                    <a:pt x="149235" y="5143"/>
                  </a:cubicBezTo>
                  <a:close/>
                  <a:moveTo>
                    <a:pt x="44925" y="83889"/>
                  </a:moveTo>
                  <a:cubicBezTo>
                    <a:pt x="46322" y="83914"/>
                    <a:pt x="47719" y="83938"/>
                    <a:pt x="49116" y="83963"/>
                  </a:cubicBezTo>
                  <a:lnTo>
                    <a:pt x="52352" y="83987"/>
                  </a:lnTo>
                  <a:cubicBezTo>
                    <a:pt x="55636" y="84036"/>
                    <a:pt x="58969" y="84061"/>
                    <a:pt x="62302" y="84061"/>
                  </a:cubicBezTo>
                  <a:cubicBezTo>
                    <a:pt x="64287" y="84061"/>
                    <a:pt x="66273" y="84061"/>
                    <a:pt x="68258" y="84012"/>
                  </a:cubicBezTo>
                  <a:cubicBezTo>
                    <a:pt x="79238" y="84208"/>
                    <a:pt x="89997" y="84772"/>
                    <a:pt x="100291" y="85654"/>
                  </a:cubicBezTo>
                  <a:cubicBezTo>
                    <a:pt x="105658" y="86120"/>
                    <a:pt x="107717" y="88767"/>
                    <a:pt x="108452" y="96119"/>
                  </a:cubicBezTo>
                  <a:cubicBezTo>
                    <a:pt x="109016" y="101683"/>
                    <a:pt x="108452" y="107467"/>
                    <a:pt x="107938" y="113030"/>
                  </a:cubicBezTo>
                  <a:cubicBezTo>
                    <a:pt x="107741" y="114942"/>
                    <a:pt x="107545" y="116927"/>
                    <a:pt x="107423" y="118888"/>
                  </a:cubicBezTo>
                  <a:cubicBezTo>
                    <a:pt x="107178" y="122148"/>
                    <a:pt x="107031" y="125481"/>
                    <a:pt x="106908" y="128691"/>
                  </a:cubicBezTo>
                  <a:cubicBezTo>
                    <a:pt x="106541" y="137882"/>
                    <a:pt x="106197" y="146534"/>
                    <a:pt x="103526" y="155063"/>
                  </a:cubicBezTo>
                  <a:cubicBezTo>
                    <a:pt x="103134" y="156313"/>
                    <a:pt x="102644" y="157661"/>
                    <a:pt x="101761" y="158274"/>
                  </a:cubicBezTo>
                  <a:cubicBezTo>
                    <a:pt x="101051" y="158764"/>
                    <a:pt x="99948" y="158862"/>
                    <a:pt x="98673" y="158935"/>
                  </a:cubicBezTo>
                  <a:cubicBezTo>
                    <a:pt x="89801" y="159450"/>
                    <a:pt x="80708" y="159523"/>
                    <a:pt x="71934" y="159622"/>
                  </a:cubicBezTo>
                  <a:cubicBezTo>
                    <a:pt x="70169" y="159646"/>
                    <a:pt x="68380" y="159646"/>
                    <a:pt x="66591" y="159671"/>
                  </a:cubicBezTo>
                  <a:cubicBezTo>
                    <a:pt x="63939" y="159704"/>
                    <a:pt x="61240" y="159730"/>
                    <a:pt x="58509" y="159730"/>
                  </a:cubicBezTo>
                  <a:cubicBezTo>
                    <a:pt x="51123" y="159730"/>
                    <a:pt x="43507" y="159540"/>
                    <a:pt x="35955" y="158788"/>
                  </a:cubicBezTo>
                  <a:cubicBezTo>
                    <a:pt x="33333" y="158543"/>
                    <a:pt x="30343" y="158175"/>
                    <a:pt x="27598" y="157244"/>
                  </a:cubicBezTo>
                  <a:cubicBezTo>
                    <a:pt x="26421" y="156828"/>
                    <a:pt x="25711" y="156386"/>
                    <a:pt x="25465" y="155896"/>
                  </a:cubicBezTo>
                  <a:cubicBezTo>
                    <a:pt x="25245" y="155480"/>
                    <a:pt x="25220" y="154720"/>
                    <a:pt x="25220" y="154083"/>
                  </a:cubicBezTo>
                  <a:cubicBezTo>
                    <a:pt x="24975" y="145308"/>
                    <a:pt x="24755" y="136534"/>
                    <a:pt x="24510" y="127785"/>
                  </a:cubicBezTo>
                  <a:lnTo>
                    <a:pt x="24314" y="120702"/>
                  </a:lnTo>
                  <a:cubicBezTo>
                    <a:pt x="24240" y="118006"/>
                    <a:pt x="24118" y="115212"/>
                    <a:pt x="23970" y="112491"/>
                  </a:cubicBezTo>
                  <a:cubicBezTo>
                    <a:pt x="23554" y="104403"/>
                    <a:pt x="23137" y="96021"/>
                    <a:pt x="24412" y="88301"/>
                  </a:cubicBezTo>
                  <a:cubicBezTo>
                    <a:pt x="24583" y="87247"/>
                    <a:pt x="24853" y="85973"/>
                    <a:pt x="25539" y="85458"/>
                  </a:cubicBezTo>
                  <a:cubicBezTo>
                    <a:pt x="25956" y="85164"/>
                    <a:pt x="26617" y="85041"/>
                    <a:pt x="27206" y="84968"/>
                  </a:cubicBezTo>
                  <a:cubicBezTo>
                    <a:pt x="27377" y="84943"/>
                    <a:pt x="27524" y="84919"/>
                    <a:pt x="27671" y="84919"/>
                  </a:cubicBezTo>
                  <a:cubicBezTo>
                    <a:pt x="33333" y="84257"/>
                    <a:pt x="39117" y="83987"/>
                    <a:pt x="44925" y="83889"/>
                  </a:cubicBezTo>
                  <a:close/>
                  <a:moveTo>
                    <a:pt x="140485" y="84968"/>
                  </a:moveTo>
                  <a:cubicBezTo>
                    <a:pt x="141637" y="84992"/>
                    <a:pt x="142764" y="84992"/>
                    <a:pt x="143892" y="85017"/>
                  </a:cubicBezTo>
                  <a:lnTo>
                    <a:pt x="147127" y="85041"/>
                  </a:lnTo>
                  <a:cubicBezTo>
                    <a:pt x="150411" y="85090"/>
                    <a:pt x="153744" y="85115"/>
                    <a:pt x="157078" y="85115"/>
                  </a:cubicBezTo>
                  <a:cubicBezTo>
                    <a:pt x="159259" y="85115"/>
                    <a:pt x="161440" y="85090"/>
                    <a:pt x="163621" y="85066"/>
                  </a:cubicBezTo>
                  <a:cubicBezTo>
                    <a:pt x="174920" y="85237"/>
                    <a:pt x="185998" y="85801"/>
                    <a:pt x="196586" y="86708"/>
                  </a:cubicBezTo>
                  <a:cubicBezTo>
                    <a:pt x="201953" y="87174"/>
                    <a:pt x="204012" y="89821"/>
                    <a:pt x="204747" y="97173"/>
                  </a:cubicBezTo>
                  <a:cubicBezTo>
                    <a:pt x="205311" y="102737"/>
                    <a:pt x="204747" y="108521"/>
                    <a:pt x="204232" y="114084"/>
                  </a:cubicBezTo>
                  <a:cubicBezTo>
                    <a:pt x="204036" y="115996"/>
                    <a:pt x="203840" y="117981"/>
                    <a:pt x="203718" y="119942"/>
                  </a:cubicBezTo>
                  <a:cubicBezTo>
                    <a:pt x="203473" y="123226"/>
                    <a:pt x="203326" y="126535"/>
                    <a:pt x="203203" y="129745"/>
                  </a:cubicBezTo>
                  <a:cubicBezTo>
                    <a:pt x="202835" y="138936"/>
                    <a:pt x="202492" y="147612"/>
                    <a:pt x="199821" y="156117"/>
                  </a:cubicBezTo>
                  <a:cubicBezTo>
                    <a:pt x="199429" y="157367"/>
                    <a:pt x="198939" y="158739"/>
                    <a:pt x="198056" y="159327"/>
                  </a:cubicBezTo>
                  <a:cubicBezTo>
                    <a:pt x="197346" y="159818"/>
                    <a:pt x="196243" y="159916"/>
                    <a:pt x="194944" y="159989"/>
                  </a:cubicBezTo>
                  <a:cubicBezTo>
                    <a:pt x="186071" y="160504"/>
                    <a:pt x="177003" y="160602"/>
                    <a:pt x="168229" y="160675"/>
                  </a:cubicBezTo>
                  <a:cubicBezTo>
                    <a:pt x="166440" y="160700"/>
                    <a:pt x="164675" y="160700"/>
                    <a:pt x="162886" y="160724"/>
                  </a:cubicBezTo>
                  <a:cubicBezTo>
                    <a:pt x="160234" y="160757"/>
                    <a:pt x="157535" y="160783"/>
                    <a:pt x="154804" y="160783"/>
                  </a:cubicBezTo>
                  <a:cubicBezTo>
                    <a:pt x="147418" y="160783"/>
                    <a:pt x="139801" y="160594"/>
                    <a:pt x="132250" y="159842"/>
                  </a:cubicBezTo>
                  <a:cubicBezTo>
                    <a:pt x="129628" y="159597"/>
                    <a:pt x="126613" y="159254"/>
                    <a:pt x="123893" y="158298"/>
                  </a:cubicBezTo>
                  <a:cubicBezTo>
                    <a:pt x="122716" y="157881"/>
                    <a:pt x="122006" y="157440"/>
                    <a:pt x="121760" y="156950"/>
                  </a:cubicBezTo>
                  <a:cubicBezTo>
                    <a:pt x="121540" y="156533"/>
                    <a:pt x="121515" y="155774"/>
                    <a:pt x="121515" y="155136"/>
                  </a:cubicBezTo>
                  <a:cubicBezTo>
                    <a:pt x="121270" y="146436"/>
                    <a:pt x="121050" y="137735"/>
                    <a:pt x="120805" y="129059"/>
                  </a:cubicBezTo>
                  <a:lnTo>
                    <a:pt x="120609" y="121755"/>
                  </a:lnTo>
                  <a:cubicBezTo>
                    <a:pt x="120535" y="119059"/>
                    <a:pt x="120388" y="116265"/>
                    <a:pt x="120265" y="113545"/>
                  </a:cubicBezTo>
                  <a:cubicBezTo>
                    <a:pt x="119849" y="105457"/>
                    <a:pt x="119432" y="97075"/>
                    <a:pt x="120707" y="89355"/>
                  </a:cubicBezTo>
                  <a:cubicBezTo>
                    <a:pt x="120878" y="88301"/>
                    <a:pt x="121148" y="87027"/>
                    <a:pt x="121834" y="86512"/>
                  </a:cubicBezTo>
                  <a:cubicBezTo>
                    <a:pt x="122226" y="86218"/>
                    <a:pt x="122912" y="86095"/>
                    <a:pt x="123501" y="86022"/>
                  </a:cubicBezTo>
                  <a:cubicBezTo>
                    <a:pt x="123672" y="85997"/>
                    <a:pt x="123819" y="85973"/>
                    <a:pt x="123966" y="85973"/>
                  </a:cubicBezTo>
                  <a:cubicBezTo>
                    <a:pt x="129383" y="85360"/>
                    <a:pt x="134946" y="85066"/>
                    <a:pt x="140485" y="84968"/>
                  </a:cubicBezTo>
                  <a:close/>
                  <a:moveTo>
                    <a:pt x="54042" y="0"/>
                  </a:moveTo>
                  <a:cubicBezTo>
                    <a:pt x="51485" y="0"/>
                    <a:pt x="48957" y="20"/>
                    <a:pt x="46470" y="45"/>
                  </a:cubicBezTo>
                  <a:cubicBezTo>
                    <a:pt x="44705" y="69"/>
                    <a:pt x="42940" y="94"/>
                    <a:pt x="41151" y="118"/>
                  </a:cubicBezTo>
                  <a:cubicBezTo>
                    <a:pt x="32328" y="192"/>
                    <a:pt x="23211" y="290"/>
                    <a:pt x="14240" y="805"/>
                  </a:cubicBezTo>
                  <a:cubicBezTo>
                    <a:pt x="12770" y="878"/>
                    <a:pt x="10760" y="1001"/>
                    <a:pt x="9045" y="2177"/>
                  </a:cubicBezTo>
                  <a:cubicBezTo>
                    <a:pt x="7182" y="3452"/>
                    <a:pt x="6324" y="5486"/>
                    <a:pt x="5687" y="7520"/>
                  </a:cubicBezTo>
                  <a:cubicBezTo>
                    <a:pt x="2844" y="16564"/>
                    <a:pt x="2476" y="25926"/>
                    <a:pt x="2133" y="34970"/>
                  </a:cubicBezTo>
                  <a:cubicBezTo>
                    <a:pt x="2011" y="38156"/>
                    <a:pt x="1864" y="41440"/>
                    <a:pt x="1643" y="44651"/>
                  </a:cubicBezTo>
                  <a:cubicBezTo>
                    <a:pt x="1496" y="46563"/>
                    <a:pt x="1300" y="48499"/>
                    <a:pt x="1128" y="50386"/>
                  </a:cubicBezTo>
                  <a:cubicBezTo>
                    <a:pt x="565" y="56170"/>
                    <a:pt x="1" y="62150"/>
                    <a:pt x="589" y="68130"/>
                  </a:cubicBezTo>
                  <a:cubicBezTo>
                    <a:pt x="1251" y="74650"/>
                    <a:pt x="3163" y="81439"/>
                    <a:pt x="12476" y="82247"/>
                  </a:cubicBezTo>
                  <a:cubicBezTo>
                    <a:pt x="15686" y="82517"/>
                    <a:pt x="18946" y="82762"/>
                    <a:pt x="22230" y="82983"/>
                  </a:cubicBezTo>
                  <a:cubicBezTo>
                    <a:pt x="21054" y="84331"/>
                    <a:pt x="20613" y="86120"/>
                    <a:pt x="20368" y="87639"/>
                  </a:cubicBezTo>
                  <a:cubicBezTo>
                    <a:pt x="19020" y="95801"/>
                    <a:pt x="19461" y="104403"/>
                    <a:pt x="19877" y="112712"/>
                  </a:cubicBezTo>
                  <a:cubicBezTo>
                    <a:pt x="20025" y="115383"/>
                    <a:pt x="20147" y="118153"/>
                    <a:pt x="20221" y="120824"/>
                  </a:cubicBezTo>
                  <a:lnTo>
                    <a:pt x="20417" y="127883"/>
                  </a:lnTo>
                  <a:cubicBezTo>
                    <a:pt x="20662" y="136657"/>
                    <a:pt x="20882" y="145406"/>
                    <a:pt x="21127" y="154181"/>
                  </a:cubicBezTo>
                  <a:cubicBezTo>
                    <a:pt x="21152" y="155161"/>
                    <a:pt x="21176" y="156509"/>
                    <a:pt x="21814" y="157759"/>
                  </a:cubicBezTo>
                  <a:cubicBezTo>
                    <a:pt x="22819" y="159720"/>
                    <a:pt x="24828" y="160602"/>
                    <a:pt x="26250" y="161092"/>
                  </a:cubicBezTo>
                  <a:cubicBezTo>
                    <a:pt x="29411" y="162195"/>
                    <a:pt x="32696" y="162587"/>
                    <a:pt x="35539" y="162857"/>
                  </a:cubicBezTo>
                  <a:cubicBezTo>
                    <a:pt x="43332" y="163641"/>
                    <a:pt x="51102" y="163813"/>
                    <a:pt x="58650" y="163813"/>
                  </a:cubicBezTo>
                  <a:cubicBezTo>
                    <a:pt x="61346" y="163813"/>
                    <a:pt x="64018" y="163788"/>
                    <a:pt x="66640" y="163763"/>
                  </a:cubicBezTo>
                  <a:cubicBezTo>
                    <a:pt x="68429" y="163739"/>
                    <a:pt x="70194" y="163739"/>
                    <a:pt x="71983" y="163714"/>
                  </a:cubicBezTo>
                  <a:cubicBezTo>
                    <a:pt x="80806" y="163616"/>
                    <a:pt x="89924" y="163543"/>
                    <a:pt x="98894" y="163028"/>
                  </a:cubicBezTo>
                  <a:cubicBezTo>
                    <a:pt x="100364" y="162930"/>
                    <a:pt x="102374" y="162832"/>
                    <a:pt x="104065" y="161656"/>
                  </a:cubicBezTo>
                  <a:cubicBezTo>
                    <a:pt x="105952" y="160381"/>
                    <a:pt x="106786" y="158323"/>
                    <a:pt x="107423" y="156288"/>
                  </a:cubicBezTo>
                  <a:cubicBezTo>
                    <a:pt x="110266" y="147245"/>
                    <a:pt x="110658" y="137907"/>
                    <a:pt x="111001" y="128863"/>
                  </a:cubicBezTo>
                  <a:cubicBezTo>
                    <a:pt x="111124" y="125677"/>
                    <a:pt x="111271" y="122393"/>
                    <a:pt x="111491" y="119182"/>
                  </a:cubicBezTo>
                  <a:cubicBezTo>
                    <a:pt x="111638" y="117270"/>
                    <a:pt x="111834" y="115310"/>
                    <a:pt x="112006" y="113422"/>
                  </a:cubicBezTo>
                  <a:cubicBezTo>
                    <a:pt x="112545" y="107663"/>
                    <a:pt x="113133" y="101683"/>
                    <a:pt x="112521" y="95703"/>
                  </a:cubicBezTo>
                  <a:cubicBezTo>
                    <a:pt x="112030" y="90776"/>
                    <a:pt x="110830" y="85728"/>
                    <a:pt x="106295" y="83179"/>
                  </a:cubicBezTo>
                  <a:lnTo>
                    <a:pt x="106295" y="83179"/>
                  </a:lnTo>
                  <a:cubicBezTo>
                    <a:pt x="106590" y="83228"/>
                    <a:pt x="106908" y="83277"/>
                    <a:pt x="107251" y="83301"/>
                  </a:cubicBezTo>
                  <a:cubicBezTo>
                    <a:pt x="110928" y="83620"/>
                    <a:pt x="114677" y="83889"/>
                    <a:pt x="118452" y="84110"/>
                  </a:cubicBezTo>
                  <a:cubicBezTo>
                    <a:pt x="117324" y="85458"/>
                    <a:pt x="116908" y="87223"/>
                    <a:pt x="116663" y="88693"/>
                  </a:cubicBezTo>
                  <a:cubicBezTo>
                    <a:pt x="115315" y="96855"/>
                    <a:pt x="115756" y="105457"/>
                    <a:pt x="116172" y="113766"/>
                  </a:cubicBezTo>
                  <a:cubicBezTo>
                    <a:pt x="116320" y="116437"/>
                    <a:pt x="116442" y="119207"/>
                    <a:pt x="116516" y="121878"/>
                  </a:cubicBezTo>
                  <a:lnTo>
                    <a:pt x="116712" y="129157"/>
                  </a:lnTo>
                  <a:cubicBezTo>
                    <a:pt x="116957" y="137858"/>
                    <a:pt x="117177" y="146534"/>
                    <a:pt x="117422" y="155234"/>
                  </a:cubicBezTo>
                  <a:cubicBezTo>
                    <a:pt x="117447" y="156215"/>
                    <a:pt x="117471" y="157563"/>
                    <a:pt x="118109" y="158813"/>
                  </a:cubicBezTo>
                  <a:cubicBezTo>
                    <a:pt x="119114" y="160773"/>
                    <a:pt x="121123" y="161656"/>
                    <a:pt x="122545" y="162146"/>
                  </a:cubicBezTo>
                  <a:cubicBezTo>
                    <a:pt x="125706" y="163249"/>
                    <a:pt x="128991" y="163641"/>
                    <a:pt x="131834" y="163935"/>
                  </a:cubicBezTo>
                  <a:cubicBezTo>
                    <a:pt x="139627" y="164695"/>
                    <a:pt x="147397" y="164866"/>
                    <a:pt x="154945" y="164866"/>
                  </a:cubicBezTo>
                  <a:cubicBezTo>
                    <a:pt x="157641" y="164866"/>
                    <a:pt x="160313" y="164842"/>
                    <a:pt x="162935" y="164817"/>
                  </a:cubicBezTo>
                  <a:cubicBezTo>
                    <a:pt x="164724" y="164793"/>
                    <a:pt x="166489" y="164793"/>
                    <a:pt x="168254" y="164768"/>
                  </a:cubicBezTo>
                  <a:cubicBezTo>
                    <a:pt x="177101" y="164670"/>
                    <a:pt x="186219" y="164597"/>
                    <a:pt x="195189" y="164082"/>
                  </a:cubicBezTo>
                  <a:cubicBezTo>
                    <a:pt x="196659" y="163984"/>
                    <a:pt x="198644" y="163886"/>
                    <a:pt x="200360" y="162710"/>
                  </a:cubicBezTo>
                  <a:cubicBezTo>
                    <a:pt x="202247" y="161435"/>
                    <a:pt x="203081" y="159376"/>
                    <a:pt x="203718" y="157342"/>
                  </a:cubicBezTo>
                  <a:cubicBezTo>
                    <a:pt x="206561" y="148298"/>
                    <a:pt x="206928" y="138961"/>
                    <a:pt x="207296" y="129917"/>
                  </a:cubicBezTo>
                  <a:cubicBezTo>
                    <a:pt x="207419" y="126731"/>
                    <a:pt x="207541" y="123447"/>
                    <a:pt x="207786" y="120236"/>
                  </a:cubicBezTo>
                  <a:cubicBezTo>
                    <a:pt x="207933" y="118324"/>
                    <a:pt x="208105" y="116364"/>
                    <a:pt x="208301" y="114476"/>
                  </a:cubicBezTo>
                  <a:cubicBezTo>
                    <a:pt x="208840" y="108717"/>
                    <a:pt x="209428" y="102737"/>
                    <a:pt x="208816" y="96757"/>
                  </a:cubicBezTo>
                  <a:cubicBezTo>
                    <a:pt x="208178" y="90237"/>
                    <a:pt x="206242" y="83448"/>
                    <a:pt x="196953" y="82639"/>
                  </a:cubicBezTo>
                  <a:cubicBezTo>
                    <a:pt x="193253" y="82321"/>
                    <a:pt x="189503" y="82051"/>
                    <a:pt x="185728" y="81806"/>
                  </a:cubicBezTo>
                  <a:cubicBezTo>
                    <a:pt x="186856" y="80458"/>
                    <a:pt x="187297" y="78718"/>
                    <a:pt x="187517" y="77248"/>
                  </a:cubicBezTo>
                  <a:cubicBezTo>
                    <a:pt x="188865" y="69086"/>
                    <a:pt x="188424" y="60484"/>
                    <a:pt x="188008" y="52175"/>
                  </a:cubicBezTo>
                  <a:cubicBezTo>
                    <a:pt x="187885" y="49479"/>
                    <a:pt x="187738" y="46710"/>
                    <a:pt x="187665" y="44063"/>
                  </a:cubicBezTo>
                  <a:lnTo>
                    <a:pt x="187468" y="37004"/>
                  </a:lnTo>
                  <a:cubicBezTo>
                    <a:pt x="187248" y="28230"/>
                    <a:pt x="187003" y="19456"/>
                    <a:pt x="186758" y="10706"/>
                  </a:cubicBezTo>
                  <a:cubicBezTo>
                    <a:pt x="186733" y="9726"/>
                    <a:pt x="186709" y="8378"/>
                    <a:pt x="186071" y="7128"/>
                  </a:cubicBezTo>
                  <a:cubicBezTo>
                    <a:pt x="185067" y="5167"/>
                    <a:pt x="183057" y="4260"/>
                    <a:pt x="181635" y="3770"/>
                  </a:cubicBezTo>
                  <a:cubicBezTo>
                    <a:pt x="178474" y="2667"/>
                    <a:pt x="175190" y="2300"/>
                    <a:pt x="172347" y="2006"/>
                  </a:cubicBezTo>
                  <a:cubicBezTo>
                    <a:pt x="164634" y="1254"/>
                    <a:pt x="156909" y="1064"/>
                    <a:pt x="149428" y="1064"/>
                  </a:cubicBezTo>
                  <a:cubicBezTo>
                    <a:pt x="146663" y="1064"/>
                    <a:pt x="143931" y="1090"/>
                    <a:pt x="141245" y="1123"/>
                  </a:cubicBezTo>
                  <a:cubicBezTo>
                    <a:pt x="139456" y="1123"/>
                    <a:pt x="137691" y="1148"/>
                    <a:pt x="135902" y="1172"/>
                  </a:cubicBezTo>
                  <a:cubicBezTo>
                    <a:pt x="127079" y="1246"/>
                    <a:pt x="117962" y="1344"/>
                    <a:pt x="108991" y="1859"/>
                  </a:cubicBezTo>
                  <a:cubicBezTo>
                    <a:pt x="107521" y="1932"/>
                    <a:pt x="105536" y="2055"/>
                    <a:pt x="103820" y="3231"/>
                  </a:cubicBezTo>
                  <a:cubicBezTo>
                    <a:pt x="101957" y="4505"/>
                    <a:pt x="101100" y="6564"/>
                    <a:pt x="100462" y="8574"/>
                  </a:cubicBezTo>
                  <a:cubicBezTo>
                    <a:pt x="97619" y="17618"/>
                    <a:pt x="97252" y="26980"/>
                    <a:pt x="96884" y="36024"/>
                  </a:cubicBezTo>
                  <a:cubicBezTo>
                    <a:pt x="96762" y="39210"/>
                    <a:pt x="96639" y="42494"/>
                    <a:pt x="96394" y="45705"/>
                  </a:cubicBezTo>
                  <a:cubicBezTo>
                    <a:pt x="96247" y="47616"/>
                    <a:pt x="96075" y="49553"/>
                    <a:pt x="95879" y="51440"/>
                  </a:cubicBezTo>
                  <a:cubicBezTo>
                    <a:pt x="95340" y="57224"/>
                    <a:pt x="94752" y="63204"/>
                    <a:pt x="95365" y="69184"/>
                  </a:cubicBezTo>
                  <a:cubicBezTo>
                    <a:pt x="95855" y="74086"/>
                    <a:pt x="97056" y="79159"/>
                    <a:pt x="101590" y="81684"/>
                  </a:cubicBezTo>
                  <a:cubicBezTo>
                    <a:pt x="101296" y="81659"/>
                    <a:pt x="100977" y="81610"/>
                    <a:pt x="100658" y="81586"/>
                  </a:cubicBezTo>
                  <a:cubicBezTo>
                    <a:pt x="97448" y="81316"/>
                    <a:pt x="94188" y="81071"/>
                    <a:pt x="90879" y="80850"/>
                  </a:cubicBezTo>
                  <a:cubicBezTo>
                    <a:pt x="92080" y="79502"/>
                    <a:pt x="92521" y="77689"/>
                    <a:pt x="92767" y="76194"/>
                  </a:cubicBezTo>
                  <a:cubicBezTo>
                    <a:pt x="94090" y="68032"/>
                    <a:pt x="93673" y="59430"/>
                    <a:pt x="93257" y="51121"/>
                  </a:cubicBezTo>
                  <a:cubicBezTo>
                    <a:pt x="93110" y="48425"/>
                    <a:pt x="92963" y="45656"/>
                    <a:pt x="92889" y="43009"/>
                  </a:cubicBezTo>
                  <a:lnTo>
                    <a:pt x="92693" y="35705"/>
                  </a:lnTo>
                  <a:cubicBezTo>
                    <a:pt x="92472" y="27029"/>
                    <a:pt x="92227" y="18328"/>
                    <a:pt x="92007" y="9652"/>
                  </a:cubicBezTo>
                  <a:cubicBezTo>
                    <a:pt x="91982" y="8672"/>
                    <a:pt x="91933" y="7324"/>
                    <a:pt x="91296" y="6074"/>
                  </a:cubicBezTo>
                  <a:cubicBezTo>
                    <a:pt x="90291" y="4089"/>
                    <a:pt x="88306" y="3207"/>
                    <a:pt x="86884" y="2716"/>
                  </a:cubicBezTo>
                  <a:cubicBezTo>
                    <a:pt x="83723" y="1613"/>
                    <a:pt x="80414" y="1221"/>
                    <a:pt x="77571" y="952"/>
                  </a:cubicBezTo>
                  <a:cubicBezTo>
                    <a:pt x="69649" y="180"/>
                    <a:pt x="61712" y="0"/>
                    <a:pt x="540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6"/>
            <p:cNvSpPr/>
            <p:nvPr/>
          </p:nvSpPr>
          <p:spPr>
            <a:xfrm>
              <a:off x="4344275" y="3056475"/>
              <a:ext cx="1794675" cy="1606100"/>
            </a:xfrm>
            <a:custGeom>
              <a:avLst/>
              <a:gdLst/>
              <a:ahLst/>
              <a:cxnLst/>
              <a:rect l="l" t="t" r="r" b="b"/>
              <a:pathLst>
                <a:path w="71787" h="64244" extrusionOk="0">
                  <a:moveTo>
                    <a:pt x="24526" y="4093"/>
                  </a:moveTo>
                  <a:cubicBezTo>
                    <a:pt x="26984" y="4093"/>
                    <a:pt x="29435" y="4119"/>
                    <a:pt x="31862" y="4148"/>
                  </a:cubicBezTo>
                  <a:lnTo>
                    <a:pt x="34288" y="4173"/>
                  </a:lnTo>
                  <a:cubicBezTo>
                    <a:pt x="43675" y="4271"/>
                    <a:pt x="52842" y="4712"/>
                    <a:pt x="61591" y="5447"/>
                  </a:cubicBezTo>
                  <a:cubicBezTo>
                    <a:pt x="65366" y="5790"/>
                    <a:pt x="66738" y="7580"/>
                    <a:pt x="67253" y="12873"/>
                  </a:cubicBezTo>
                  <a:cubicBezTo>
                    <a:pt x="67669" y="17015"/>
                    <a:pt x="67277" y="21133"/>
                    <a:pt x="66861" y="25495"/>
                  </a:cubicBezTo>
                  <a:cubicBezTo>
                    <a:pt x="66738" y="26941"/>
                    <a:pt x="66591" y="28412"/>
                    <a:pt x="66468" y="29907"/>
                  </a:cubicBezTo>
                  <a:cubicBezTo>
                    <a:pt x="66297" y="32382"/>
                    <a:pt x="66199" y="34882"/>
                    <a:pt x="66101" y="37309"/>
                  </a:cubicBezTo>
                  <a:cubicBezTo>
                    <a:pt x="65831" y="44171"/>
                    <a:pt x="65562" y="50666"/>
                    <a:pt x="63576" y="57014"/>
                  </a:cubicBezTo>
                  <a:cubicBezTo>
                    <a:pt x="63282" y="57921"/>
                    <a:pt x="62964" y="58803"/>
                    <a:pt x="62449" y="59146"/>
                  </a:cubicBezTo>
                  <a:cubicBezTo>
                    <a:pt x="61983" y="59465"/>
                    <a:pt x="61052" y="59514"/>
                    <a:pt x="60366" y="59563"/>
                  </a:cubicBezTo>
                  <a:cubicBezTo>
                    <a:pt x="53699" y="59930"/>
                    <a:pt x="46886" y="60004"/>
                    <a:pt x="40293" y="60077"/>
                  </a:cubicBezTo>
                  <a:cubicBezTo>
                    <a:pt x="38945" y="60077"/>
                    <a:pt x="37622" y="60102"/>
                    <a:pt x="36274" y="60102"/>
                  </a:cubicBezTo>
                  <a:cubicBezTo>
                    <a:pt x="34193" y="60130"/>
                    <a:pt x="32075" y="60151"/>
                    <a:pt x="29932" y="60151"/>
                  </a:cubicBezTo>
                  <a:cubicBezTo>
                    <a:pt x="24478" y="60151"/>
                    <a:pt x="18862" y="60010"/>
                    <a:pt x="13284" y="59465"/>
                  </a:cubicBezTo>
                  <a:cubicBezTo>
                    <a:pt x="11348" y="59269"/>
                    <a:pt x="9118" y="58999"/>
                    <a:pt x="7108" y="58313"/>
                  </a:cubicBezTo>
                  <a:cubicBezTo>
                    <a:pt x="6103" y="57945"/>
                    <a:pt x="5858" y="57651"/>
                    <a:pt x="5809" y="57553"/>
                  </a:cubicBezTo>
                  <a:cubicBezTo>
                    <a:pt x="5687" y="57332"/>
                    <a:pt x="5687" y="56793"/>
                    <a:pt x="5662" y="56401"/>
                  </a:cubicBezTo>
                  <a:cubicBezTo>
                    <a:pt x="5491" y="49539"/>
                    <a:pt x="5295" y="42701"/>
                    <a:pt x="5123" y="35863"/>
                  </a:cubicBezTo>
                  <a:lnTo>
                    <a:pt x="5000" y="31304"/>
                  </a:lnTo>
                  <a:cubicBezTo>
                    <a:pt x="4951" y="29270"/>
                    <a:pt x="4829" y="27162"/>
                    <a:pt x="4731" y="25103"/>
                  </a:cubicBezTo>
                  <a:cubicBezTo>
                    <a:pt x="4412" y="19050"/>
                    <a:pt x="4118" y="12775"/>
                    <a:pt x="5049" y="7016"/>
                  </a:cubicBezTo>
                  <a:cubicBezTo>
                    <a:pt x="5221" y="6011"/>
                    <a:pt x="5442" y="5423"/>
                    <a:pt x="5711" y="5202"/>
                  </a:cubicBezTo>
                  <a:cubicBezTo>
                    <a:pt x="5956" y="5031"/>
                    <a:pt x="6520" y="4957"/>
                    <a:pt x="6741" y="4933"/>
                  </a:cubicBezTo>
                  <a:cubicBezTo>
                    <a:pt x="6839" y="4908"/>
                    <a:pt x="6961" y="4908"/>
                    <a:pt x="7059" y="4884"/>
                  </a:cubicBezTo>
                  <a:cubicBezTo>
                    <a:pt x="12773" y="4245"/>
                    <a:pt x="18670" y="4093"/>
                    <a:pt x="24526" y="4093"/>
                  </a:cubicBezTo>
                  <a:close/>
                  <a:moveTo>
                    <a:pt x="24549" y="0"/>
                  </a:moveTo>
                  <a:cubicBezTo>
                    <a:pt x="18569" y="0"/>
                    <a:pt x="12526" y="156"/>
                    <a:pt x="6594" y="815"/>
                  </a:cubicBezTo>
                  <a:cubicBezTo>
                    <a:pt x="6471" y="840"/>
                    <a:pt x="6324" y="864"/>
                    <a:pt x="6201" y="864"/>
                  </a:cubicBezTo>
                  <a:cubicBezTo>
                    <a:pt x="5344" y="987"/>
                    <a:pt x="4241" y="1207"/>
                    <a:pt x="3285" y="1918"/>
                  </a:cubicBezTo>
                  <a:cubicBezTo>
                    <a:pt x="1716" y="3045"/>
                    <a:pt x="1251" y="4884"/>
                    <a:pt x="1006" y="6354"/>
                  </a:cubicBezTo>
                  <a:cubicBezTo>
                    <a:pt x="1" y="12555"/>
                    <a:pt x="319" y="19050"/>
                    <a:pt x="638" y="25324"/>
                  </a:cubicBezTo>
                  <a:cubicBezTo>
                    <a:pt x="736" y="27334"/>
                    <a:pt x="858" y="29417"/>
                    <a:pt x="907" y="31402"/>
                  </a:cubicBezTo>
                  <a:lnTo>
                    <a:pt x="1030" y="35961"/>
                  </a:lnTo>
                  <a:cubicBezTo>
                    <a:pt x="1202" y="42799"/>
                    <a:pt x="1398" y="49661"/>
                    <a:pt x="1569" y="56499"/>
                  </a:cubicBezTo>
                  <a:cubicBezTo>
                    <a:pt x="1594" y="57283"/>
                    <a:pt x="1618" y="58362"/>
                    <a:pt x="2157" y="59416"/>
                  </a:cubicBezTo>
                  <a:cubicBezTo>
                    <a:pt x="2991" y="61058"/>
                    <a:pt x="4633" y="61768"/>
                    <a:pt x="5785" y="62161"/>
                  </a:cubicBezTo>
                  <a:cubicBezTo>
                    <a:pt x="8211" y="63018"/>
                    <a:pt x="10711" y="63313"/>
                    <a:pt x="12892" y="63533"/>
                  </a:cubicBezTo>
                  <a:cubicBezTo>
                    <a:pt x="18750" y="64097"/>
                    <a:pt x="24632" y="64244"/>
                    <a:pt x="30293" y="64244"/>
                  </a:cubicBezTo>
                  <a:cubicBezTo>
                    <a:pt x="32328" y="64244"/>
                    <a:pt x="34362" y="64219"/>
                    <a:pt x="36323" y="64195"/>
                  </a:cubicBezTo>
                  <a:cubicBezTo>
                    <a:pt x="37671" y="64195"/>
                    <a:pt x="38994" y="64170"/>
                    <a:pt x="40342" y="64170"/>
                  </a:cubicBezTo>
                  <a:cubicBezTo>
                    <a:pt x="46984" y="64097"/>
                    <a:pt x="53846" y="64023"/>
                    <a:pt x="60611" y="63656"/>
                  </a:cubicBezTo>
                  <a:cubicBezTo>
                    <a:pt x="61689" y="63582"/>
                    <a:pt x="63356" y="63484"/>
                    <a:pt x="64753" y="62528"/>
                  </a:cubicBezTo>
                  <a:cubicBezTo>
                    <a:pt x="66297" y="61474"/>
                    <a:pt x="66983" y="59832"/>
                    <a:pt x="67473" y="58239"/>
                  </a:cubicBezTo>
                  <a:cubicBezTo>
                    <a:pt x="69630" y="51352"/>
                    <a:pt x="69924" y="44294"/>
                    <a:pt x="70194" y="37456"/>
                  </a:cubicBezTo>
                  <a:cubicBezTo>
                    <a:pt x="70292" y="35078"/>
                    <a:pt x="70390" y="32603"/>
                    <a:pt x="70561" y="30201"/>
                  </a:cubicBezTo>
                  <a:cubicBezTo>
                    <a:pt x="70659" y="28780"/>
                    <a:pt x="70806" y="27309"/>
                    <a:pt x="70929" y="25888"/>
                  </a:cubicBezTo>
                  <a:cubicBezTo>
                    <a:pt x="71346" y="21525"/>
                    <a:pt x="71787" y="16991"/>
                    <a:pt x="71346" y="12457"/>
                  </a:cubicBezTo>
                  <a:cubicBezTo>
                    <a:pt x="70831" y="7334"/>
                    <a:pt x="69311" y="2016"/>
                    <a:pt x="61934" y="1379"/>
                  </a:cubicBezTo>
                  <a:cubicBezTo>
                    <a:pt x="53087" y="619"/>
                    <a:pt x="43822" y="178"/>
                    <a:pt x="34337" y="80"/>
                  </a:cubicBezTo>
                  <a:lnTo>
                    <a:pt x="31911" y="55"/>
                  </a:lnTo>
                  <a:cubicBezTo>
                    <a:pt x="29476" y="27"/>
                    <a:pt x="27018" y="0"/>
                    <a:pt x="2454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6"/>
            <p:cNvSpPr/>
            <p:nvPr/>
          </p:nvSpPr>
          <p:spPr>
            <a:xfrm>
              <a:off x="3829600" y="1062600"/>
              <a:ext cx="1794675" cy="1606200"/>
            </a:xfrm>
            <a:custGeom>
              <a:avLst/>
              <a:gdLst/>
              <a:ahLst/>
              <a:cxnLst/>
              <a:rect l="l" t="t" r="r" b="b"/>
              <a:pathLst>
                <a:path w="71787" h="64248" extrusionOk="0">
                  <a:moveTo>
                    <a:pt x="41469" y="4103"/>
                  </a:moveTo>
                  <a:cubicBezTo>
                    <a:pt x="47057" y="4103"/>
                    <a:pt x="52817" y="4225"/>
                    <a:pt x="58503" y="4789"/>
                  </a:cubicBezTo>
                  <a:cubicBezTo>
                    <a:pt x="60439" y="4985"/>
                    <a:pt x="62669" y="5255"/>
                    <a:pt x="64679" y="5941"/>
                  </a:cubicBezTo>
                  <a:cubicBezTo>
                    <a:pt x="65684" y="6309"/>
                    <a:pt x="65929" y="6603"/>
                    <a:pt x="66002" y="6701"/>
                  </a:cubicBezTo>
                  <a:cubicBezTo>
                    <a:pt x="66100" y="6921"/>
                    <a:pt x="66125" y="7460"/>
                    <a:pt x="66125" y="7853"/>
                  </a:cubicBezTo>
                  <a:cubicBezTo>
                    <a:pt x="66297" y="14225"/>
                    <a:pt x="66468" y="20573"/>
                    <a:pt x="66640" y="26920"/>
                  </a:cubicBezTo>
                  <a:lnTo>
                    <a:pt x="66787" y="32950"/>
                  </a:lnTo>
                  <a:cubicBezTo>
                    <a:pt x="66860" y="34984"/>
                    <a:pt x="66958" y="37092"/>
                    <a:pt x="67056" y="39126"/>
                  </a:cubicBezTo>
                  <a:cubicBezTo>
                    <a:pt x="67375" y="45204"/>
                    <a:pt x="67694" y="51478"/>
                    <a:pt x="66738" y="57238"/>
                  </a:cubicBezTo>
                  <a:cubicBezTo>
                    <a:pt x="66566" y="58218"/>
                    <a:pt x="66370" y="58831"/>
                    <a:pt x="66076" y="59027"/>
                  </a:cubicBezTo>
                  <a:cubicBezTo>
                    <a:pt x="65855" y="59223"/>
                    <a:pt x="65267" y="59297"/>
                    <a:pt x="65071" y="59321"/>
                  </a:cubicBezTo>
                  <a:cubicBezTo>
                    <a:pt x="64949" y="59321"/>
                    <a:pt x="64826" y="59346"/>
                    <a:pt x="64728" y="59346"/>
                  </a:cubicBezTo>
                  <a:cubicBezTo>
                    <a:pt x="58955" y="60008"/>
                    <a:pt x="52996" y="60150"/>
                    <a:pt x="47081" y="60150"/>
                  </a:cubicBezTo>
                  <a:cubicBezTo>
                    <a:pt x="44683" y="60150"/>
                    <a:pt x="42293" y="60127"/>
                    <a:pt x="39925" y="60105"/>
                  </a:cubicBezTo>
                  <a:lnTo>
                    <a:pt x="37499" y="60081"/>
                  </a:lnTo>
                  <a:cubicBezTo>
                    <a:pt x="28136" y="59983"/>
                    <a:pt x="18946" y="59542"/>
                    <a:pt x="10196" y="58782"/>
                  </a:cubicBezTo>
                  <a:cubicBezTo>
                    <a:pt x="6446" y="58463"/>
                    <a:pt x="5049" y="56674"/>
                    <a:pt x="4534" y="51380"/>
                  </a:cubicBezTo>
                  <a:cubicBezTo>
                    <a:pt x="4118" y="47238"/>
                    <a:pt x="4510" y="43121"/>
                    <a:pt x="4927" y="38758"/>
                  </a:cubicBezTo>
                  <a:cubicBezTo>
                    <a:pt x="5074" y="37312"/>
                    <a:pt x="5196" y="35817"/>
                    <a:pt x="5319" y="34347"/>
                  </a:cubicBezTo>
                  <a:cubicBezTo>
                    <a:pt x="5490" y="31871"/>
                    <a:pt x="5588" y="29371"/>
                    <a:pt x="5686" y="26945"/>
                  </a:cubicBezTo>
                  <a:cubicBezTo>
                    <a:pt x="5956" y="20082"/>
                    <a:pt x="6226" y="13588"/>
                    <a:pt x="8211" y="7240"/>
                  </a:cubicBezTo>
                  <a:cubicBezTo>
                    <a:pt x="8505" y="6333"/>
                    <a:pt x="8848" y="5451"/>
                    <a:pt x="9338" y="5108"/>
                  </a:cubicBezTo>
                  <a:cubicBezTo>
                    <a:pt x="9804" y="4789"/>
                    <a:pt x="10735" y="4740"/>
                    <a:pt x="11421" y="4691"/>
                  </a:cubicBezTo>
                  <a:cubicBezTo>
                    <a:pt x="18088" y="4299"/>
                    <a:pt x="24901" y="4250"/>
                    <a:pt x="31494" y="4176"/>
                  </a:cubicBezTo>
                  <a:cubicBezTo>
                    <a:pt x="32842" y="4176"/>
                    <a:pt x="34166" y="4152"/>
                    <a:pt x="35513" y="4127"/>
                  </a:cubicBezTo>
                  <a:cubicBezTo>
                    <a:pt x="37474" y="4103"/>
                    <a:pt x="39459" y="4103"/>
                    <a:pt x="41469" y="4103"/>
                  </a:cubicBezTo>
                  <a:close/>
                  <a:moveTo>
                    <a:pt x="41243" y="0"/>
                  </a:moveTo>
                  <a:cubicBezTo>
                    <a:pt x="39292" y="0"/>
                    <a:pt x="37363" y="16"/>
                    <a:pt x="35464" y="34"/>
                  </a:cubicBezTo>
                  <a:cubicBezTo>
                    <a:pt x="34116" y="59"/>
                    <a:pt x="32793" y="83"/>
                    <a:pt x="31445" y="83"/>
                  </a:cubicBezTo>
                  <a:cubicBezTo>
                    <a:pt x="24803" y="157"/>
                    <a:pt x="17941" y="206"/>
                    <a:pt x="11176" y="598"/>
                  </a:cubicBezTo>
                  <a:cubicBezTo>
                    <a:pt x="10098" y="672"/>
                    <a:pt x="8431" y="770"/>
                    <a:pt x="7034" y="1725"/>
                  </a:cubicBezTo>
                  <a:cubicBezTo>
                    <a:pt x="5490" y="2779"/>
                    <a:pt x="4829" y="4397"/>
                    <a:pt x="4314" y="6014"/>
                  </a:cubicBezTo>
                  <a:cubicBezTo>
                    <a:pt x="2157" y="12877"/>
                    <a:pt x="1863" y="19960"/>
                    <a:pt x="1593" y="26798"/>
                  </a:cubicBezTo>
                  <a:cubicBezTo>
                    <a:pt x="1520" y="29175"/>
                    <a:pt x="1422" y="31651"/>
                    <a:pt x="1226" y="34052"/>
                  </a:cubicBezTo>
                  <a:cubicBezTo>
                    <a:pt x="1128" y="35474"/>
                    <a:pt x="981" y="36945"/>
                    <a:pt x="858" y="38366"/>
                  </a:cubicBezTo>
                  <a:cubicBezTo>
                    <a:pt x="441" y="42729"/>
                    <a:pt x="0" y="47238"/>
                    <a:pt x="466" y="51797"/>
                  </a:cubicBezTo>
                  <a:cubicBezTo>
                    <a:pt x="981" y="56919"/>
                    <a:pt x="2476" y="62238"/>
                    <a:pt x="9853" y="62875"/>
                  </a:cubicBezTo>
                  <a:cubicBezTo>
                    <a:pt x="18700" y="63635"/>
                    <a:pt x="27989" y="64076"/>
                    <a:pt x="37450" y="64174"/>
                  </a:cubicBezTo>
                  <a:lnTo>
                    <a:pt x="39876" y="64198"/>
                  </a:lnTo>
                  <a:cubicBezTo>
                    <a:pt x="42351" y="64223"/>
                    <a:pt x="44851" y="64247"/>
                    <a:pt x="47376" y="64247"/>
                  </a:cubicBezTo>
                  <a:cubicBezTo>
                    <a:pt x="53307" y="64247"/>
                    <a:pt x="59312" y="64100"/>
                    <a:pt x="65194" y="63414"/>
                  </a:cubicBezTo>
                  <a:cubicBezTo>
                    <a:pt x="65316" y="63414"/>
                    <a:pt x="65463" y="63389"/>
                    <a:pt x="65586" y="63365"/>
                  </a:cubicBezTo>
                  <a:lnTo>
                    <a:pt x="65610" y="63365"/>
                  </a:lnTo>
                  <a:cubicBezTo>
                    <a:pt x="66444" y="63267"/>
                    <a:pt x="67546" y="63046"/>
                    <a:pt x="68502" y="62336"/>
                  </a:cubicBezTo>
                  <a:cubicBezTo>
                    <a:pt x="70071" y="61184"/>
                    <a:pt x="70537" y="59370"/>
                    <a:pt x="70782" y="57900"/>
                  </a:cubicBezTo>
                  <a:cubicBezTo>
                    <a:pt x="71786" y="51699"/>
                    <a:pt x="71468" y="45204"/>
                    <a:pt x="71149" y="38930"/>
                  </a:cubicBezTo>
                  <a:cubicBezTo>
                    <a:pt x="71051" y="36920"/>
                    <a:pt x="70953" y="34837"/>
                    <a:pt x="70880" y="32827"/>
                  </a:cubicBezTo>
                  <a:lnTo>
                    <a:pt x="70733" y="26822"/>
                  </a:lnTo>
                  <a:cubicBezTo>
                    <a:pt x="70561" y="20475"/>
                    <a:pt x="70389" y="14102"/>
                    <a:pt x="70218" y="7755"/>
                  </a:cubicBezTo>
                  <a:cubicBezTo>
                    <a:pt x="70193" y="6970"/>
                    <a:pt x="70169" y="5892"/>
                    <a:pt x="69630" y="4838"/>
                  </a:cubicBezTo>
                  <a:cubicBezTo>
                    <a:pt x="68796" y="3196"/>
                    <a:pt x="67179" y="2485"/>
                    <a:pt x="66027" y="2069"/>
                  </a:cubicBezTo>
                  <a:cubicBezTo>
                    <a:pt x="63601" y="1235"/>
                    <a:pt x="61076" y="941"/>
                    <a:pt x="58919" y="721"/>
                  </a:cubicBezTo>
                  <a:cubicBezTo>
                    <a:pt x="52952" y="135"/>
                    <a:pt x="46999" y="0"/>
                    <a:pt x="4124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6"/>
            <p:cNvSpPr/>
            <p:nvPr/>
          </p:nvSpPr>
          <p:spPr>
            <a:xfrm>
              <a:off x="1460825" y="1036250"/>
              <a:ext cx="1794675" cy="1606200"/>
            </a:xfrm>
            <a:custGeom>
              <a:avLst/>
              <a:gdLst/>
              <a:ahLst/>
              <a:cxnLst/>
              <a:rect l="l" t="t" r="r" b="b"/>
              <a:pathLst>
                <a:path w="71787" h="64248" extrusionOk="0">
                  <a:moveTo>
                    <a:pt x="41469" y="4103"/>
                  </a:moveTo>
                  <a:cubicBezTo>
                    <a:pt x="47033" y="4103"/>
                    <a:pt x="52792" y="4225"/>
                    <a:pt x="58503" y="4789"/>
                  </a:cubicBezTo>
                  <a:cubicBezTo>
                    <a:pt x="60439" y="4985"/>
                    <a:pt x="62669" y="5230"/>
                    <a:pt x="64655" y="5941"/>
                  </a:cubicBezTo>
                  <a:cubicBezTo>
                    <a:pt x="65684" y="6284"/>
                    <a:pt x="65929" y="6578"/>
                    <a:pt x="65978" y="6701"/>
                  </a:cubicBezTo>
                  <a:cubicBezTo>
                    <a:pt x="66101" y="6921"/>
                    <a:pt x="66101" y="7461"/>
                    <a:pt x="66125" y="7853"/>
                  </a:cubicBezTo>
                  <a:cubicBezTo>
                    <a:pt x="66297" y="14691"/>
                    <a:pt x="66468" y="21553"/>
                    <a:pt x="66664" y="28391"/>
                  </a:cubicBezTo>
                  <a:lnTo>
                    <a:pt x="66787" y="32950"/>
                  </a:lnTo>
                  <a:cubicBezTo>
                    <a:pt x="66836" y="34984"/>
                    <a:pt x="66958" y="37092"/>
                    <a:pt x="67056" y="39126"/>
                  </a:cubicBezTo>
                  <a:cubicBezTo>
                    <a:pt x="67350" y="45204"/>
                    <a:pt x="67669" y="51454"/>
                    <a:pt x="66738" y="57238"/>
                  </a:cubicBezTo>
                  <a:cubicBezTo>
                    <a:pt x="66566" y="58218"/>
                    <a:pt x="66346" y="58831"/>
                    <a:pt x="66076" y="59027"/>
                  </a:cubicBezTo>
                  <a:cubicBezTo>
                    <a:pt x="65831" y="59199"/>
                    <a:pt x="65267" y="59272"/>
                    <a:pt x="65047" y="59321"/>
                  </a:cubicBezTo>
                  <a:cubicBezTo>
                    <a:pt x="64924" y="59321"/>
                    <a:pt x="64826" y="59346"/>
                    <a:pt x="64704" y="59346"/>
                  </a:cubicBezTo>
                  <a:cubicBezTo>
                    <a:pt x="58931" y="60008"/>
                    <a:pt x="52972" y="60150"/>
                    <a:pt x="47065" y="60150"/>
                  </a:cubicBezTo>
                  <a:cubicBezTo>
                    <a:pt x="44671" y="60150"/>
                    <a:pt x="42286" y="60127"/>
                    <a:pt x="39925" y="60105"/>
                  </a:cubicBezTo>
                  <a:lnTo>
                    <a:pt x="37474" y="60056"/>
                  </a:lnTo>
                  <a:cubicBezTo>
                    <a:pt x="28112" y="59983"/>
                    <a:pt x="18921" y="59542"/>
                    <a:pt x="10196" y="58782"/>
                  </a:cubicBezTo>
                  <a:cubicBezTo>
                    <a:pt x="6422" y="58463"/>
                    <a:pt x="5049" y="56650"/>
                    <a:pt x="4510" y="51380"/>
                  </a:cubicBezTo>
                  <a:cubicBezTo>
                    <a:pt x="4093" y="47238"/>
                    <a:pt x="4485" y="43121"/>
                    <a:pt x="4927" y="38758"/>
                  </a:cubicBezTo>
                  <a:cubicBezTo>
                    <a:pt x="5049" y="37312"/>
                    <a:pt x="5196" y="35817"/>
                    <a:pt x="5294" y="34347"/>
                  </a:cubicBezTo>
                  <a:cubicBezTo>
                    <a:pt x="5490" y="31871"/>
                    <a:pt x="5588" y="29371"/>
                    <a:pt x="5686" y="26945"/>
                  </a:cubicBezTo>
                  <a:cubicBezTo>
                    <a:pt x="5956" y="20083"/>
                    <a:pt x="6201" y="13588"/>
                    <a:pt x="8211" y="7240"/>
                  </a:cubicBezTo>
                  <a:cubicBezTo>
                    <a:pt x="8480" y="6333"/>
                    <a:pt x="8824" y="5451"/>
                    <a:pt x="9338" y="5108"/>
                  </a:cubicBezTo>
                  <a:cubicBezTo>
                    <a:pt x="9804" y="4789"/>
                    <a:pt x="10735" y="4716"/>
                    <a:pt x="11397" y="4691"/>
                  </a:cubicBezTo>
                  <a:cubicBezTo>
                    <a:pt x="18063" y="4299"/>
                    <a:pt x="24901" y="4250"/>
                    <a:pt x="31494" y="4176"/>
                  </a:cubicBezTo>
                  <a:cubicBezTo>
                    <a:pt x="32818" y="4152"/>
                    <a:pt x="34166" y="4152"/>
                    <a:pt x="35489" y="4127"/>
                  </a:cubicBezTo>
                  <a:cubicBezTo>
                    <a:pt x="37450" y="4103"/>
                    <a:pt x="39459" y="4103"/>
                    <a:pt x="41469" y="4103"/>
                  </a:cubicBezTo>
                  <a:close/>
                  <a:moveTo>
                    <a:pt x="41222" y="0"/>
                  </a:moveTo>
                  <a:cubicBezTo>
                    <a:pt x="39269" y="0"/>
                    <a:pt x="37339" y="16"/>
                    <a:pt x="35440" y="34"/>
                  </a:cubicBezTo>
                  <a:cubicBezTo>
                    <a:pt x="34117" y="59"/>
                    <a:pt x="32793" y="59"/>
                    <a:pt x="31445" y="83"/>
                  </a:cubicBezTo>
                  <a:cubicBezTo>
                    <a:pt x="24803" y="157"/>
                    <a:pt x="17941" y="206"/>
                    <a:pt x="11176" y="598"/>
                  </a:cubicBezTo>
                  <a:cubicBezTo>
                    <a:pt x="10073" y="672"/>
                    <a:pt x="8431" y="770"/>
                    <a:pt x="7034" y="1726"/>
                  </a:cubicBezTo>
                  <a:cubicBezTo>
                    <a:pt x="5490" y="2755"/>
                    <a:pt x="4804" y="4397"/>
                    <a:pt x="4289" y="6015"/>
                  </a:cubicBezTo>
                  <a:cubicBezTo>
                    <a:pt x="2133" y="12877"/>
                    <a:pt x="1863" y="19960"/>
                    <a:pt x="1593" y="26798"/>
                  </a:cubicBezTo>
                  <a:cubicBezTo>
                    <a:pt x="1495" y="29175"/>
                    <a:pt x="1397" y="31651"/>
                    <a:pt x="1226" y="34053"/>
                  </a:cubicBezTo>
                  <a:cubicBezTo>
                    <a:pt x="1128" y="35474"/>
                    <a:pt x="981" y="36945"/>
                    <a:pt x="834" y="38366"/>
                  </a:cubicBezTo>
                  <a:cubicBezTo>
                    <a:pt x="417" y="42729"/>
                    <a:pt x="0" y="47238"/>
                    <a:pt x="442" y="51797"/>
                  </a:cubicBezTo>
                  <a:cubicBezTo>
                    <a:pt x="956" y="56895"/>
                    <a:pt x="2476" y="62213"/>
                    <a:pt x="9828" y="62875"/>
                  </a:cubicBezTo>
                  <a:cubicBezTo>
                    <a:pt x="18676" y="63635"/>
                    <a:pt x="27965" y="64076"/>
                    <a:pt x="37450" y="64149"/>
                  </a:cubicBezTo>
                  <a:lnTo>
                    <a:pt x="39876" y="64174"/>
                  </a:lnTo>
                  <a:cubicBezTo>
                    <a:pt x="42352" y="64223"/>
                    <a:pt x="44851" y="64247"/>
                    <a:pt x="47376" y="64247"/>
                  </a:cubicBezTo>
                  <a:cubicBezTo>
                    <a:pt x="53307" y="64247"/>
                    <a:pt x="59312" y="64076"/>
                    <a:pt x="65169" y="63414"/>
                  </a:cubicBezTo>
                  <a:cubicBezTo>
                    <a:pt x="65316" y="63414"/>
                    <a:pt x="65439" y="63390"/>
                    <a:pt x="65586" y="63365"/>
                  </a:cubicBezTo>
                  <a:cubicBezTo>
                    <a:pt x="66444" y="63267"/>
                    <a:pt x="67547" y="63046"/>
                    <a:pt x="68502" y="62336"/>
                  </a:cubicBezTo>
                  <a:cubicBezTo>
                    <a:pt x="70046" y="61184"/>
                    <a:pt x="70537" y="59370"/>
                    <a:pt x="70757" y="57900"/>
                  </a:cubicBezTo>
                  <a:cubicBezTo>
                    <a:pt x="71787" y="51699"/>
                    <a:pt x="71468" y="45204"/>
                    <a:pt x="71149" y="38930"/>
                  </a:cubicBezTo>
                  <a:cubicBezTo>
                    <a:pt x="71027" y="36920"/>
                    <a:pt x="70929" y="34837"/>
                    <a:pt x="70880" y="32827"/>
                  </a:cubicBezTo>
                  <a:lnTo>
                    <a:pt x="70757" y="28269"/>
                  </a:lnTo>
                  <a:cubicBezTo>
                    <a:pt x="70561" y="21431"/>
                    <a:pt x="70390" y="14593"/>
                    <a:pt x="70218" y="7755"/>
                  </a:cubicBezTo>
                  <a:cubicBezTo>
                    <a:pt x="70193" y="6970"/>
                    <a:pt x="70169" y="5892"/>
                    <a:pt x="69630" y="4838"/>
                  </a:cubicBezTo>
                  <a:cubicBezTo>
                    <a:pt x="68796" y="3196"/>
                    <a:pt x="67154" y="2485"/>
                    <a:pt x="66002" y="2069"/>
                  </a:cubicBezTo>
                  <a:cubicBezTo>
                    <a:pt x="63576" y="1235"/>
                    <a:pt x="61076" y="941"/>
                    <a:pt x="58895" y="721"/>
                  </a:cubicBezTo>
                  <a:cubicBezTo>
                    <a:pt x="52946" y="135"/>
                    <a:pt x="46984" y="0"/>
                    <a:pt x="412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6"/>
            <p:cNvSpPr/>
            <p:nvPr/>
          </p:nvSpPr>
          <p:spPr>
            <a:xfrm>
              <a:off x="1898925" y="1279725"/>
              <a:ext cx="979150" cy="1139075"/>
            </a:xfrm>
            <a:custGeom>
              <a:avLst/>
              <a:gdLst/>
              <a:ahLst/>
              <a:cxnLst/>
              <a:rect l="l" t="t" r="r" b="b"/>
              <a:pathLst>
                <a:path w="39166" h="45563" extrusionOk="0">
                  <a:moveTo>
                    <a:pt x="27082" y="4094"/>
                  </a:moveTo>
                  <a:lnTo>
                    <a:pt x="27082" y="4094"/>
                  </a:lnTo>
                  <a:cubicBezTo>
                    <a:pt x="28822" y="4118"/>
                    <a:pt x="30563" y="4216"/>
                    <a:pt x="32278" y="4388"/>
                  </a:cubicBezTo>
                  <a:cubicBezTo>
                    <a:pt x="32842" y="4437"/>
                    <a:pt x="33087" y="4511"/>
                    <a:pt x="33185" y="4560"/>
                  </a:cubicBezTo>
                  <a:cubicBezTo>
                    <a:pt x="33283" y="4756"/>
                    <a:pt x="33308" y="5368"/>
                    <a:pt x="33332" y="5564"/>
                  </a:cubicBezTo>
                  <a:lnTo>
                    <a:pt x="34852" y="33651"/>
                  </a:lnTo>
                  <a:cubicBezTo>
                    <a:pt x="34901" y="34215"/>
                    <a:pt x="34974" y="35539"/>
                    <a:pt x="34582" y="35931"/>
                  </a:cubicBezTo>
                  <a:cubicBezTo>
                    <a:pt x="34312" y="36200"/>
                    <a:pt x="33406" y="36323"/>
                    <a:pt x="32891" y="36396"/>
                  </a:cubicBezTo>
                  <a:lnTo>
                    <a:pt x="20048" y="38210"/>
                  </a:lnTo>
                  <a:cubicBezTo>
                    <a:pt x="19828" y="37279"/>
                    <a:pt x="19656" y="36347"/>
                    <a:pt x="19460" y="35367"/>
                  </a:cubicBezTo>
                  <a:cubicBezTo>
                    <a:pt x="19215" y="34117"/>
                    <a:pt x="18970" y="32843"/>
                    <a:pt x="18627" y="31568"/>
                  </a:cubicBezTo>
                  <a:cubicBezTo>
                    <a:pt x="17695" y="28039"/>
                    <a:pt x="16249" y="25466"/>
                    <a:pt x="14240" y="23652"/>
                  </a:cubicBezTo>
                  <a:cubicBezTo>
                    <a:pt x="13856" y="23303"/>
                    <a:pt x="13362" y="23116"/>
                    <a:pt x="12852" y="23116"/>
                  </a:cubicBezTo>
                  <a:cubicBezTo>
                    <a:pt x="12645" y="23116"/>
                    <a:pt x="12435" y="23147"/>
                    <a:pt x="12230" y="23211"/>
                  </a:cubicBezTo>
                  <a:cubicBezTo>
                    <a:pt x="11544" y="23456"/>
                    <a:pt x="11029" y="24020"/>
                    <a:pt x="10882" y="24755"/>
                  </a:cubicBezTo>
                  <a:cubicBezTo>
                    <a:pt x="9877" y="29608"/>
                    <a:pt x="9191" y="34583"/>
                    <a:pt x="8897" y="39509"/>
                  </a:cubicBezTo>
                  <a:cubicBezTo>
                    <a:pt x="8774" y="41102"/>
                    <a:pt x="8554" y="41323"/>
                    <a:pt x="8505" y="41347"/>
                  </a:cubicBezTo>
                  <a:cubicBezTo>
                    <a:pt x="8480" y="41372"/>
                    <a:pt x="8333" y="41421"/>
                    <a:pt x="7818" y="41445"/>
                  </a:cubicBezTo>
                  <a:cubicBezTo>
                    <a:pt x="7578" y="41461"/>
                    <a:pt x="7337" y="41469"/>
                    <a:pt x="7096" y="41469"/>
                  </a:cubicBezTo>
                  <a:cubicBezTo>
                    <a:pt x="6227" y="41469"/>
                    <a:pt x="5353" y="41367"/>
                    <a:pt x="4510" y="41176"/>
                  </a:cubicBezTo>
                  <a:cubicBezTo>
                    <a:pt x="4142" y="39975"/>
                    <a:pt x="4240" y="38725"/>
                    <a:pt x="4338" y="37279"/>
                  </a:cubicBezTo>
                  <a:cubicBezTo>
                    <a:pt x="4387" y="36470"/>
                    <a:pt x="4461" y="35661"/>
                    <a:pt x="4436" y="34779"/>
                  </a:cubicBezTo>
                  <a:cubicBezTo>
                    <a:pt x="4412" y="32034"/>
                    <a:pt x="4412" y="29142"/>
                    <a:pt x="4485" y="25931"/>
                  </a:cubicBezTo>
                  <a:cubicBezTo>
                    <a:pt x="4632" y="20098"/>
                    <a:pt x="4951" y="14167"/>
                    <a:pt x="5245" y="8432"/>
                  </a:cubicBezTo>
                  <a:lnTo>
                    <a:pt x="12818" y="7403"/>
                  </a:lnTo>
                  <a:cubicBezTo>
                    <a:pt x="15392" y="13726"/>
                    <a:pt x="18798" y="19681"/>
                    <a:pt x="22940" y="25098"/>
                  </a:cubicBezTo>
                  <a:cubicBezTo>
                    <a:pt x="23337" y="25627"/>
                    <a:pt x="23938" y="25908"/>
                    <a:pt x="24563" y="25908"/>
                  </a:cubicBezTo>
                  <a:cubicBezTo>
                    <a:pt x="24749" y="25908"/>
                    <a:pt x="24936" y="25884"/>
                    <a:pt x="25122" y="25833"/>
                  </a:cubicBezTo>
                  <a:cubicBezTo>
                    <a:pt x="25930" y="25588"/>
                    <a:pt x="26519" y="24902"/>
                    <a:pt x="26617" y="24069"/>
                  </a:cubicBezTo>
                  <a:cubicBezTo>
                    <a:pt x="27229" y="17451"/>
                    <a:pt x="27401" y="10736"/>
                    <a:pt x="27082" y="4094"/>
                  </a:cubicBezTo>
                  <a:close/>
                  <a:moveTo>
                    <a:pt x="26102" y="1"/>
                  </a:moveTo>
                  <a:cubicBezTo>
                    <a:pt x="25808" y="1"/>
                    <a:pt x="25293" y="1"/>
                    <a:pt x="24705" y="246"/>
                  </a:cubicBezTo>
                  <a:cubicBezTo>
                    <a:pt x="24019" y="565"/>
                    <a:pt x="22842" y="1422"/>
                    <a:pt x="22965" y="3726"/>
                  </a:cubicBezTo>
                  <a:cubicBezTo>
                    <a:pt x="23210" y="8456"/>
                    <a:pt x="23210" y="13260"/>
                    <a:pt x="22965" y="18015"/>
                  </a:cubicBezTo>
                  <a:cubicBezTo>
                    <a:pt x="20391" y="14069"/>
                    <a:pt x="18210" y="9853"/>
                    <a:pt x="16446" y="5466"/>
                  </a:cubicBezTo>
                  <a:cubicBezTo>
                    <a:pt x="16249" y="5025"/>
                    <a:pt x="15833" y="3971"/>
                    <a:pt x="14730" y="3481"/>
                  </a:cubicBezTo>
                  <a:cubicBezTo>
                    <a:pt x="14284" y="3286"/>
                    <a:pt x="13854" y="3234"/>
                    <a:pt x="13499" y="3234"/>
                  </a:cubicBezTo>
                  <a:cubicBezTo>
                    <a:pt x="13229" y="3234"/>
                    <a:pt x="13001" y="3264"/>
                    <a:pt x="12843" y="3285"/>
                  </a:cubicBezTo>
                  <a:lnTo>
                    <a:pt x="4265" y="4437"/>
                  </a:lnTo>
                  <a:cubicBezTo>
                    <a:pt x="3995" y="4462"/>
                    <a:pt x="3505" y="4535"/>
                    <a:pt x="3015" y="4780"/>
                  </a:cubicBezTo>
                  <a:cubicBezTo>
                    <a:pt x="1299" y="5638"/>
                    <a:pt x="1201" y="7574"/>
                    <a:pt x="1177" y="8211"/>
                  </a:cubicBezTo>
                  <a:cubicBezTo>
                    <a:pt x="858" y="13971"/>
                    <a:pt x="539" y="19927"/>
                    <a:pt x="392" y="25833"/>
                  </a:cubicBezTo>
                  <a:cubicBezTo>
                    <a:pt x="319" y="29093"/>
                    <a:pt x="319" y="32058"/>
                    <a:pt x="343" y="34852"/>
                  </a:cubicBezTo>
                  <a:cubicBezTo>
                    <a:pt x="368" y="35539"/>
                    <a:pt x="319" y="36225"/>
                    <a:pt x="270" y="36985"/>
                  </a:cubicBezTo>
                  <a:cubicBezTo>
                    <a:pt x="147" y="38602"/>
                    <a:pt x="0" y="40465"/>
                    <a:pt x="588" y="42401"/>
                  </a:cubicBezTo>
                  <a:cubicBezTo>
                    <a:pt x="784" y="43038"/>
                    <a:pt x="1103" y="43847"/>
                    <a:pt x="1863" y="44435"/>
                  </a:cubicBezTo>
                  <a:cubicBezTo>
                    <a:pt x="2476" y="44901"/>
                    <a:pt x="3137" y="45073"/>
                    <a:pt x="3456" y="45146"/>
                  </a:cubicBezTo>
                  <a:cubicBezTo>
                    <a:pt x="4657" y="45440"/>
                    <a:pt x="5882" y="45563"/>
                    <a:pt x="7132" y="45563"/>
                  </a:cubicBezTo>
                  <a:cubicBezTo>
                    <a:pt x="7426" y="45563"/>
                    <a:pt x="7745" y="45563"/>
                    <a:pt x="8064" y="45538"/>
                  </a:cubicBezTo>
                  <a:cubicBezTo>
                    <a:pt x="8848" y="45489"/>
                    <a:pt x="9779" y="45367"/>
                    <a:pt x="10637" y="44827"/>
                  </a:cubicBezTo>
                  <a:cubicBezTo>
                    <a:pt x="12745" y="43553"/>
                    <a:pt x="12892" y="41004"/>
                    <a:pt x="12965" y="39779"/>
                  </a:cubicBezTo>
                  <a:cubicBezTo>
                    <a:pt x="13161" y="36691"/>
                    <a:pt x="13504" y="33578"/>
                    <a:pt x="13995" y="30514"/>
                  </a:cubicBezTo>
                  <a:cubicBezTo>
                    <a:pt x="14240" y="31152"/>
                    <a:pt x="14460" y="31838"/>
                    <a:pt x="14656" y="32622"/>
                  </a:cubicBezTo>
                  <a:cubicBezTo>
                    <a:pt x="14975" y="33749"/>
                    <a:pt x="15196" y="34926"/>
                    <a:pt x="15441" y="36151"/>
                  </a:cubicBezTo>
                  <a:cubicBezTo>
                    <a:pt x="15710" y="37573"/>
                    <a:pt x="16004" y="39019"/>
                    <a:pt x="16397" y="40440"/>
                  </a:cubicBezTo>
                  <a:cubicBezTo>
                    <a:pt x="16740" y="41641"/>
                    <a:pt x="17475" y="42131"/>
                    <a:pt x="18014" y="42328"/>
                  </a:cubicBezTo>
                  <a:cubicBezTo>
                    <a:pt x="18340" y="42450"/>
                    <a:pt x="18643" y="42482"/>
                    <a:pt x="18887" y="42482"/>
                  </a:cubicBezTo>
                  <a:cubicBezTo>
                    <a:pt x="19082" y="42482"/>
                    <a:pt x="19239" y="42461"/>
                    <a:pt x="19338" y="42450"/>
                  </a:cubicBezTo>
                  <a:lnTo>
                    <a:pt x="33455" y="40465"/>
                  </a:lnTo>
                  <a:cubicBezTo>
                    <a:pt x="34558" y="40293"/>
                    <a:pt x="36224" y="40073"/>
                    <a:pt x="37474" y="38823"/>
                  </a:cubicBezTo>
                  <a:cubicBezTo>
                    <a:pt x="39165" y="37156"/>
                    <a:pt x="39018" y="34730"/>
                    <a:pt x="38945" y="33431"/>
                  </a:cubicBezTo>
                  <a:lnTo>
                    <a:pt x="37401" y="5344"/>
                  </a:lnTo>
                  <a:cubicBezTo>
                    <a:pt x="37352" y="4412"/>
                    <a:pt x="37278" y="2868"/>
                    <a:pt x="36126" y="1692"/>
                  </a:cubicBezTo>
                  <a:cubicBezTo>
                    <a:pt x="34999" y="540"/>
                    <a:pt x="33479" y="393"/>
                    <a:pt x="32670" y="320"/>
                  </a:cubicBezTo>
                  <a:cubicBezTo>
                    <a:pt x="30489" y="99"/>
                    <a:pt x="28283" y="1"/>
                    <a:pt x="261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6"/>
            <p:cNvSpPr/>
            <p:nvPr/>
          </p:nvSpPr>
          <p:spPr>
            <a:xfrm>
              <a:off x="4265250" y="1350450"/>
              <a:ext cx="992625" cy="1000950"/>
            </a:xfrm>
            <a:custGeom>
              <a:avLst/>
              <a:gdLst/>
              <a:ahLst/>
              <a:cxnLst/>
              <a:rect l="l" t="t" r="r" b="b"/>
              <a:pathLst>
                <a:path w="39705" h="40038" extrusionOk="0">
                  <a:moveTo>
                    <a:pt x="21847" y="4089"/>
                  </a:moveTo>
                  <a:cubicBezTo>
                    <a:pt x="23020" y="4089"/>
                    <a:pt x="24238" y="4290"/>
                    <a:pt x="25661" y="4672"/>
                  </a:cubicBezTo>
                  <a:cubicBezTo>
                    <a:pt x="30146" y="5873"/>
                    <a:pt x="33332" y="8691"/>
                    <a:pt x="34655" y="12612"/>
                  </a:cubicBezTo>
                  <a:cubicBezTo>
                    <a:pt x="35513" y="15137"/>
                    <a:pt x="35538" y="18078"/>
                    <a:pt x="34778" y="21117"/>
                  </a:cubicBezTo>
                  <a:cubicBezTo>
                    <a:pt x="34141" y="23715"/>
                    <a:pt x="32891" y="26411"/>
                    <a:pt x="30979" y="29401"/>
                  </a:cubicBezTo>
                  <a:cubicBezTo>
                    <a:pt x="29827" y="31215"/>
                    <a:pt x="28381" y="33224"/>
                    <a:pt x="26371" y="34425"/>
                  </a:cubicBezTo>
                  <a:cubicBezTo>
                    <a:pt x="25048" y="35210"/>
                    <a:pt x="23406" y="35675"/>
                    <a:pt x="21323" y="35871"/>
                  </a:cubicBezTo>
                  <a:cubicBezTo>
                    <a:pt x="20696" y="35931"/>
                    <a:pt x="20070" y="35960"/>
                    <a:pt x="19445" y="35960"/>
                  </a:cubicBezTo>
                  <a:cubicBezTo>
                    <a:pt x="17747" y="35960"/>
                    <a:pt x="16060" y="35744"/>
                    <a:pt x="14411" y="35332"/>
                  </a:cubicBezTo>
                  <a:cubicBezTo>
                    <a:pt x="12475" y="34842"/>
                    <a:pt x="10833" y="34107"/>
                    <a:pt x="9485" y="33151"/>
                  </a:cubicBezTo>
                  <a:cubicBezTo>
                    <a:pt x="6152" y="30798"/>
                    <a:pt x="4117" y="26582"/>
                    <a:pt x="4167" y="22171"/>
                  </a:cubicBezTo>
                  <a:cubicBezTo>
                    <a:pt x="4216" y="18004"/>
                    <a:pt x="6078" y="13740"/>
                    <a:pt x="9264" y="10431"/>
                  </a:cubicBezTo>
                  <a:cubicBezTo>
                    <a:pt x="11053" y="8593"/>
                    <a:pt x="13235" y="7024"/>
                    <a:pt x="15759" y="5799"/>
                  </a:cubicBezTo>
                  <a:cubicBezTo>
                    <a:pt x="18132" y="4628"/>
                    <a:pt x="19929" y="4089"/>
                    <a:pt x="21847" y="4089"/>
                  </a:cubicBezTo>
                  <a:close/>
                  <a:moveTo>
                    <a:pt x="21848" y="0"/>
                  </a:moveTo>
                  <a:cubicBezTo>
                    <a:pt x="19298" y="0"/>
                    <a:pt x="16885" y="684"/>
                    <a:pt x="13946" y="2123"/>
                  </a:cubicBezTo>
                  <a:cubicBezTo>
                    <a:pt x="11004" y="3569"/>
                    <a:pt x="8431" y="5407"/>
                    <a:pt x="6323" y="7588"/>
                  </a:cubicBezTo>
                  <a:cubicBezTo>
                    <a:pt x="2402" y="11632"/>
                    <a:pt x="123" y="16926"/>
                    <a:pt x="74" y="22122"/>
                  </a:cubicBezTo>
                  <a:cubicBezTo>
                    <a:pt x="0" y="27857"/>
                    <a:pt x="2696" y="33371"/>
                    <a:pt x="7108" y="36484"/>
                  </a:cubicBezTo>
                  <a:cubicBezTo>
                    <a:pt x="8872" y="37734"/>
                    <a:pt x="10980" y="38665"/>
                    <a:pt x="13382" y="39278"/>
                  </a:cubicBezTo>
                  <a:cubicBezTo>
                    <a:pt x="15367" y="39793"/>
                    <a:pt x="17377" y="40038"/>
                    <a:pt x="19435" y="40038"/>
                  </a:cubicBezTo>
                  <a:cubicBezTo>
                    <a:pt x="20195" y="40038"/>
                    <a:pt x="20931" y="40013"/>
                    <a:pt x="21690" y="39940"/>
                  </a:cubicBezTo>
                  <a:cubicBezTo>
                    <a:pt x="24386" y="39695"/>
                    <a:pt x="26617" y="39033"/>
                    <a:pt x="28479" y="37930"/>
                  </a:cubicBezTo>
                  <a:cubicBezTo>
                    <a:pt x="31224" y="36312"/>
                    <a:pt x="33111" y="33690"/>
                    <a:pt x="34435" y="31607"/>
                  </a:cubicBezTo>
                  <a:cubicBezTo>
                    <a:pt x="36567" y="28249"/>
                    <a:pt x="37989" y="25136"/>
                    <a:pt x="38748" y="22122"/>
                  </a:cubicBezTo>
                  <a:cubicBezTo>
                    <a:pt x="39704" y="18323"/>
                    <a:pt x="39631" y="14573"/>
                    <a:pt x="38528" y="11313"/>
                  </a:cubicBezTo>
                  <a:cubicBezTo>
                    <a:pt x="36788" y="6118"/>
                    <a:pt x="32499" y="2270"/>
                    <a:pt x="26739" y="726"/>
                  </a:cubicBezTo>
                  <a:cubicBezTo>
                    <a:pt x="24963" y="247"/>
                    <a:pt x="23381" y="0"/>
                    <a:pt x="2184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6"/>
            <p:cNvSpPr/>
            <p:nvPr/>
          </p:nvSpPr>
          <p:spPr>
            <a:xfrm>
              <a:off x="4543425" y="1633075"/>
              <a:ext cx="433200" cy="435875"/>
            </a:xfrm>
            <a:custGeom>
              <a:avLst/>
              <a:gdLst/>
              <a:ahLst/>
              <a:cxnLst/>
              <a:rect l="l" t="t" r="r" b="b"/>
              <a:pathLst>
                <a:path w="17328" h="17435" extrusionOk="0">
                  <a:moveTo>
                    <a:pt x="9386" y="4096"/>
                  </a:moveTo>
                  <a:cubicBezTo>
                    <a:pt x="9714" y="4096"/>
                    <a:pt x="10059" y="4158"/>
                    <a:pt x="10490" y="4273"/>
                  </a:cubicBezTo>
                  <a:cubicBezTo>
                    <a:pt x="11201" y="4445"/>
                    <a:pt x="12450" y="4984"/>
                    <a:pt x="12916" y="6381"/>
                  </a:cubicBezTo>
                  <a:cubicBezTo>
                    <a:pt x="13235" y="7263"/>
                    <a:pt x="13112" y="8194"/>
                    <a:pt x="12941" y="8807"/>
                  </a:cubicBezTo>
                  <a:cubicBezTo>
                    <a:pt x="12745" y="9640"/>
                    <a:pt x="12328" y="10523"/>
                    <a:pt x="11691" y="11503"/>
                  </a:cubicBezTo>
                  <a:cubicBezTo>
                    <a:pt x="11372" y="12018"/>
                    <a:pt x="10931" y="12655"/>
                    <a:pt x="10416" y="12949"/>
                  </a:cubicBezTo>
                  <a:cubicBezTo>
                    <a:pt x="10098" y="13145"/>
                    <a:pt x="9656" y="13268"/>
                    <a:pt x="9093" y="13317"/>
                  </a:cubicBezTo>
                  <a:cubicBezTo>
                    <a:pt x="8901" y="13336"/>
                    <a:pt x="8710" y="13345"/>
                    <a:pt x="8521" y="13345"/>
                  </a:cubicBezTo>
                  <a:cubicBezTo>
                    <a:pt x="7988" y="13345"/>
                    <a:pt x="7467" y="13272"/>
                    <a:pt x="6960" y="13145"/>
                  </a:cubicBezTo>
                  <a:cubicBezTo>
                    <a:pt x="6397" y="12998"/>
                    <a:pt x="5931" y="12802"/>
                    <a:pt x="5539" y="12532"/>
                  </a:cubicBezTo>
                  <a:cubicBezTo>
                    <a:pt x="4657" y="11920"/>
                    <a:pt x="4117" y="10743"/>
                    <a:pt x="4117" y="9518"/>
                  </a:cubicBezTo>
                  <a:cubicBezTo>
                    <a:pt x="4142" y="8317"/>
                    <a:pt x="4706" y="7042"/>
                    <a:pt x="5662" y="6062"/>
                  </a:cubicBezTo>
                  <a:cubicBezTo>
                    <a:pt x="6201" y="5474"/>
                    <a:pt x="6887" y="4984"/>
                    <a:pt x="7696" y="4592"/>
                  </a:cubicBezTo>
                  <a:cubicBezTo>
                    <a:pt x="8398" y="4248"/>
                    <a:pt x="8872" y="4096"/>
                    <a:pt x="9386" y="4096"/>
                  </a:cubicBezTo>
                  <a:close/>
                  <a:moveTo>
                    <a:pt x="9413" y="1"/>
                  </a:moveTo>
                  <a:cubicBezTo>
                    <a:pt x="8264" y="1"/>
                    <a:pt x="7173" y="298"/>
                    <a:pt x="5907" y="915"/>
                  </a:cubicBezTo>
                  <a:cubicBezTo>
                    <a:pt x="4681" y="1528"/>
                    <a:pt x="3603" y="2288"/>
                    <a:pt x="2720" y="3195"/>
                  </a:cubicBezTo>
                  <a:lnTo>
                    <a:pt x="2720" y="3219"/>
                  </a:lnTo>
                  <a:cubicBezTo>
                    <a:pt x="1029" y="4935"/>
                    <a:pt x="49" y="7239"/>
                    <a:pt x="25" y="9469"/>
                  </a:cubicBezTo>
                  <a:cubicBezTo>
                    <a:pt x="0" y="12018"/>
                    <a:pt x="1201" y="14469"/>
                    <a:pt x="3186" y="15890"/>
                  </a:cubicBezTo>
                  <a:cubicBezTo>
                    <a:pt x="3970" y="16429"/>
                    <a:pt x="4902" y="16846"/>
                    <a:pt x="5931" y="17116"/>
                  </a:cubicBezTo>
                  <a:cubicBezTo>
                    <a:pt x="6764" y="17336"/>
                    <a:pt x="7622" y="17434"/>
                    <a:pt x="8505" y="17434"/>
                  </a:cubicBezTo>
                  <a:cubicBezTo>
                    <a:pt x="8823" y="17434"/>
                    <a:pt x="9142" y="17410"/>
                    <a:pt x="9460" y="17385"/>
                  </a:cubicBezTo>
                  <a:cubicBezTo>
                    <a:pt x="10661" y="17287"/>
                    <a:pt x="11642" y="16969"/>
                    <a:pt x="12499" y="16478"/>
                  </a:cubicBezTo>
                  <a:cubicBezTo>
                    <a:pt x="13749" y="15719"/>
                    <a:pt x="14583" y="14591"/>
                    <a:pt x="15146" y="13709"/>
                  </a:cubicBezTo>
                  <a:cubicBezTo>
                    <a:pt x="16029" y="12336"/>
                    <a:pt x="16592" y="11062"/>
                    <a:pt x="16911" y="9812"/>
                  </a:cubicBezTo>
                  <a:cubicBezTo>
                    <a:pt x="17328" y="8170"/>
                    <a:pt x="17303" y="6528"/>
                    <a:pt x="16813" y="5082"/>
                  </a:cubicBezTo>
                  <a:cubicBezTo>
                    <a:pt x="16029" y="2729"/>
                    <a:pt x="14093" y="989"/>
                    <a:pt x="11544" y="303"/>
                  </a:cubicBezTo>
                  <a:cubicBezTo>
                    <a:pt x="10782" y="103"/>
                    <a:pt x="10088" y="1"/>
                    <a:pt x="941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6"/>
            <p:cNvSpPr/>
            <p:nvPr/>
          </p:nvSpPr>
          <p:spPr>
            <a:xfrm>
              <a:off x="2316800" y="3289975"/>
              <a:ext cx="863325" cy="1152650"/>
            </a:xfrm>
            <a:custGeom>
              <a:avLst/>
              <a:gdLst/>
              <a:ahLst/>
              <a:cxnLst/>
              <a:rect l="l" t="t" r="r" b="b"/>
              <a:pathLst>
                <a:path w="34533" h="46106" extrusionOk="0">
                  <a:moveTo>
                    <a:pt x="21908" y="4097"/>
                  </a:moveTo>
                  <a:cubicBezTo>
                    <a:pt x="24121" y="4097"/>
                    <a:pt x="26365" y="4179"/>
                    <a:pt x="28528" y="4416"/>
                  </a:cubicBezTo>
                  <a:cubicBezTo>
                    <a:pt x="28896" y="4465"/>
                    <a:pt x="28994" y="4563"/>
                    <a:pt x="29068" y="4710"/>
                  </a:cubicBezTo>
                  <a:cubicBezTo>
                    <a:pt x="29607" y="5568"/>
                    <a:pt x="29435" y="7945"/>
                    <a:pt x="28700" y="9930"/>
                  </a:cubicBezTo>
                  <a:cubicBezTo>
                    <a:pt x="28357" y="10911"/>
                    <a:pt x="27867" y="11548"/>
                    <a:pt x="27401" y="11719"/>
                  </a:cubicBezTo>
                  <a:cubicBezTo>
                    <a:pt x="27107" y="11842"/>
                    <a:pt x="26617" y="11842"/>
                    <a:pt x="26151" y="11842"/>
                  </a:cubicBezTo>
                  <a:cubicBezTo>
                    <a:pt x="24166" y="11768"/>
                    <a:pt x="22205" y="11450"/>
                    <a:pt x="20318" y="10886"/>
                  </a:cubicBezTo>
                  <a:lnTo>
                    <a:pt x="20195" y="10837"/>
                  </a:lnTo>
                  <a:cubicBezTo>
                    <a:pt x="19391" y="10593"/>
                    <a:pt x="18419" y="10298"/>
                    <a:pt x="17386" y="10298"/>
                  </a:cubicBezTo>
                  <a:cubicBezTo>
                    <a:pt x="16657" y="10298"/>
                    <a:pt x="15898" y="10445"/>
                    <a:pt x="15147" y="10862"/>
                  </a:cubicBezTo>
                  <a:cubicBezTo>
                    <a:pt x="13333" y="11866"/>
                    <a:pt x="12451" y="14097"/>
                    <a:pt x="12818" y="16817"/>
                  </a:cubicBezTo>
                  <a:cubicBezTo>
                    <a:pt x="13039" y="18410"/>
                    <a:pt x="13504" y="19930"/>
                    <a:pt x="14191" y="21376"/>
                  </a:cubicBezTo>
                  <a:cubicBezTo>
                    <a:pt x="14387" y="21768"/>
                    <a:pt x="14828" y="22650"/>
                    <a:pt x="15735" y="23214"/>
                  </a:cubicBezTo>
                  <a:cubicBezTo>
                    <a:pt x="16477" y="23667"/>
                    <a:pt x="17273" y="23745"/>
                    <a:pt x="17846" y="23745"/>
                  </a:cubicBezTo>
                  <a:cubicBezTo>
                    <a:pt x="18048" y="23745"/>
                    <a:pt x="18223" y="23735"/>
                    <a:pt x="18357" y="23729"/>
                  </a:cubicBezTo>
                  <a:cubicBezTo>
                    <a:pt x="20220" y="23606"/>
                    <a:pt x="22058" y="23263"/>
                    <a:pt x="23823" y="22724"/>
                  </a:cubicBezTo>
                  <a:cubicBezTo>
                    <a:pt x="24187" y="22610"/>
                    <a:pt x="25081" y="22327"/>
                    <a:pt x="25520" y="22327"/>
                  </a:cubicBezTo>
                  <a:cubicBezTo>
                    <a:pt x="25553" y="22327"/>
                    <a:pt x="25584" y="22328"/>
                    <a:pt x="25612" y="22332"/>
                  </a:cubicBezTo>
                  <a:cubicBezTo>
                    <a:pt x="25636" y="22479"/>
                    <a:pt x="25685" y="22846"/>
                    <a:pt x="25514" y="23753"/>
                  </a:cubicBezTo>
                  <a:cubicBezTo>
                    <a:pt x="25342" y="24783"/>
                    <a:pt x="25171" y="25763"/>
                    <a:pt x="24778" y="26547"/>
                  </a:cubicBezTo>
                  <a:cubicBezTo>
                    <a:pt x="24484" y="27160"/>
                    <a:pt x="24043" y="27601"/>
                    <a:pt x="23602" y="27724"/>
                  </a:cubicBezTo>
                  <a:cubicBezTo>
                    <a:pt x="23482" y="27755"/>
                    <a:pt x="23345" y="27769"/>
                    <a:pt x="23193" y="27769"/>
                  </a:cubicBezTo>
                  <a:cubicBezTo>
                    <a:pt x="22755" y="27769"/>
                    <a:pt x="22199" y="27655"/>
                    <a:pt x="21617" y="27528"/>
                  </a:cubicBezTo>
                  <a:lnTo>
                    <a:pt x="21421" y="27479"/>
                  </a:lnTo>
                  <a:cubicBezTo>
                    <a:pt x="19730" y="27111"/>
                    <a:pt x="17990" y="26866"/>
                    <a:pt x="16274" y="26743"/>
                  </a:cubicBezTo>
                  <a:cubicBezTo>
                    <a:pt x="16112" y="26729"/>
                    <a:pt x="15955" y="26722"/>
                    <a:pt x="15803" y="26722"/>
                  </a:cubicBezTo>
                  <a:cubicBezTo>
                    <a:pt x="14623" y="26722"/>
                    <a:pt x="13753" y="27143"/>
                    <a:pt x="13210" y="27969"/>
                  </a:cubicBezTo>
                  <a:cubicBezTo>
                    <a:pt x="12598" y="28851"/>
                    <a:pt x="12696" y="29782"/>
                    <a:pt x="12745" y="30199"/>
                  </a:cubicBezTo>
                  <a:cubicBezTo>
                    <a:pt x="12892" y="31522"/>
                    <a:pt x="13112" y="32870"/>
                    <a:pt x="13406" y="34194"/>
                  </a:cubicBezTo>
                  <a:cubicBezTo>
                    <a:pt x="13553" y="34905"/>
                    <a:pt x="14044" y="37037"/>
                    <a:pt x="16053" y="37748"/>
                  </a:cubicBezTo>
                  <a:cubicBezTo>
                    <a:pt x="16501" y="37893"/>
                    <a:pt x="16927" y="37938"/>
                    <a:pt x="17302" y="37938"/>
                  </a:cubicBezTo>
                  <a:cubicBezTo>
                    <a:pt x="17625" y="37938"/>
                    <a:pt x="17910" y="37904"/>
                    <a:pt x="18137" y="37870"/>
                  </a:cubicBezTo>
                  <a:lnTo>
                    <a:pt x="24729" y="37061"/>
                  </a:lnTo>
                  <a:cubicBezTo>
                    <a:pt x="25612" y="36949"/>
                    <a:pt x="26566" y="36829"/>
                    <a:pt x="27483" y="36829"/>
                  </a:cubicBezTo>
                  <a:cubicBezTo>
                    <a:pt x="28170" y="36829"/>
                    <a:pt x="28836" y="36897"/>
                    <a:pt x="29435" y="37086"/>
                  </a:cubicBezTo>
                  <a:cubicBezTo>
                    <a:pt x="29337" y="38704"/>
                    <a:pt x="29141" y="40321"/>
                    <a:pt x="28798" y="41890"/>
                  </a:cubicBezTo>
                  <a:cubicBezTo>
                    <a:pt x="26642" y="41978"/>
                    <a:pt x="24473" y="42023"/>
                    <a:pt x="22304" y="42023"/>
                  </a:cubicBezTo>
                  <a:cubicBezTo>
                    <a:pt x="19074" y="42023"/>
                    <a:pt x="15843" y="41923"/>
                    <a:pt x="12647" y="41718"/>
                  </a:cubicBezTo>
                  <a:cubicBezTo>
                    <a:pt x="10343" y="41571"/>
                    <a:pt x="7916" y="41375"/>
                    <a:pt x="5637" y="40689"/>
                  </a:cubicBezTo>
                  <a:cubicBezTo>
                    <a:pt x="5319" y="40591"/>
                    <a:pt x="5147" y="40542"/>
                    <a:pt x="5073" y="40493"/>
                  </a:cubicBezTo>
                  <a:cubicBezTo>
                    <a:pt x="5024" y="40321"/>
                    <a:pt x="5024" y="39904"/>
                    <a:pt x="5024" y="39733"/>
                  </a:cubicBezTo>
                  <a:lnTo>
                    <a:pt x="4363" y="19905"/>
                  </a:lnTo>
                  <a:cubicBezTo>
                    <a:pt x="4240" y="16033"/>
                    <a:pt x="4093" y="12038"/>
                    <a:pt x="4363" y="8166"/>
                  </a:cubicBezTo>
                  <a:cubicBezTo>
                    <a:pt x="4436" y="7406"/>
                    <a:pt x="4510" y="6548"/>
                    <a:pt x="4828" y="6107"/>
                  </a:cubicBezTo>
                  <a:cubicBezTo>
                    <a:pt x="5270" y="5519"/>
                    <a:pt x="6397" y="5274"/>
                    <a:pt x="7451" y="5102"/>
                  </a:cubicBezTo>
                  <a:cubicBezTo>
                    <a:pt x="9804" y="4685"/>
                    <a:pt x="12279" y="4440"/>
                    <a:pt x="15024" y="4293"/>
                  </a:cubicBezTo>
                  <a:cubicBezTo>
                    <a:pt x="17193" y="4192"/>
                    <a:pt x="19533" y="4097"/>
                    <a:pt x="21908" y="4097"/>
                  </a:cubicBezTo>
                  <a:close/>
                  <a:moveTo>
                    <a:pt x="22077" y="0"/>
                  </a:moveTo>
                  <a:cubicBezTo>
                    <a:pt x="19560" y="0"/>
                    <a:pt x="17100" y="109"/>
                    <a:pt x="14828" y="225"/>
                  </a:cubicBezTo>
                  <a:cubicBezTo>
                    <a:pt x="11936" y="347"/>
                    <a:pt x="9289" y="641"/>
                    <a:pt x="6789" y="1058"/>
                  </a:cubicBezTo>
                  <a:cubicBezTo>
                    <a:pt x="4926" y="1377"/>
                    <a:pt x="2843" y="1916"/>
                    <a:pt x="1544" y="3681"/>
                  </a:cubicBezTo>
                  <a:cubicBezTo>
                    <a:pt x="564" y="5004"/>
                    <a:pt x="392" y="6524"/>
                    <a:pt x="294" y="7872"/>
                  </a:cubicBezTo>
                  <a:cubicBezTo>
                    <a:pt x="0" y="11940"/>
                    <a:pt x="123" y="16057"/>
                    <a:pt x="270" y="20028"/>
                  </a:cubicBezTo>
                  <a:lnTo>
                    <a:pt x="931" y="39855"/>
                  </a:lnTo>
                  <a:cubicBezTo>
                    <a:pt x="956" y="40640"/>
                    <a:pt x="980" y="41939"/>
                    <a:pt x="1838" y="43042"/>
                  </a:cubicBezTo>
                  <a:cubicBezTo>
                    <a:pt x="2574" y="43973"/>
                    <a:pt x="3578" y="44365"/>
                    <a:pt x="4485" y="44635"/>
                  </a:cubicBezTo>
                  <a:cubicBezTo>
                    <a:pt x="7157" y="45419"/>
                    <a:pt x="9951" y="45640"/>
                    <a:pt x="12377" y="45787"/>
                  </a:cubicBezTo>
                  <a:cubicBezTo>
                    <a:pt x="15759" y="46007"/>
                    <a:pt x="19141" y="46105"/>
                    <a:pt x="22548" y="46105"/>
                  </a:cubicBezTo>
                  <a:cubicBezTo>
                    <a:pt x="24778" y="46105"/>
                    <a:pt x="27009" y="46081"/>
                    <a:pt x="29239" y="45983"/>
                  </a:cubicBezTo>
                  <a:cubicBezTo>
                    <a:pt x="29705" y="45958"/>
                    <a:pt x="30612" y="45909"/>
                    <a:pt x="31420" y="45321"/>
                  </a:cubicBezTo>
                  <a:cubicBezTo>
                    <a:pt x="32401" y="44586"/>
                    <a:pt x="32646" y="43458"/>
                    <a:pt x="32768" y="42968"/>
                  </a:cubicBezTo>
                  <a:cubicBezTo>
                    <a:pt x="33160" y="41056"/>
                    <a:pt x="33430" y="39120"/>
                    <a:pt x="33528" y="37159"/>
                  </a:cubicBezTo>
                  <a:cubicBezTo>
                    <a:pt x="33553" y="36669"/>
                    <a:pt x="33602" y="35689"/>
                    <a:pt x="33013" y="34782"/>
                  </a:cubicBezTo>
                  <a:cubicBezTo>
                    <a:pt x="32499" y="33949"/>
                    <a:pt x="31714" y="33581"/>
                    <a:pt x="31175" y="33361"/>
                  </a:cubicBezTo>
                  <a:cubicBezTo>
                    <a:pt x="29949" y="32885"/>
                    <a:pt x="28691" y="32735"/>
                    <a:pt x="27482" y="32735"/>
                  </a:cubicBezTo>
                  <a:cubicBezTo>
                    <a:pt x="26324" y="32735"/>
                    <a:pt x="25210" y="32873"/>
                    <a:pt x="24215" y="32993"/>
                  </a:cubicBezTo>
                  <a:lnTo>
                    <a:pt x="17646" y="33802"/>
                  </a:lnTo>
                  <a:cubicBezTo>
                    <a:pt x="17622" y="33802"/>
                    <a:pt x="17573" y="33802"/>
                    <a:pt x="17548" y="33826"/>
                  </a:cubicBezTo>
                  <a:cubicBezTo>
                    <a:pt x="17499" y="33704"/>
                    <a:pt x="17450" y="33532"/>
                    <a:pt x="17401" y="33287"/>
                  </a:cubicBezTo>
                  <a:cubicBezTo>
                    <a:pt x="17205" y="32503"/>
                    <a:pt x="17058" y="31719"/>
                    <a:pt x="16960" y="30910"/>
                  </a:cubicBezTo>
                  <a:lnTo>
                    <a:pt x="16960" y="30910"/>
                  </a:lnTo>
                  <a:cubicBezTo>
                    <a:pt x="18161" y="31032"/>
                    <a:pt x="19362" y="31228"/>
                    <a:pt x="20538" y="31473"/>
                  </a:cubicBezTo>
                  <a:lnTo>
                    <a:pt x="20759" y="31522"/>
                  </a:lnTo>
                  <a:cubicBezTo>
                    <a:pt x="21474" y="31681"/>
                    <a:pt x="22301" y="31861"/>
                    <a:pt x="23182" y="31861"/>
                  </a:cubicBezTo>
                  <a:cubicBezTo>
                    <a:pt x="23661" y="31861"/>
                    <a:pt x="24155" y="31808"/>
                    <a:pt x="24656" y="31670"/>
                  </a:cubicBezTo>
                  <a:cubicBezTo>
                    <a:pt x="26249" y="31253"/>
                    <a:pt x="27622" y="30027"/>
                    <a:pt x="28455" y="28336"/>
                  </a:cubicBezTo>
                  <a:cubicBezTo>
                    <a:pt x="29092" y="27037"/>
                    <a:pt x="29337" y="25665"/>
                    <a:pt x="29558" y="24464"/>
                  </a:cubicBezTo>
                  <a:cubicBezTo>
                    <a:pt x="29729" y="23410"/>
                    <a:pt x="30170" y="20935"/>
                    <a:pt x="28381" y="19293"/>
                  </a:cubicBezTo>
                  <a:cubicBezTo>
                    <a:pt x="27507" y="18498"/>
                    <a:pt x="26502" y="18245"/>
                    <a:pt x="25533" y="18245"/>
                  </a:cubicBezTo>
                  <a:cubicBezTo>
                    <a:pt x="24438" y="18245"/>
                    <a:pt x="23389" y="18568"/>
                    <a:pt x="22622" y="18802"/>
                  </a:cubicBezTo>
                  <a:cubicBezTo>
                    <a:pt x="21151" y="19268"/>
                    <a:pt x="19632" y="19538"/>
                    <a:pt x="18088" y="19636"/>
                  </a:cubicBezTo>
                  <a:lnTo>
                    <a:pt x="17916" y="19636"/>
                  </a:lnTo>
                  <a:cubicBezTo>
                    <a:pt x="17892" y="19611"/>
                    <a:pt x="17892" y="19587"/>
                    <a:pt x="17867" y="19562"/>
                  </a:cubicBezTo>
                  <a:cubicBezTo>
                    <a:pt x="17352" y="18533"/>
                    <a:pt x="17034" y="17430"/>
                    <a:pt x="16862" y="16278"/>
                  </a:cubicBezTo>
                  <a:cubicBezTo>
                    <a:pt x="16740" y="15224"/>
                    <a:pt x="16960" y="14538"/>
                    <a:pt x="17132" y="14440"/>
                  </a:cubicBezTo>
                  <a:cubicBezTo>
                    <a:pt x="17191" y="14405"/>
                    <a:pt x="17279" y="14391"/>
                    <a:pt x="17387" y="14391"/>
                  </a:cubicBezTo>
                  <a:cubicBezTo>
                    <a:pt x="17814" y="14391"/>
                    <a:pt x="18549" y="14621"/>
                    <a:pt x="19019" y="14758"/>
                  </a:cubicBezTo>
                  <a:lnTo>
                    <a:pt x="19141" y="14807"/>
                  </a:lnTo>
                  <a:cubicBezTo>
                    <a:pt x="21372" y="15469"/>
                    <a:pt x="23676" y="15837"/>
                    <a:pt x="26004" y="15910"/>
                  </a:cubicBezTo>
                  <a:cubicBezTo>
                    <a:pt x="26216" y="15922"/>
                    <a:pt x="26430" y="15929"/>
                    <a:pt x="26647" y="15929"/>
                  </a:cubicBezTo>
                  <a:cubicBezTo>
                    <a:pt x="27358" y="15929"/>
                    <a:pt x="28095" y="15849"/>
                    <a:pt x="28847" y="15567"/>
                  </a:cubicBezTo>
                  <a:cubicBezTo>
                    <a:pt x="30489" y="14955"/>
                    <a:pt x="31763" y="13484"/>
                    <a:pt x="32548" y="11352"/>
                  </a:cubicBezTo>
                  <a:cubicBezTo>
                    <a:pt x="32744" y="10788"/>
                    <a:pt x="34533" y="5739"/>
                    <a:pt x="32572" y="2553"/>
                  </a:cubicBezTo>
                  <a:cubicBezTo>
                    <a:pt x="31763" y="1279"/>
                    <a:pt x="30538" y="519"/>
                    <a:pt x="28994" y="347"/>
                  </a:cubicBezTo>
                  <a:cubicBezTo>
                    <a:pt x="26706" y="90"/>
                    <a:pt x="24368" y="0"/>
                    <a:pt x="2207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6"/>
            <p:cNvSpPr/>
            <p:nvPr/>
          </p:nvSpPr>
          <p:spPr>
            <a:xfrm>
              <a:off x="4830175" y="3303075"/>
              <a:ext cx="933175" cy="1129750"/>
            </a:xfrm>
            <a:custGeom>
              <a:avLst/>
              <a:gdLst/>
              <a:ahLst/>
              <a:cxnLst/>
              <a:rect l="l" t="t" r="r" b="b"/>
              <a:pathLst>
                <a:path w="37327" h="45190" extrusionOk="0">
                  <a:moveTo>
                    <a:pt x="8725" y="4097"/>
                  </a:moveTo>
                  <a:cubicBezTo>
                    <a:pt x="10743" y="4097"/>
                    <a:pt x="13302" y="4624"/>
                    <a:pt x="14509" y="4872"/>
                  </a:cubicBezTo>
                  <a:cubicBezTo>
                    <a:pt x="14803" y="4921"/>
                    <a:pt x="15098" y="4995"/>
                    <a:pt x="15343" y="5044"/>
                  </a:cubicBezTo>
                  <a:cubicBezTo>
                    <a:pt x="15563" y="5068"/>
                    <a:pt x="16200" y="5215"/>
                    <a:pt x="16347" y="5338"/>
                  </a:cubicBezTo>
                  <a:cubicBezTo>
                    <a:pt x="16445" y="5436"/>
                    <a:pt x="16593" y="5779"/>
                    <a:pt x="16544" y="7151"/>
                  </a:cubicBezTo>
                  <a:lnTo>
                    <a:pt x="16176" y="14234"/>
                  </a:lnTo>
                  <a:cubicBezTo>
                    <a:pt x="15931" y="19553"/>
                    <a:pt x="15661" y="25067"/>
                    <a:pt x="14681" y="30312"/>
                  </a:cubicBezTo>
                  <a:cubicBezTo>
                    <a:pt x="14583" y="30851"/>
                    <a:pt x="14313" y="32224"/>
                    <a:pt x="15294" y="33327"/>
                  </a:cubicBezTo>
                  <a:cubicBezTo>
                    <a:pt x="16147" y="34315"/>
                    <a:pt x="17331" y="34357"/>
                    <a:pt x="17918" y="34357"/>
                  </a:cubicBezTo>
                  <a:cubicBezTo>
                    <a:pt x="17972" y="34357"/>
                    <a:pt x="18020" y="34356"/>
                    <a:pt x="18063" y="34356"/>
                  </a:cubicBezTo>
                  <a:cubicBezTo>
                    <a:pt x="20195" y="34283"/>
                    <a:pt x="22303" y="34062"/>
                    <a:pt x="24337" y="33817"/>
                  </a:cubicBezTo>
                  <a:cubicBezTo>
                    <a:pt x="26627" y="33558"/>
                    <a:pt x="28806" y="33314"/>
                    <a:pt x="30968" y="33314"/>
                  </a:cubicBezTo>
                  <a:cubicBezTo>
                    <a:pt x="31675" y="33314"/>
                    <a:pt x="32380" y="33340"/>
                    <a:pt x="33087" y="33400"/>
                  </a:cubicBezTo>
                  <a:cubicBezTo>
                    <a:pt x="33209" y="35949"/>
                    <a:pt x="33111" y="38523"/>
                    <a:pt x="32768" y="41047"/>
                  </a:cubicBezTo>
                  <a:cubicBezTo>
                    <a:pt x="31472" y="41067"/>
                    <a:pt x="30173" y="41077"/>
                    <a:pt x="28873" y="41077"/>
                  </a:cubicBezTo>
                  <a:cubicBezTo>
                    <a:pt x="20642" y="41077"/>
                    <a:pt x="12365" y="40675"/>
                    <a:pt x="4216" y="39871"/>
                  </a:cubicBezTo>
                  <a:lnTo>
                    <a:pt x="4167" y="39871"/>
                  </a:lnTo>
                  <a:cubicBezTo>
                    <a:pt x="4118" y="36758"/>
                    <a:pt x="4436" y="33547"/>
                    <a:pt x="4730" y="30435"/>
                  </a:cubicBezTo>
                  <a:cubicBezTo>
                    <a:pt x="4779" y="29920"/>
                    <a:pt x="4853" y="29405"/>
                    <a:pt x="4902" y="28891"/>
                  </a:cubicBezTo>
                  <a:cubicBezTo>
                    <a:pt x="5196" y="25754"/>
                    <a:pt x="5441" y="22567"/>
                    <a:pt x="5637" y="19406"/>
                  </a:cubicBezTo>
                  <a:cubicBezTo>
                    <a:pt x="5809" y="16587"/>
                    <a:pt x="5931" y="13720"/>
                    <a:pt x="6005" y="10877"/>
                  </a:cubicBezTo>
                  <a:cubicBezTo>
                    <a:pt x="6029" y="10142"/>
                    <a:pt x="6005" y="9382"/>
                    <a:pt x="5980" y="8646"/>
                  </a:cubicBezTo>
                  <a:cubicBezTo>
                    <a:pt x="5931" y="7397"/>
                    <a:pt x="5882" y="6098"/>
                    <a:pt x="6078" y="5044"/>
                  </a:cubicBezTo>
                  <a:cubicBezTo>
                    <a:pt x="6127" y="4799"/>
                    <a:pt x="6225" y="4676"/>
                    <a:pt x="6397" y="4554"/>
                  </a:cubicBezTo>
                  <a:cubicBezTo>
                    <a:pt x="6907" y="4219"/>
                    <a:pt x="7753" y="4097"/>
                    <a:pt x="8725" y="4097"/>
                  </a:cubicBezTo>
                  <a:close/>
                  <a:moveTo>
                    <a:pt x="8805" y="0"/>
                  </a:moveTo>
                  <a:cubicBezTo>
                    <a:pt x="7029" y="0"/>
                    <a:pt x="5404" y="302"/>
                    <a:pt x="4142" y="1147"/>
                  </a:cubicBezTo>
                  <a:cubicBezTo>
                    <a:pt x="3039" y="1882"/>
                    <a:pt x="2328" y="2936"/>
                    <a:pt x="2059" y="4259"/>
                  </a:cubicBezTo>
                  <a:cubicBezTo>
                    <a:pt x="1765" y="5754"/>
                    <a:pt x="1838" y="7298"/>
                    <a:pt x="1887" y="8794"/>
                  </a:cubicBezTo>
                  <a:cubicBezTo>
                    <a:pt x="1912" y="9504"/>
                    <a:pt x="1936" y="10166"/>
                    <a:pt x="1912" y="10779"/>
                  </a:cubicBezTo>
                  <a:cubicBezTo>
                    <a:pt x="1838" y="13548"/>
                    <a:pt x="1716" y="16367"/>
                    <a:pt x="1544" y="19161"/>
                  </a:cubicBezTo>
                  <a:cubicBezTo>
                    <a:pt x="1373" y="22273"/>
                    <a:pt x="1128" y="25410"/>
                    <a:pt x="809" y="28499"/>
                  </a:cubicBezTo>
                  <a:cubicBezTo>
                    <a:pt x="760" y="29013"/>
                    <a:pt x="711" y="29528"/>
                    <a:pt x="662" y="30043"/>
                  </a:cubicBezTo>
                  <a:cubicBezTo>
                    <a:pt x="343" y="33278"/>
                    <a:pt x="0" y="36635"/>
                    <a:pt x="74" y="40018"/>
                  </a:cubicBezTo>
                  <a:cubicBezTo>
                    <a:pt x="74" y="40557"/>
                    <a:pt x="98" y="41684"/>
                    <a:pt x="882" y="42640"/>
                  </a:cubicBezTo>
                  <a:cubicBezTo>
                    <a:pt x="1814" y="43743"/>
                    <a:pt x="3162" y="43866"/>
                    <a:pt x="3799" y="43939"/>
                  </a:cubicBezTo>
                  <a:cubicBezTo>
                    <a:pt x="12107" y="44772"/>
                    <a:pt x="20563" y="45189"/>
                    <a:pt x="28920" y="45189"/>
                  </a:cubicBezTo>
                  <a:cubicBezTo>
                    <a:pt x="30342" y="45189"/>
                    <a:pt x="31763" y="45165"/>
                    <a:pt x="33185" y="45140"/>
                  </a:cubicBezTo>
                  <a:cubicBezTo>
                    <a:pt x="33724" y="45140"/>
                    <a:pt x="35146" y="45116"/>
                    <a:pt x="36053" y="43964"/>
                  </a:cubicBezTo>
                  <a:cubicBezTo>
                    <a:pt x="36567" y="43302"/>
                    <a:pt x="36665" y="42591"/>
                    <a:pt x="36714" y="42248"/>
                  </a:cubicBezTo>
                  <a:cubicBezTo>
                    <a:pt x="37180" y="39160"/>
                    <a:pt x="37327" y="36023"/>
                    <a:pt x="37155" y="32935"/>
                  </a:cubicBezTo>
                  <a:cubicBezTo>
                    <a:pt x="37131" y="32494"/>
                    <a:pt x="37082" y="31685"/>
                    <a:pt x="36567" y="30900"/>
                  </a:cubicBezTo>
                  <a:cubicBezTo>
                    <a:pt x="35660" y="29503"/>
                    <a:pt x="33969" y="29356"/>
                    <a:pt x="33406" y="29307"/>
                  </a:cubicBezTo>
                  <a:cubicBezTo>
                    <a:pt x="32641" y="29249"/>
                    <a:pt x="31880" y="29224"/>
                    <a:pt x="31122" y="29224"/>
                  </a:cubicBezTo>
                  <a:cubicBezTo>
                    <a:pt x="28671" y="29224"/>
                    <a:pt x="26255" y="29486"/>
                    <a:pt x="23896" y="29749"/>
                  </a:cubicBezTo>
                  <a:cubicBezTo>
                    <a:pt x="22156" y="29945"/>
                    <a:pt x="20514" y="30141"/>
                    <a:pt x="18847" y="30214"/>
                  </a:cubicBezTo>
                  <a:cubicBezTo>
                    <a:pt x="19754" y="24969"/>
                    <a:pt x="20024" y="19602"/>
                    <a:pt x="20269" y="14431"/>
                  </a:cubicBezTo>
                  <a:lnTo>
                    <a:pt x="20612" y="7348"/>
                  </a:lnTo>
                  <a:cubicBezTo>
                    <a:pt x="20686" y="6220"/>
                    <a:pt x="20784" y="3892"/>
                    <a:pt x="19141" y="2348"/>
                  </a:cubicBezTo>
                  <a:cubicBezTo>
                    <a:pt x="18137" y="1416"/>
                    <a:pt x="16813" y="1147"/>
                    <a:pt x="16127" y="1024"/>
                  </a:cubicBezTo>
                  <a:cubicBezTo>
                    <a:pt x="15882" y="975"/>
                    <a:pt x="15612" y="926"/>
                    <a:pt x="15343" y="853"/>
                  </a:cubicBezTo>
                  <a:cubicBezTo>
                    <a:pt x="13185" y="416"/>
                    <a:pt x="10891" y="0"/>
                    <a:pt x="880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2" name="Google Shape;2432;p56"/>
          <p:cNvSpPr/>
          <p:nvPr/>
        </p:nvSpPr>
        <p:spPr>
          <a:xfrm>
            <a:off x="181245" y="3952174"/>
            <a:ext cx="518070" cy="537518"/>
          </a:xfrm>
          <a:custGeom>
            <a:avLst/>
            <a:gdLst/>
            <a:ahLst/>
            <a:cxnLst/>
            <a:rect l="l" t="t" r="r" b="b"/>
            <a:pathLst>
              <a:path w="200997" h="208745" extrusionOk="0">
                <a:moveTo>
                  <a:pt x="82639" y="30373"/>
                </a:moveTo>
                <a:cubicBezTo>
                  <a:pt x="93926" y="30373"/>
                  <a:pt x="105331" y="31079"/>
                  <a:pt x="116417" y="31766"/>
                </a:cubicBezTo>
                <a:cubicBezTo>
                  <a:pt x="127642" y="32453"/>
                  <a:pt x="139161" y="33163"/>
                  <a:pt x="150631" y="33163"/>
                </a:cubicBezTo>
                <a:cubicBezTo>
                  <a:pt x="152764" y="33163"/>
                  <a:pt x="154896" y="33139"/>
                  <a:pt x="157028" y="33090"/>
                </a:cubicBezTo>
                <a:cubicBezTo>
                  <a:pt x="157224" y="33090"/>
                  <a:pt x="157445" y="33041"/>
                  <a:pt x="157616" y="32992"/>
                </a:cubicBezTo>
                <a:lnTo>
                  <a:pt x="157616" y="32992"/>
                </a:lnTo>
                <a:cubicBezTo>
                  <a:pt x="157469" y="35026"/>
                  <a:pt x="157396" y="37256"/>
                  <a:pt x="157690" y="39536"/>
                </a:cubicBezTo>
                <a:lnTo>
                  <a:pt x="75929" y="39732"/>
                </a:lnTo>
                <a:cubicBezTo>
                  <a:pt x="76492" y="36668"/>
                  <a:pt x="76664" y="33531"/>
                  <a:pt x="76419" y="30418"/>
                </a:cubicBezTo>
                <a:cubicBezTo>
                  <a:pt x="76492" y="30418"/>
                  <a:pt x="76566" y="30443"/>
                  <a:pt x="76639" y="30443"/>
                </a:cubicBezTo>
                <a:lnTo>
                  <a:pt x="76688" y="30443"/>
                </a:lnTo>
                <a:cubicBezTo>
                  <a:pt x="78667" y="30395"/>
                  <a:pt x="80651" y="30373"/>
                  <a:pt x="82639" y="30373"/>
                </a:cubicBezTo>
                <a:close/>
                <a:moveTo>
                  <a:pt x="170223" y="20733"/>
                </a:moveTo>
                <a:cubicBezTo>
                  <a:pt x="170991" y="20733"/>
                  <a:pt x="171753" y="20854"/>
                  <a:pt x="172469" y="21105"/>
                </a:cubicBezTo>
                <a:cubicBezTo>
                  <a:pt x="172665" y="21179"/>
                  <a:pt x="172861" y="21203"/>
                  <a:pt x="173057" y="21203"/>
                </a:cubicBezTo>
                <a:cubicBezTo>
                  <a:pt x="173057" y="21497"/>
                  <a:pt x="173081" y="21791"/>
                  <a:pt x="173081" y="22085"/>
                </a:cubicBezTo>
                <a:cubicBezTo>
                  <a:pt x="173204" y="24977"/>
                  <a:pt x="173327" y="27845"/>
                  <a:pt x="173425" y="30737"/>
                </a:cubicBezTo>
                <a:cubicBezTo>
                  <a:pt x="173670" y="36742"/>
                  <a:pt x="173915" y="42795"/>
                  <a:pt x="174160" y="48898"/>
                </a:cubicBezTo>
                <a:cubicBezTo>
                  <a:pt x="173389" y="49028"/>
                  <a:pt x="172499" y="49126"/>
                  <a:pt x="171558" y="49126"/>
                </a:cubicBezTo>
                <a:cubicBezTo>
                  <a:pt x="170016" y="49126"/>
                  <a:pt x="168339" y="48862"/>
                  <a:pt x="166832" y="48040"/>
                </a:cubicBezTo>
                <a:cubicBezTo>
                  <a:pt x="164699" y="46839"/>
                  <a:pt x="163008" y="44486"/>
                  <a:pt x="162224" y="41570"/>
                </a:cubicBezTo>
                <a:cubicBezTo>
                  <a:pt x="161391" y="38531"/>
                  <a:pt x="161538" y="35296"/>
                  <a:pt x="161758" y="32526"/>
                </a:cubicBezTo>
                <a:cubicBezTo>
                  <a:pt x="162053" y="29070"/>
                  <a:pt x="162763" y="24806"/>
                  <a:pt x="165508" y="22429"/>
                </a:cubicBezTo>
                <a:cubicBezTo>
                  <a:pt x="166793" y="21330"/>
                  <a:pt x="168520" y="20733"/>
                  <a:pt x="170223" y="20733"/>
                </a:cubicBezTo>
                <a:close/>
                <a:moveTo>
                  <a:pt x="47525" y="21307"/>
                </a:moveTo>
                <a:cubicBezTo>
                  <a:pt x="47853" y="21307"/>
                  <a:pt x="48180" y="21329"/>
                  <a:pt x="48503" y="21375"/>
                </a:cubicBezTo>
                <a:cubicBezTo>
                  <a:pt x="50832" y="21693"/>
                  <a:pt x="53013" y="23139"/>
                  <a:pt x="54165" y="25174"/>
                </a:cubicBezTo>
                <a:cubicBezTo>
                  <a:pt x="54827" y="26325"/>
                  <a:pt x="55243" y="27722"/>
                  <a:pt x="55513" y="29585"/>
                </a:cubicBezTo>
                <a:cubicBezTo>
                  <a:pt x="56028" y="33310"/>
                  <a:pt x="55733" y="37354"/>
                  <a:pt x="54606" y="41962"/>
                </a:cubicBezTo>
                <a:cubicBezTo>
                  <a:pt x="54165" y="43702"/>
                  <a:pt x="53626" y="45516"/>
                  <a:pt x="52547" y="46913"/>
                </a:cubicBezTo>
                <a:cubicBezTo>
                  <a:pt x="51395" y="48383"/>
                  <a:pt x="49606" y="49364"/>
                  <a:pt x="47719" y="49511"/>
                </a:cubicBezTo>
                <a:cubicBezTo>
                  <a:pt x="47548" y="49524"/>
                  <a:pt x="47376" y="49531"/>
                  <a:pt x="47204" y="49531"/>
                </a:cubicBezTo>
                <a:cubicBezTo>
                  <a:pt x="45505" y="49531"/>
                  <a:pt x="43794" y="48879"/>
                  <a:pt x="42548" y="47722"/>
                </a:cubicBezTo>
                <a:cubicBezTo>
                  <a:pt x="42499" y="47648"/>
                  <a:pt x="42425" y="47599"/>
                  <a:pt x="42352" y="47550"/>
                </a:cubicBezTo>
                <a:cubicBezTo>
                  <a:pt x="43209" y="45834"/>
                  <a:pt x="43847" y="43727"/>
                  <a:pt x="44214" y="41227"/>
                </a:cubicBezTo>
                <a:cubicBezTo>
                  <a:pt x="45023" y="35982"/>
                  <a:pt x="44925" y="31203"/>
                  <a:pt x="43920" y="26987"/>
                </a:cubicBezTo>
                <a:cubicBezTo>
                  <a:pt x="43651" y="25933"/>
                  <a:pt x="43259" y="24512"/>
                  <a:pt x="42499" y="23139"/>
                </a:cubicBezTo>
                <a:cubicBezTo>
                  <a:pt x="43889" y="21978"/>
                  <a:pt x="45718" y="21307"/>
                  <a:pt x="47525" y="21307"/>
                </a:cubicBezTo>
                <a:close/>
                <a:moveTo>
                  <a:pt x="33092" y="21984"/>
                </a:moveTo>
                <a:cubicBezTo>
                  <a:pt x="33617" y="21984"/>
                  <a:pt x="34151" y="22041"/>
                  <a:pt x="34680" y="22159"/>
                </a:cubicBezTo>
                <a:cubicBezTo>
                  <a:pt x="36224" y="22502"/>
                  <a:pt x="37548" y="23262"/>
                  <a:pt x="38381" y="24291"/>
                </a:cubicBezTo>
                <a:cubicBezTo>
                  <a:pt x="39043" y="25124"/>
                  <a:pt x="39533" y="26252"/>
                  <a:pt x="39925" y="27943"/>
                </a:cubicBezTo>
                <a:cubicBezTo>
                  <a:pt x="40808" y="31644"/>
                  <a:pt x="40906" y="35884"/>
                  <a:pt x="40170" y="40590"/>
                </a:cubicBezTo>
                <a:cubicBezTo>
                  <a:pt x="39558" y="44658"/>
                  <a:pt x="38308" y="47231"/>
                  <a:pt x="36396" y="48408"/>
                </a:cubicBezTo>
                <a:cubicBezTo>
                  <a:pt x="34827" y="49364"/>
                  <a:pt x="32744" y="49486"/>
                  <a:pt x="30710" y="49535"/>
                </a:cubicBezTo>
                <a:cubicBezTo>
                  <a:pt x="30586" y="49538"/>
                  <a:pt x="30456" y="49540"/>
                  <a:pt x="30322" y="49540"/>
                </a:cubicBezTo>
                <a:cubicBezTo>
                  <a:pt x="29346" y="49540"/>
                  <a:pt x="28176" y="49440"/>
                  <a:pt x="27744" y="48923"/>
                </a:cubicBezTo>
                <a:cubicBezTo>
                  <a:pt x="27499" y="48628"/>
                  <a:pt x="27205" y="48408"/>
                  <a:pt x="26887" y="48285"/>
                </a:cubicBezTo>
                <a:cubicBezTo>
                  <a:pt x="27107" y="42403"/>
                  <a:pt x="27328" y="36546"/>
                  <a:pt x="27573" y="30737"/>
                </a:cubicBezTo>
                <a:cubicBezTo>
                  <a:pt x="27646" y="28678"/>
                  <a:pt x="27744" y="26644"/>
                  <a:pt x="27818" y="24610"/>
                </a:cubicBezTo>
                <a:cubicBezTo>
                  <a:pt x="27990" y="24487"/>
                  <a:pt x="28161" y="24340"/>
                  <a:pt x="28284" y="24144"/>
                </a:cubicBezTo>
                <a:cubicBezTo>
                  <a:pt x="29271" y="22789"/>
                  <a:pt x="31116" y="21984"/>
                  <a:pt x="33092" y="21984"/>
                </a:cubicBezTo>
                <a:close/>
                <a:moveTo>
                  <a:pt x="65435" y="19955"/>
                </a:moveTo>
                <a:cubicBezTo>
                  <a:pt x="66409" y="19955"/>
                  <a:pt x="67229" y="20111"/>
                  <a:pt x="67914" y="20419"/>
                </a:cubicBezTo>
                <a:cubicBezTo>
                  <a:pt x="70390" y="21546"/>
                  <a:pt x="71468" y="24830"/>
                  <a:pt x="71934" y="27379"/>
                </a:cubicBezTo>
                <a:cubicBezTo>
                  <a:pt x="72890" y="32722"/>
                  <a:pt x="72497" y="38261"/>
                  <a:pt x="70782" y="43384"/>
                </a:cubicBezTo>
                <a:cubicBezTo>
                  <a:pt x="70022" y="45638"/>
                  <a:pt x="69164" y="47231"/>
                  <a:pt x="68110" y="48334"/>
                </a:cubicBezTo>
                <a:cubicBezTo>
                  <a:pt x="66567" y="49967"/>
                  <a:pt x="64215" y="50826"/>
                  <a:pt x="61768" y="50826"/>
                </a:cubicBezTo>
                <a:cubicBezTo>
                  <a:pt x="60172" y="50826"/>
                  <a:pt x="58537" y="50461"/>
                  <a:pt x="57057" y="49707"/>
                </a:cubicBezTo>
                <a:cubicBezTo>
                  <a:pt x="57032" y="49217"/>
                  <a:pt x="56812" y="48775"/>
                  <a:pt x="56444" y="48408"/>
                </a:cubicBezTo>
                <a:cubicBezTo>
                  <a:pt x="57547" y="46643"/>
                  <a:pt x="58135" y="44682"/>
                  <a:pt x="58576" y="42942"/>
                </a:cubicBezTo>
                <a:cubicBezTo>
                  <a:pt x="59851" y="37820"/>
                  <a:pt x="60170" y="33261"/>
                  <a:pt x="59557" y="28997"/>
                </a:cubicBezTo>
                <a:cubicBezTo>
                  <a:pt x="59263" y="26767"/>
                  <a:pt x="58699" y="24928"/>
                  <a:pt x="57841" y="23384"/>
                </a:cubicBezTo>
                <a:cubicBezTo>
                  <a:pt x="57915" y="23286"/>
                  <a:pt x="57988" y="23164"/>
                  <a:pt x="58037" y="23041"/>
                </a:cubicBezTo>
                <a:cubicBezTo>
                  <a:pt x="58846" y="21350"/>
                  <a:pt x="61150" y="20590"/>
                  <a:pt x="62964" y="20223"/>
                </a:cubicBezTo>
                <a:cubicBezTo>
                  <a:pt x="63880" y="20044"/>
                  <a:pt x="64701" y="19955"/>
                  <a:pt x="65435" y="19955"/>
                </a:cubicBezTo>
                <a:close/>
                <a:moveTo>
                  <a:pt x="158548" y="43580"/>
                </a:moveTo>
                <a:cubicBezTo>
                  <a:pt x="159749" y="47133"/>
                  <a:pt x="162004" y="50025"/>
                  <a:pt x="164847" y="51618"/>
                </a:cubicBezTo>
                <a:cubicBezTo>
                  <a:pt x="167052" y="52844"/>
                  <a:pt x="169405" y="53212"/>
                  <a:pt x="171537" y="53212"/>
                </a:cubicBezTo>
                <a:cubicBezTo>
                  <a:pt x="172518" y="53212"/>
                  <a:pt x="173449" y="53138"/>
                  <a:pt x="174307" y="53015"/>
                </a:cubicBezTo>
                <a:cubicBezTo>
                  <a:pt x="174503" y="58873"/>
                  <a:pt x="174675" y="64755"/>
                  <a:pt x="174822" y="70637"/>
                </a:cubicBezTo>
                <a:cubicBezTo>
                  <a:pt x="174699" y="70613"/>
                  <a:pt x="174552" y="70588"/>
                  <a:pt x="174405" y="70588"/>
                </a:cubicBezTo>
                <a:lnTo>
                  <a:pt x="174380" y="70588"/>
                </a:lnTo>
                <a:cubicBezTo>
                  <a:pt x="154896" y="70760"/>
                  <a:pt x="135142" y="71152"/>
                  <a:pt x="115633" y="71716"/>
                </a:cubicBezTo>
                <a:cubicBezTo>
                  <a:pt x="115584" y="71299"/>
                  <a:pt x="115559" y="70858"/>
                  <a:pt x="115510" y="70417"/>
                </a:cubicBezTo>
                <a:cubicBezTo>
                  <a:pt x="115241" y="67819"/>
                  <a:pt x="114751" y="65098"/>
                  <a:pt x="112961" y="62917"/>
                </a:cubicBezTo>
                <a:cubicBezTo>
                  <a:pt x="111148" y="60682"/>
                  <a:pt x="108101" y="59408"/>
                  <a:pt x="104788" y="59408"/>
                </a:cubicBezTo>
                <a:cubicBezTo>
                  <a:pt x="104250" y="59408"/>
                  <a:pt x="103706" y="59442"/>
                  <a:pt x="103158" y="59510"/>
                </a:cubicBezTo>
                <a:cubicBezTo>
                  <a:pt x="99898" y="59927"/>
                  <a:pt x="96957" y="61373"/>
                  <a:pt x="94359" y="62672"/>
                </a:cubicBezTo>
                <a:cubicBezTo>
                  <a:pt x="93894" y="62280"/>
                  <a:pt x="93428" y="61937"/>
                  <a:pt x="92938" y="61618"/>
                </a:cubicBezTo>
                <a:cubicBezTo>
                  <a:pt x="90866" y="60278"/>
                  <a:pt x="88443" y="59590"/>
                  <a:pt x="86000" y="59590"/>
                </a:cubicBezTo>
                <a:cubicBezTo>
                  <a:pt x="85091" y="59590"/>
                  <a:pt x="84179" y="59685"/>
                  <a:pt x="83281" y="59878"/>
                </a:cubicBezTo>
                <a:cubicBezTo>
                  <a:pt x="80267" y="60564"/>
                  <a:pt x="77546" y="62353"/>
                  <a:pt x="75733" y="64853"/>
                </a:cubicBezTo>
                <a:cubicBezTo>
                  <a:pt x="73723" y="63285"/>
                  <a:pt x="71297" y="62255"/>
                  <a:pt x="68772" y="61986"/>
                </a:cubicBezTo>
                <a:cubicBezTo>
                  <a:pt x="68360" y="61943"/>
                  <a:pt x="67952" y="61922"/>
                  <a:pt x="67548" y="61922"/>
                </a:cubicBezTo>
                <a:cubicBezTo>
                  <a:pt x="64252" y="61922"/>
                  <a:pt x="61266" y="63333"/>
                  <a:pt x="59214" y="65932"/>
                </a:cubicBezTo>
                <a:cubicBezTo>
                  <a:pt x="57449" y="68186"/>
                  <a:pt x="56518" y="70833"/>
                  <a:pt x="56052" y="73333"/>
                </a:cubicBezTo>
                <a:cubicBezTo>
                  <a:pt x="50243" y="73204"/>
                  <a:pt x="44400" y="73143"/>
                  <a:pt x="38568" y="73143"/>
                </a:cubicBezTo>
                <a:cubicBezTo>
                  <a:pt x="34411" y="73143"/>
                  <a:pt x="30258" y="73174"/>
                  <a:pt x="26127" y="73235"/>
                </a:cubicBezTo>
                <a:cubicBezTo>
                  <a:pt x="26274" y="66495"/>
                  <a:pt x="26470" y="59755"/>
                  <a:pt x="26715" y="53040"/>
                </a:cubicBezTo>
                <a:cubicBezTo>
                  <a:pt x="27941" y="53555"/>
                  <a:pt x="29264" y="53628"/>
                  <a:pt x="30220" y="53628"/>
                </a:cubicBezTo>
                <a:lnTo>
                  <a:pt x="30808" y="53628"/>
                </a:lnTo>
                <a:cubicBezTo>
                  <a:pt x="33283" y="53579"/>
                  <a:pt x="36102" y="53383"/>
                  <a:pt x="38528" y="51888"/>
                </a:cubicBezTo>
                <a:cubicBezTo>
                  <a:pt x="39018" y="51594"/>
                  <a:pt x="39484" y="51251"/>
                  <a:pt x="39925" y="50834"/>
                </a:cubicBezTo>
                <a:cubicBezTo>
                  <a:pt x="41911" y="52623"/>
                  <a:pt x="44557" y="53628"/>
                  <a:pt x="47229" y="53628"/>
                </a:cubicBezTo>
                <a:cubicBezTo>
                  <a:pt x="47499" y="53628"/>
                  <a:pt x="47768" y="53628"/>
                  <a:pt x="48062" y="53604"/>
                </a:cubicBezTo>
                <a:cubicBezTo>
                  <a:pt x="49925" y="53457"/>
                  <a:pt x="51763" y="52770"/>
                  <a:pt x="53332" y="51692"/>
                </a:cubicBezTo>
                <a:cubicBezTo>
                  <a:pt x="53724" y="52354"/>
                  <a:pt x="54336" y="52917"/>
                  <a:pt x="55170" y="53334"/>
                </a:cubicBezTo>
                <a:cubicBezTo>
                  <a:pt x="57253" y="54412"/>
                  <a:pt x="59532" y="54927"/>
                  <a:pt x="61763" y="54927"/>
                </a:cubicBezTo>
                <a:cubicBezTo>
                  <a:pt x="65316" y="54927"/>
                  <a:pt x="68723" y="53628"/>
                  <a:pt x="71076" y="51153"/>
                </a:cubicBezTo>
                <a:cubicBezTo>
                  <a:pt x="73037" y="49094"/>
                  <a:pt x="74042" y="46496"/>
                  <a:pt x="74654" y="44707"/>
                </a:cubicBezTo>
                <a:cubicBezTo>
                  <a:pt x="74752" y="44413"/>
                  <a:pt x="74850" y="44119"/>
                  <a:pt x="74924" y="43825"/>
                </a:cubicBezTo>
                <a:lnTo>
                  <a:pt x="158082" y="43629"/>
                </a:lnTo>
                <a:cubicBezTo>
                  <a:pt x="158254" y="43629"/>
                  <a:pt x="158401" y="43604"/>
                  <a:pt x="158548" y="43580"/>
                </a:cubicBezTo>
                <a:close/>
                <a:moveTo>
                  <a:pt x="174920" y="74608"/>
                </a:moveTo>
                <a:cubicBezTo>
                  <a:pt x="174969" y="77230"/>
                  <a:pt x="174993" y="79828"/>
                  <a:pt x="175042" y="82451"/>
                </a:cubicBezTo>
                <a:cubicBezTo>
                  <a:pt x="174871" y="82426"/>
                  <a:pt x="174699" y="82377"/>
                  <a:pt x="174527" y="82377"/>
                </a:cubicBezTo>
                <a:lnTo>
                  <a:pt x="174503" y="82377"/>
                </a:lnTo>
                <a:cubicBezTo>
                  <a:pt x="166793" y="82513"/>
                  <a:pt x="159045" y="82580"/>
                  <a:pt x="151289" y="82580"/>
                </a:cubicBezTo>
                <a:cubicBezTo>
                  <a:pt x="139541" y="82580"/>
                  <a:pt x="127776" y="82427"/>
                  <a:pt x="116099" y="82132"/>
                </a:cubicBezTo>
                <a:cubicBezTo>
                  <a:pt x="115952" y="82132"/>
                  <a:pt x="115780" y="82132"/>
                  <a:pt x="115633" y="82181"/>
                </a:cubicBezTo>
                <a:cubicBezTo>
                  <a:pt x="115804" y="80049"/>
                  <a:pt x="115878" y="77941"/>
                  <a:pt x="115829" y="75809"/>
                </a:cubicBezTo>
                <a:cubicBezTo>
                  <a:pt x="135289" y="75245"/>
                  <a:pt x="154994" y="74853"/>
                  <a:pt x="174429" y="74681"/>
                </a:cubicBezTo>
                <a:cubicBezTo>
                  <a:pt x="174601" y="74681"/>
                  <a:pt x="174748" y="74657"/>
                  <a:pt x="174920" y="74608"/>
                </a:cubicBezTo>
                <a:close/>
                <a:moveTo>
                  <a:pt x="38320" y="77235"/>
                </a:moveTo>
                <a:cubicBezTo>
                  <a:pt x="44074" y="77235"/>
                  <a:pt x="49839" y="77297"/>
                  <a:pt x="55562" y="77426"/>
                </a:cubicBezTo>
                <a:cubicBezTo>
                  <a:pt x="55537" y="77794"/>
                  <a:pt x="55513" y="78161"/>
                  <a:pt x="55513" y="78505"/>
                </a:cubicBezTo>
                <a:cubicBezTo>
                  <a:pt x="55439" y="80710"/>
                  <a:pt x="55537" y="82696"/>
                  <a:pt x="55782" y="84485"/>
                </a:cubicBezTo>
                <a:lnTo>
                  <a:pt x="25931" y="85294"/>
                </a:lnTo>
                <a:cubicBezTo>
                  <a:pt x="25955" y="82647"/>
                  <a:pt x="26004" y="79975"/>
                  <a:pt x="26053" y="77328"/>
                </a:cubicBezTo>
                <a:cubicBezTo>
                  <a:pt x="30123" y="77267"/>
                  <a:pt x="34219" y="77235"/>
                  <a:pt x="38320" y="77235"/>
                </a:cubicBezTo>
                <a:close/>
                <a:moveTo>
                  <a:pt x="67498" y="66005"/>
                </a:moveTo>
                <a:cubicBezTo>
                  <a:pt x="67792" y="66005"/>
                  <a:pt x="68086" y="66030"/>
                  <a:pt x="68331" y="66054"/>
                </a:cubicBezTo>
                <a:cubicBezTo>
                  <a:pt x="71444" y="66397"/>
                  <a:pt x="74483" y="68481"/>
                  <a:pt x="75831" y="71275"/>
                </a:cubicBezTo>
                <a:cubicBezTo>
                  <a:pt x="77497" y="74657"/>
                  <a:pt x="77497" y="78848"/>
                  <a:pt x="77252" y="82475"/>
                </a:cubicBezTo>
                <a:cubicBezTo>
                  <a:pt x="77032" y="85955"/>
                  <a:pt x="76590" y="89509"/>
                  <a:pt x="74703" y="92180"/>
                </a:cubicBezTo>
                <a:cubicBezTo>
                  <a:pt x="74164" y="92916"/>
                  <a:pt x="73576" y="93528"/>
                  <a:pt x="72939" y="93970"/>
                </a:cubicBezTo>
                <a:cubicBezTo>
                  <a:pt x="71945" y="94641"/>
                  <a:pt x="70711" y="94978"/>
                  <a:pt x="69427" y="94978"/>
                </a:cubicBezTo>
                <a:cubicBezTo>
                  <a:pt x="68178" y="94978"/>
                  <a:pt x="66881" y="94659"/>
                  <a:pt x="65709" y="94019"/>
                </a:cubicBezTo>
                <a:cubicBezTo>
                  <a:pt x="63478" y="92793"/>
                  <a:pt x="61689" y="90514"/>
                  <a:pt x="60684" y="87622"/>
                </a:cubicBezTo>
                <a:cubicBezTo>
                  <a:pt x="59826" y="85195"/>
                  <a:pt x="59483" y="82328"/>
                  <a:pt x="59606" y="78627"/>
                </a:cubicBezTo>
                <a:cubicBezTo>
                  <a:pt x="59753" y="73970"/>
                  <a:pt x="60660" y="70735"/>
                  <a:pt x="62424" y="68456"/>
                </a:cubicBezTo>
                <a:cubicBezTo>
                  <a:pt x="63968" y="66520"/>
                  <a:pt x="65929" y="66005"/>
                  <a:pt x="67498" y="66005"/>
                </a:cubicBezTo>
                <a:close/>
                <a:moveTo>
                  <a:pt x="104815" y="63502"/>
                </a:moveTo>
                <a:cubicBezTo>
                  <a:pt x="106601" y="63502"/>
                  <a:pt x="108600" y="64035"/>
                  <a:pt x="109800" y="65515"/>
                </a:cubicBezTo>
                <a:cubicBezTo>
                  <a:pt x="110903" y="66863"/>
                  <a:pt x="111221" y="68873"/>
                  <a:pt x="111442" y="70833"/>
                </a:cubicBezTo>
                <a:cubicBezTo>
                  <a:pt x="111932" y="75539"/>
                  <a:pt x="111859" y="80294"/>
                  <a:pt x="111221" y="84975"/>
                </a:cubicBezTo>
                <a:cubicBezTo>
                  <a:pt x="110976" y="86862"/>
                  <a:pt x="110609" y="88847"/>
                  <a:pt x="109677" y="90416"/>
                </a:cubicBezTo>
                <a:cubicBezTo>
                  <a:pt x="108967" y="91617"/>
                  <a:pt x="107839" y="92720"/>
                  <a:pt x="106393" y="93577"/>
                </a:cubicBezTo>
                <a:cubicBezTo>
                  <a:pt x="104820" y="94540"/>
                  <a:pt x="103201" y="95076"/>
                  <a:pt x="101646" y="95076"/>
                </a:cubicBezTo>
                <a:cubicBezTo>
                  <a:pt x="101578" y="95076"/>
                  <a:pt x="101510" y="95075"/>
                  <a:pt x="101442" y="95073"/>
                </a:cubicBezTo>
                <a:cubicBezTo>
                  <a:pt x="99776" y="95073"/>
                  <a:pt x="98183" y="94411"/>
                  <a:pt x="97202" y="93332"/>
                </a:cubicBezTo>
                <a:cubicBezTo>
                  <a:pt x="97178" y="93308"/>
                  <a:pt x="97153" y="93283"/>
                  <a:pt x="97129" y="93259"/>
                </a:cubicBezTo>
                <a:cubicBezTo>
                  <a:pt x="98648" y="90489"/>
                  <a:pt x="99139" y="87377"/>
                  <a:pt x="99531" y="84411"/>
                </a:cubicBezTo>
                <a:cubicBezTo>
                  <a:pt x="99972" y="80759"/>
                  <a:pt x="100413" y="76519"/>
                  <a:pt x="99653" y="72426"/>
                </a:cubicBezTo>
                <a:cubicBezTo>
                  <a:pt x="99188" y="69976"/>
                  <a:pt x="98305" y="67770"/>
                  <a:pt x="97104" y="65883"/>
                </a:cubicBezTo>
                <a:cubicBezTo>
                  <a:pt x="99237" y="64829"/>
                  <a:pt x="101418" y="63848"/>
                  <a:pt x="103648" y="63579"/>
                </a:cubicBezTo>
                <a:cubicBezTo>
                  <a:pt x="104018" y="63529"/>
                  <a:pt x="104411" y="63502"/>
                  <a:pt x="104815" y="63502"/>
                </a:cubicBezTo>
                <a:close/>
                <a:moveTo>
                  <a:pt x="85988" y="63701"/>
                </a:moveTo>
                <a:cubicBezTo>
                  <a:pt x="87653" y="63701"/>
                  <a:pt x="89336" y="64172"/>
                  <a:pt x="90732" y="65049"/>
                </a:cubicBezTo>
                <a:cubicBezTo>
                  <a:pt x="93158" y="66618"/>
                  <a:pt x="94948" y="69583"/>
                  <a:pt x="95609" y="73162"/>
                </a:cubicBezTo>
                <a:cubicBezTo>
                  <a:pt x="96271" y="76691"/>
                  <a:pt x="95903" y="80392"/>
                  <a:pt x="95462" y="83897"/>
                </a:cubicBezTo>
                <a:cubicBezTo>
                  <a:pt x="95119" y="86568"/>
                  <a:pt x="94727" y="89141"/>
                  <a:pt x="93551" y="91274"/>
                </a:cubicBezTo>
                <a:cubicBezTo>
                  <a:pt x="92104" y="93872"/>
                  <a:pt x="89360" y="95759"/>
                  <a:pt x="86394" y="96175"/>
                </a:cubicBezTo>
                <a:cubicBezTo>
                  <a:pt x="85971" y="96235"/>
                  <a:pt x="85543" y="96264"/>
                  <a:pt x="85116" y="96264"/>
                </a:cubicBezTo>
                <a:cubicBezTo>
                  <a:pt x="82721" y="96264"/>
                  <a:pt x="80319" y="95354"/>
                  <a:pt x="78551" y="93774"/>
                </a:cubicBezTo>
                <a:cubicBezTo>
                  <a:pt x="80585" y="90440"/>
                  <a:pt x="81100" y="86519"/>
                  <a:pt x="81345" y="82745"/>
                </a:cubicBezTo>
                <a:cubicBezTo>
                  <a:pt x="81615" y="78554"/>
                  <a:pt x="81590" y="73725"/>
                  <a:pt x="79507" y="69485"/>
                </a:cubicBezTo>
                <a:cubicBezTo>
                  <a:pt x="79237" y="68922"/>
                  <a:pt x="78943" y="68407"/>
                  <a:pt x="78576" y="67892"/>
                </a:cubicBezTo>
                <a:cubicBezTo>
                  <a:pt x="78625" y="67843"/>
                  <a:pt x="78674" y="67770"/>
                  <a:pt x="78723" y="67721"/>
                </a:cubicBezTo>
                <a:cubicBezTo>
                  <a:pt x="79924" y="65809"/>
                  <a:pt x="81982" y="64363"/>
                  <a:pt x="84164" y="63897"/>
                </a:cubicBezTo>
                <a:cubicBezTo>
                  <a:pt x="84759" y="63765"/>
                  <a:pt x="85372" y="63701"/>
                  <a:pt x="85988" y="63701"/>
                </a:cubicBezTo>
                <a:close/>
                <a:moveTo>
                  <a:pt x="115216" y="86053"/>
                </a:moveTo>
                <a:cubicBezTo>
                  <a:pt x="115461" y="86151"/>
                  <a:pt x="115706" y="86225"/>
                  <a:pt x="116001" y="86225"/>
                </a:cubicBezTo>
                <a:cubicBezTo>
                  <a:pt x="127716" y="86519"/>
                  <a:pt x="139529" y="86666"/>
                  <a:pt x="151318" y="86666"/>
                </a:cubicBezTo>
                <a:cubicBezTo>
                  <a:pt x="159087" y="86666"/>
                  <a:pt x="166856" y="86617"/>
                  <a:pt x="174577" y="86470"/>
                </a:cubicBezTo>
                <a:cubicBezTo>
                  <a:pt x="174748" y="86470"/>
                  <a:pt x="174920" y="86445"/>
                  <a:pt x="175067" y="86396"/>
                </a:cubicBezTo>
                <a:lnTo>
                  <a:pt x="175067" y="86396"/>
                </a:lnTo>
                <a:cubicBezTo>
                  <a:pt x="175165" y="98675"/>
                  <a:pt x="174993" y="110954"/>
                  <a:pt x="174356" y="123135"/>
                </a:cubicBezTo>
                <a:lnTo>
                  <a:pt x="166096" y="122743"/>
                </a:lnTo>
                <a:cubicBezTo>
                  <a:pt x="165974" y="122743"/>
                  <a:pt x="165876" y="122743"/>
                  <a:pt x="165753" y="122767"/>
                </a:cubicBezTo>
                <a:cubicBezTo>
                  <a:pt x="165729" y="122449"/>
                  <a:pt x="165704" y="122130"/>
                  <a:pt x="165680" y="121836"/>
                </a:cubicBezTo>
                <a:cubicBezTo>
                  <a:pt x="165410" y="119214"/>
                  <a:pt x="164920" y="116518"/>
                  <a:pt x="163131" y="114336"/>
                </a:cubicBezTo>
                <a:cubicBezTo>
                  <a:pt x="161325" y="112110"/>
                  <a:pt x="158295" y="110820"/>
                  <a:pt x="154998" y="110820"/>
                </a:cubicBezTo>
                <a:cubicBezTo>
                  <a:pt x="154447" y="110820"/>
                  <a:pt x="153889" y="110856"/>
                  <a:pt x="153327" y="110930"/>
                </a:cubicBezTo>
                <a:cubicBezTo>
                  <a:pt x="150068" y="111322"/>
                  <a:pt x="147127" y="112792"/>
                  <a:pt x="144529" y="114091"/>
                </a:cubicBezTo>
                <a:cubicBezTo>
                  <a:pt x="144063" y="113699"/>
                  <a:pt x="143597" y="113332"/>
                  <a:pt x="143107" y="113037"/>
                </a:cubicBezTo>
                <a:cubicBezTo>
                  <a:pt x="141039" y="111700"/>
                  <a:pt x="138620" y="110999"/>
                  <a:pt x="136182" y="110999"/>
                </a:cubicBezTo>
                <a:cubicBezTo>
                  <a:pt x="135269" y="110999"/>
                  <a:pt x="134352" y="111097"/>
                  <a:pt x="133451" y="111297"/>
                </a:cubicBezTo>
                <a:cubicBezTo>
                  <a:pt x="130436" y="111959"/>
                  <a:pt x="127716" y="113773"/>
                  <a:pt x="125902" y="116273"/>
                </a:cubicBezTo>
                <a:cubicBezTo>
                  <a:pt x="123892" y="114704"/>
                  <a:pt x="121466" y="113675"/>
                  <a:pt x="118942" y="113405"/>
                </a:cubicBezTo>
                <a:cubicBezTo>
                  <a:pt x="118514" y="113358"/>
                  <a:pt x="118090" y="113335"/>
                  <a:pt x="117672" y="113335"/>
                </a:cubicBezTo>
                <a:cubicBezTo>
                  <a:pt x="114394" y="113335"/>
                  <a:pt x="111426" y="114762"/>
                  <a:pt x="109383" y="117326"/>
                </a:cubicBezTo>
                <a:cubicBezTo>
                  <a:pt x="107521" y="119704"/>
                  <a:pt x="106614" y="122522"/>
                  <a:pt x="106148" y="125145"/>
                </a:cubicBezTo>
                <a:lnTo>
                  <a:pt x="84948" y="124630"/>
                </a:lnTo>
                <a:cubicBezTo>
                  <a:pt x="84801" y="124630"/>
                  <a:pt x="84678" y="124630"/>
                  <a:pt x="84556" y="124655"/>
                </a:cubicBezTo>
                <a:cubicBezTo>
                  <a:pt x="84360" y="122841"/>
                  <a:pt x="84090" y="121027"/>
                  <a:pt x="83698" y="119238"/>
                </a:cubicBezTo>
                <a:cubicBezTo>
                  <a:pt x="83355" y="117621"/>
                  <a:pt x="82889" y="115929"/>
                  <a:pt x="81835" y="114483"/>
                </a:cubicBezTo>
                <a:cubicBezTo>
                  <a:pt x="80216" y="112283"/>
                  <a:pt x="77367" y="110997"/>
                  <a:pt x="74285" y="110997"/>
                </a:cubicBezTo>
                <a:cubicBezTo>
                  <a:pt x="73727" y="110997"/>
                  <a:pt x="73162" y="111039"/>
                  <a:pt x="72596" y="111126"/>
                </a:cubicBezTo>
                <a:cubicBezTo>
                  <a:pt x="69581" y="111591"/>
                  <a:pt x="66909" y="113135"/>
                  <a:pt x="64459" y="114729"/>
                </a:cubicBezTo>
                <a:cubicBezTo>
                  <a:pt x="64336" y="114802"/>
                  <a:pt x="64214" y="114900"/>
                  <a:pt x="64115" y="114998"/>
                </a:cubicBezTo>
                <a:cubicBezTo>
                  <a:pt x="63380" y="114263"/>
                  <a:pt x="62571" y="113675"/>
                  <a:pt x="61665" y="113234"/>
                </a:cubicBezTo>
                <a:cubicBezTo>
                  <a:pt x="60295" y="112571"/>
                  <a:pt x="58764" y="112252"/>
                  <a:pt x="57228" y="112252"/>
                </a:cubicBezTo>
                <a:cubicBezTo>
                  <a:pt x="54503" y="112252"/>
                  <a:pt x="51766" y="113255"/>
                  <a:pt x="49900" y="115121"/>
                </a:cubicBezTo>
                <a:cubicBezTo>
                  <a:pt x="47915" y="117155"/>
                  <a:pt x="47033" y="119826"/>
                  <a:pt x="46494" y="121934"/>
                </a:cubicBezTo>
                <a:cubicBezTo>
                  <a:pt x="46445" y="122179"/>
                  <a:pt x="46371" y="122424"/>
                  <a:pt x="46322" y="122669"/>
                </a:cubicBezTo>
                <a:cubicBezTo>
                  <a:pt x="46126" y="122620"/>
                  <a:pt x="45930" y="122571"/>
                  <a:pt x="45734" y="122571"/>
                </a:cubicBezTo>
                <a:lnTo>
                  <a:pt x="26789" y="122253"/>
                </a:lnTo>
                <a:cubicBezTo>
                  <a:pt x="26740" y="122253"/>
                  <a:pt x="26666" y="122277"/>
                  <a:pt x="26593" y="122277"/>
                </a:cubicBezTo>
                <a:cubicBezTo>
                  <a:pt x="26053" y="111346"/>
                  <a:pt x="25857" y="100366"/>
                  <a:pt x="25906" y="89386"/>
                </a:cubicBezTo>
                <a:lnTo>
                  <a:pt x="56493" y="88553"/>
                </a:lnTo>
                <a:cubicBezTo>
                  <a:pt x="56542" y="88553"/>
                  <a:pt x="56616" y="88529"/>
                  <a:pt x="56689" y="88529"/>
                </a:cubicBezTo>
                <a:cubicBezTo>
                  <a:pt x="56714" y="88676"/>
                  <a:pt x="56763" y="88823"/>
                  <a:pt x="56812" y="88970"/>
                </a:cubicBezTo>
                <a:cubicBezTo>
                  <a:pt x="58160" y="92842"/>
                  <a:pt x="60635" y="95906"/>
                  <a:pt x="63748" y="97621"/>
                </a:cubicBezTo>
                <a:cubicBezTo>
                  <a:pt x="65537" y="98602"/>
                  <a:pt x="67498" y="99092"/>
                  <a:pt x="69409" y="99092"/>
                </a:cubicBezTo>
                <a:cubicBezTo>
                  <a:pt x="71517" y="99092"/>
                  <a:pt x="73551" y="98504"/>
                  <a:pt x="75242" y="97327"/>
                </a:cubicBezTo>
                <a:cubicBezTo>
                  <a:pt x="75463" y="97180"/>
                  <a:pt x="75659" y="97033"/>
                  <a:pt x="75880" y="96862"/>
                </a:cubicBezTo>
                <a:cubicBezTo>
                  <a:pt x="78404" y="99092"/>
                  <a:pt x="81762" y="100342"/>
                  <a:pt x="85144" y="100342"/>
                </a:cubicBezTo>
                <a:cubicBezTo>
                  <a:pt x="85732" y="100342"/>
                  <a:pt x="86345" y="100317"/>
                  <a:pt x="86958" y="100219"/>
                </a:cubicBezTo>
                <a:cubicBezTo>
                  <a:pt x="89801" y="99827"/>
                  <a:pt x="92497" y="98479"/>
                  <a:pt x="94580" y="96494"/>
                </a:cubicBezTo>
                <a:cubicBezTo>
                  <a:pt x="96320" y="98185"/>
                  <a:pt x="98771" y="99141"/>
                  <a:pt x="101393" y="99190"/>
                </a:cubicBezTo>
                <a:lnTo>
                  <a:pt x="101540" y="99190"/>
                </a:lnTo>
                <a:cubicBezTo>
                  <a:pt x="103869" y="99190"/>
                  <a:pt x="106271" y="98455"/>
                  <a:pt x="108525" y="97082"/>
                </a:cubicBezTo>
                <a:cubicBezTo>
                  <a:pt x="110535" y="95857"/>
                  <a:pt x="112153" y="94264"/>
                  <a:pt x="113207" y="92499"/>
                </a:cubicBezTo>
                <a:cubicBezTo>
                  <a:pt x="114407" y="90465"/>
                  <a:pt x="114898" y="88210"/>
                  <a:pt x="115216" y="86053"/>
                </a:cubicBezTo>
                <a:close/>
                <a:moveTo>
                  <a:pt x="26813" y="126346"/>
                </a:moveTo>
                <a:lnTo>
                  <a:pt x="45611" y="126664"/>
                </a:lnTo>
                <a:cubicBezTo>
                  <a:pt x="45293" y="129140"/>
                  <a:pt x="45219" y="131640"/>
                  <a:pt x="45391" y="134140"/>
                </a:cubicBezTo>
                <a:lnTo>
                  <a:pt x="27254" y="133429"/>
                </a:lnTo>
                <a:cubicBezTo>
                  <a:pt x="27083" y="131076"/>
                  <a:pt x="26936" y="128699"/>
                  <a:pt x="26813" y="126346"/>
                </a:cubicBezTo>
                <a:close/>
                <a:moveTo>
                  <a:pt x="84850" y="128723"/>
                </a:moveTo>
                <a:lnTo>
                  <a:pt x="105707" y="129238"/>
                </a:lnTo>
                <a:cubicBezTo>
                  <a:pt x="105707" y="129458"/>
                  <a:pt x="105682" y="129703"/>
                  <a:pt x="105682" y="129924"/>
                </a:cubicBezTo>
                <a:cubicBezTo>
                  <a:pt x="105609" y="132032"/>
                  <a:pt x="105682" y="133919"/>
                  <a:pt x="105903" y="135635"/>
                </a:cubicBezTo>
                <a:lnTo>
                  <a:pt x="84433" y="135512"/>
                </a:lnTo>
                <a:cubicBezTo>
                  <a:pt x="84703" y="133257"/>
                  <a:pt x="84825" y="131002"/>
                  <a:pt x="84776" y="128723"/>
                </a:cubicBezTo>
                <a:close/>
                <a:moveTo>
                  <a:pt x="165998" y="126836"/>
                </a:moveTo>
                <a:lnTo>
                  <a:pt x="174135" y="127228"/>
                </a:lnTo>
                <a:cubicBezTo>
                  <a:pt x="173964" y="130439"/>
                  <a:pt x="173743" y="133674"/>
                  <a:pt x="173523" y="136884"/>
                </a:cubicBezTo>
                <a:cubicBezTo>
                  <a:pt x="172078" y="136832"/>
                  <a:pt x="170633" y="136808"/>
                  <a:pt x="169192" y="136808"/>
                </a:cubicBezTo>
                <a:cubicBezTo>
                  <a:pt x="167944" y="136808"/>
                  <a:pt x="166699" y="136826"/>
                  <a:pt x="165459" y="136860"/>
                </a:cubicBezTo>
                <a:cubicBezTo>
                  <a:pt x="165900" y="133527"/>
                  <a:pt x="166072" y="130169"/>
                  <a:pt x="165998" y="126836"/>
                </a:cubicBezTo>
                <a:close/>
                <a:moveTo>
                  <a:pt x="57227" y="116338"/>
                </a:moveTo>
                <a:cubicBezTo>
                  <a:pt x="58155" y="116338"/>
                  <a:pt x="59075" y="116523"/>
                  <a:pt x="59875" y="116910"/>
                </a:cubicBezTo>
                <a:cubicBezTo>
                  <a:pt x="61346" y="117645"/>
                  <a:pt x="62547" y="119165"/>
                  <a:pt x="63160" y="121125"/>
                </a:cubicBezTo>
                <a:cubicBezTo>
                  <a:pt x="63821" y="123209"/>
                  <a:pt x="63797" y="125488"/>
                  <a:pt x="63699" y="127449"/>
                </a:cubicBezTo>
                <a:cubicBezTo>
                  <a:pt x="63552" y="130194"/>
                  <a:pt x="63184" y="133135"/>
                  <a:pt x="62473" y="136983"/>
                </a:cubicBezTo>
                <a:cubicBezTo>
                  <a:pt x="62155" y="138747"/>
                  <a:pt x="61836" y="140316"/>
                  <a:pt x="61101" y="141615"/>
                </a:cubicBezTo>
                <a:cubicBezTo>
                  <a:pt x="60537" y="142620"/>
                  <a:pt x="59753" y="143330"/>
                  <a:pt x="58920" y="143600"/>
                </a:cubicBezTo>
                <a:cubicBezTo>
                  <a:pt x="58578" y="143703"/>
                  <a:pt x="58201" y="143741"/>
                  <a:pt x="57806" y="143741"/>
                </a:cubicBezTo>
                <a:cubicBezTo>
                  <a:pt x="57266" y="143741"/>
                  <a:pt x="56692" y="143671"/>
                  <a:pt x="56126" y="143600"/>
                </a:cubicBezTo>
                <a:cubicBezTo>
                  <a:pt x="54435" y="143355"/>
                  <a:pt x="53087" y="143036"/>
                  <a:pt x="52155" y="142325"/>
                </a:cubicBezTo>
                <a:cubicBezTo>
                  <a:pt x="51003" y="141419"/>
                  <a:pt x="50244" y="139777"/>
                  <a:pt x="49827" y="137081"/>
                </a:cubicBezTo>
                <a:cubicBezTo>
                  <a:pt x="49067" y="132424"/>
                  <a:pt x="49288" y="127522"/>
                  <a:pt x="50464" y="122939"/>
                </a:cubicBezTo>
                <a:cubicBezTo>
                  <a:pt x="50881" y="121346"/>
                  <a:pt x="51518" y="119336"/>
                  <a:pt x="52817" y="118013"/>
                </a:cubicBezTo>
                <a:cubicBezTo>
                  <a:pt x="53885" y="116928"/>
                  <a:pt x="55569" y="116338"/>
                  <a:pt x="57227" y="116338"/>
                </a:cubicBezTo>
                <a:close/>
                <a:moveTo>
                  <a:pt x="74244" y="115096"/>
                </a:moveTo>
                <a:cubicBezTo>
                  <a:pt x="75831" y="115096"/>
                  <a:pt x="77582" y="115624"/>
                  <a:pt x="78527" y="116910"/>
                </a:cubicBezTo>
                <a:cubicBezTo>
                  <a:pt x="79115" y="117694"/>
                  <a:pt x="79409" y="118748"/>
                  <a:pt x="79703" y="120096"/>
                </a:cubicBezTo>
                <a:cubicBezTo>
                  <a:pt x="80928" y="125782"/>
                  <a:pt x="81027" y="131787"/>
                  <a:pt x="79997" y="137497"/>
                </a:cubicBezTo>
                <a:cubicBezTo>
                  <a:pt x="79311" y="141321"/>
                  <a:pt x="78012" y="143673"/>
                  <a:pt x="76100" y="144507"/>
                </a:cubicBezTo>
                <a:cubicBezTo>
                  <a:pt x="75226" y="144891"/>
                  <a:pt x="74129" y="144978"/>
                  <a:pt x="73117" y="144978"/>
                </a:cubicBezTo>
                <a:cubicBezTo>
                  <a:pt x="72965" y="144978"/>
                  <a:pt x="72816" y="144976"/>
                  <a:pt x="72669" y="144972"/>
                </a:cubicBezTo>
                <a:cubicBezTo>
                  <a:pt x="69287" y="144899"/>
                  <a:pt x="66738" y="144188"/>
                  <a:pt x="65071" y="142840"/>
                </a:cubicBezTo>
                <a:cubicBezTo>
                  <a:pt x="65831" y="141198"/>
                  <a:pt x="66199" y="139482"/>
                  <a:pt x="66517" y="137693"/>
                </a:cubicBezTo>
                <a:cubicBezTo>
                  <a:pt x="67228" y="133674"/>
                  <a:pt x="67620" y="130586"/>
                  <a:pt x="67792" y="127669"/>
                </a:cubicBezTo>
                <a:cubicBezTo>
                  <a:pt x="67890" y="125463"/>
                  <a:pt x="67914" y="122620"/>
                  <a:pt x="67057" y="119875"/>
                </a:cubicBezTo>
                <a:cubicBezTo>
                  <a:pt x="66885" y="119336"/>
                  <a:pt x="66664" y="118797"/>
                  <a:pt x="66444" y="118282"/>
                </a:cubicBezTo>
                <a:cubicBezTo>
                  <a:pt x="66517" y="118233"/>
                  <a:pt x="66615" y="118209"/>
                  <a:pt x="66689" y="118160"/>
                </a:cubicBezTo>
                <a:cubicBezTo>
                  <a:pt x="69066" y="116616"/>
                  <a:pt x="71076" y="115513"/>
                  <a:pt x="73233" y="115170"/>
                </a:cubicBezTo>
                <a:cubicBezTo>
                  <a:pt x="73555" y="115121"/>
                  <a:pt x="73896" y="115096"/>
                  <a:pt x="74244" y="115096"/>
                </a:cubicBezTo>
                <a:close/>
                <a:moveTo>
                  <a:pt x="117683" y="117431"/>
                </a:moveTo>
                <a:cubicBezTo>
                  <a:pt x="117969" y="117431"/>
                  <a:pt x="118243" y="117447"/>
                  <a:pt x="118500" y="117474"/>
                </a:cubicBezTo>
                <a:cubicBezTo>
                  <a:pt x="121613" y="117792"/>
                  <a:pt x="124652" y="119900"/>
                  <a:pt x="126000" y="122694"/>
                </a:cubicBezTo>
                <a:cubicBezTo>
                  <a:pt x="127667" y="126052"/>
                  <a:pt x="127667" y="130071"/>
                  <a:pt x="127422" y="133894"/>
                </a:cubicBezTo>
                <a:cubicBezTo>
                  <a:pt x="127201" y="137350"/>
                  <a:pt x="126760" y="140928"/>
                  <a:pt x="124873" y="143575"/>
                </a:cubicBezTo>
                <a:cubicBezTo>
                  <a:pt x="124334" y="144335"/>
                  <a:pt x="123745" y="144923"/>
                  <a:pt x="123108" y="145365"/>
                </a:cubicBezTo>
                <a:cubicBezTo>
                  <a:pt x="122110" y="146051"/>
                  <a:pt x="120870" y="146394"/>
                  <a:pt x="119579" y="146394"/>
                </a:cubicBezTo>
                <a:cubicBezTo>
                  <a:pt x="118335" y="146394"/>
                  <a:pt x="117045" y="146076"/>
                  <a:pt x="115878" y="145438"/>
                </a:cubicBezTo>
                <a:cubicBezTo>
                  <a:pt x="113648" y="144213"/>
                  <a:pt x="111859" y="141933"/>
                  <a:pt x="110854" y="139017"/>
                </a:cubicBezTo>
                <a:cubicBezTo>
                  <a:pt x="109996" y="136590"/>
                  <a:pt x="109653" y="133747"/>
                  <a:pt x="109775" y="130047"/>
                </a:cubicBezTo>
                <a:cubicBezTo>
                  <a:pt x="109922" y="125365"/>
                  <a:pt x="110829" y="122130"/>
                  <a:pt x="112594" y="119875"/>
                </a:cubicBezTo>
                <a:cubicBezTo>
                  <a:pt x="114152" y="117923"/>
                  <a:pt x="116097" y="117431"/>
                  <a:pt x="117683" y="117431"/>
                </a:cubicBezTo>
                <a:close/>
                <a:moveTo>
                  <a:pt x="154946" y="114906"/>
                </a:moveTo>
                <a:cubicBezTo>
                  <a:pt x="156742" y="114906"/>
                  <a:pt x="158761" y="115420"/>
                  <a:pt x="159969" y="116910"/>
                </a:cubicBezTo>
                <a:cubicBezTo>
                  <a:pt x="161072" y="118258"/>
                  <a:pt x="161391" y="120268"/>
                  <a:pt x="161611" y="122253"/>
                </a:cubicBezTo>
                <a:cubicBezTo>
                  <a:pt x="162102" y="126958"/>
                  <a:pt x="162028" y="131713"/>
                  <a:pt x="161391" y="136394"/>
                </a:cubicBezTo>
                <a:cubicBezTo>
                  <a:pt x="161146" y="138281"/>
                  <a:pt x="160778" y="140242"/>
                  <a:pt x="159847" y="141811"/>
                </a:cubicBezTo>
                <a:cubicBezTo>
                  <a:pt x="159136" y="143012"/>
                  <a:pt x="158009" y="144115"/>
                  <a:pt x="156563" y="144997"/>
                </a:cubicBezTo>
                <a:cubicBezTo>
                  <a:pt x="154958" y="145979"/>
                  <a:pt x="153306" y="146493"/>
                  <a:pt x="151722" y="146493"/>
                </a:cubicBezTo>
                <a:cubicBezTo>
                  <a:pt x="151685" y="146493"/>
                  <a:pt x="151649" y="146492"/>
                  <a:pt x="151612" y="146492"/>
                </a:cubicBezTo>
                <a:cubicBezTo>
                  <a:pt x="149945" y="146467"/>
                  <a:pt x="148352" y="145830"/>
                  <a:pt x="147372" y="144752"/>
                </a:cubicBezTo>
                <a:cubicBezTo>
                  <a:pt x="147347" y="144703"/>
                  <a:pt x="147323" y="144678"/>
                  <a:pt x="147298" y="144654"/>
                </a:cubicBezTo>
                <a:cubicBezTo>
                  <a:pt x="148818" y="141909"/>
                  <a:pt x="149308" y="138772"/>
                  <a:pt x="149700" y="135806"/>
                </a:cubicBezTo>
                <a:cubicBezTo>
                  <a:pt x="150141" y="132179"/>
                  <a:pt x="150582" y="127939"/>
                  <a:pt x="149823" y="123821"/>
                </a:cubicBezTo>
                <a:cubicBezTo>
                  <a:pt x="149357" y="121395"/>
                  <a:pt x="148475" y="119165"/>
                  <a:pt x="147274" y="117277"/>
                </a:cubicBezTo>
                <a:cubicBezTo>
                  <a:pt x="149406" y="116248"/>
                  <a:pt x="151587" y="115268"/>
                  <a:pt x="153818" y="114974"/>
                </a:cubicBezTo>
                <a:cubicBezTo>
                  <a:pt x="154176" y="114930"/>
                  <a:pt x="154556" y="114906"/>
                  <a:pt x="154946" y="114906"/>
                </a:cubicBezTo>
                <a:close/>
                <a:moveTo>
                  <a:pt x="136150" y="115096"/>
                </a:moveTo>
                <a:cubicBezTo>
                  <a:pt x="137818" y="115096"/>
                  <a:pt x="139504" y="115573"/>
                  <a:pt x="140901" y="116469"/>
                </a:cubicBezTo>
                <a:cubicBezTo>
                  <a:pt x="143328" y="118037"/>
                  <a:pt x="145117" y="121003"/>
                  <a:pt x="145779" y="124581"/>
                </a:cubicBezTo>
                <a:cubicBezTo>
                  <a:pt x="146440" y="128110"/>
                  <a:pt x="146073" y="131811"/>
                  <a:pt x="145632" y="135291"/>
                </a:cubicBezTo>
                <a:cubicBezTo>
                  <a:pt x="145289" y="137987"/>
                  <a:pt x="144896" y="140561"/>
                  <a:pt x="143720" y="142669"/>
                </a:cubicBezTo>
                <a:cubicBezTo>
                  <a:pt x="142249" y="145291"/>
                  <a:pt x="139529" y="147178"/>
                  <a:pt x="136563" y="147570"/>
                </a:cubicBezTo>
                <a:cubicBezTo>
                  <a:pt x="136134" y="147631"/>
                  <a:pt x="135700" y="147660"/>
                  <a:pt x="135266" y="147660"/>
                </a:cubicBezTo>
                <a:cubicBezTo>
                  <a:pt x="132878" y="147660"/>
                  <a:pt x="130483" y="146765"/>
                  <a:pt x="128721" y="145168"/>
                </a:cubicBezTo>
                <a:cubicBezTo>
                  <a:pt x="130755" y="141835"/>
                  <a:pt x="131270" y="137914"/>
                  <a:pt x="131515" y="134164"/>
                </a:cubicBezTo>
                <a:cubicBezTo>
                  <a:pt x="131784" y="129973"/>
                  <a:pt x="131760" y="125120"/>
                  <a:pt x="129676" y="120880"/>
                </a:cubicBezTo>
                <a:cubicBezTo>
                  <a:pt x="129407" y="120341"/>
                  <a:pt x="129113" y="119802"/>
                  <a:pt x="128745" y="119312"/>
                </a:cubicBezTo>
                <a:cubicBezTo>
                  <a:pt x="128794" y="119238"/>
                  <a:pt x="128843" y="119189"/>
                  <a:pt x="128892" y="119116"/>
                </a:cubicBezTo>
                <a:cubicBezTo>
                  <a:pt x="130093" y="117204"/>
                  <a:pt x="132127" y="115782"/>
                  <a:pt x="134333" y="115292"/>
                </a:cubicBezTo>
                <a:cubicBezTo>
                  <a:pt x="134926" y="115160"/>
                  <a:pt x="135537" y="115096"/>
                  <a:pt x="136150" y="115096"/>
                </a:cubicBezTo>
                <a:close/>
                <a:moveTo>
                  <a:pt x="27548" y="137546"/>
                </a:moveTo>
                <a:lnTo>
                  <a:pt x="45881" y="138257"/>
                </a:lnTo>
                <a:cubicBezTo>
                  <a:pt x="46273" y="140585"/>
                  <a:pt x="47155" y="143649"/>
                  <a:pt x="49655" y="145561"/>
                </a:cubicBezTo>
                <a:cubicBezTo>
                  <a:pt x="51420" y="146909"/>
                  <a:pt x="53528" y="147350"/>
                  <a:pt x="55562" y="147644"/>
                </a:cubicBezTo>
                <a:cubicBezTo>
                  <a:pt x="56248" y="147742"/>
                  <a:pt x="57008" y="147840"/>
                  <a:pt x="57792" y="147840"/>
                </a:cubicBezTo>
                <a:cubicBezTo>
                  <a:pt x="58552" y="147840"/>
                  <a:pt x="59336" y="147742"/>
                  <a:pt x="60121" y="147497"/>
                </a:cubicBezTo>
                <a:cubicBezTo>
                  <a:pt x="61027" y="147227"/>
                  <a:pt x="61885" y="146762"/>
                  <a:pt x="62620" y="146124"/>
                </a:cubicBezTo>
                <a:cubicBezTo>
                  <a:pt x="65022" y="147987"/>
                  <a:pt x="68355" y="148967"/>
                  <a:pt x="72596" y="149065"/>
                </a:cubicBezTo>
                <a:lnTo>
                  <a:pt x="73135" y="149065"/>
                </a:lnTo>
                <a:cubicBezTo>
                  <a:pt x="74581" y="149065"/>
                  <a:pt x="76198" y="148943"/>
                  <a:pt x="77718" y="148257"/>
                </a:cubicBezTo>
                <a:cubicBezTo>
                  <a:pt x="80683" y="146982"/>
                  <a:pt x="82718" y="144041"/>
                  <a:pt x="83747" y="139531"/>
                </a:cubicBezTo>
                <a:cubicBezTo>
                  <a:pt x="83919" y="139580"/>
                  <a:pt x="84115" y="139605"/>
                  <a:pt x="84286" y="139605"/>
                </a:cubicBezTo>
                <a:lnTo>
                  <a:pt x="106540" y="139728"/>
                </a:lnTo>
                <a:lnTo>
                  <a:pt x="106565" y="139728"/>
                </a:lnTo>
                <a:cubicBezTo>
                  <a:pt x="106638" y="139728"/>
                  <a:pt x="106712" y="139728"/>
                  <a:pt x="106785" y="139703"/>
                </a:cubicBezTo>
                <a:cubicBezTo>
                  <a:pt x="106834" y="139924"/>
                  <a:pt x="106908" y="140144"/>
                  <a:pt x="106981" y="140365"/>
                </a:cubicBezTo>
                <a:cubicBezTo>
                  <a:pt x="108329" y="144237"/>
                  <a:pt x="110805" y="147325"/>
                  <a:pt x="113917" y="149016"/>
                </a:cubicBezTo>
                <a:cubicBezTo>
                  <a:pt x="115706" y="149997"/>
                  <a:pt x="117667" y="150487"/>
                  <a:pt x="119579" y="150487"/>
                </a:cubicBezTo>
                <a:cubicBezTo>
                  <a:pt x="121687" y="150487"/>
                  <a:pt x="123721" y="149899"/>
                  <a:pt x="125412" y="148747"/>
                </a:cubicBezTo>
                <a:cubicBezTo>
                  <a:pt x="125632" y="148600"/>
                  <a:pt x="125829" y="148453"/>
                  <a:pt x="126049" y="148281"/>
                </a:cubicBezTo>
                <a:cubicBezTo>
                  <a:pt x="128549" y="150511"/>
                  <a:pt x="131931" y="151761"/>
                  <a:pt x="135313" y="151761"/>
                </a:cubicBezTo>
                <a:cubicBezTo>
                  <a:pt x="135902" y="151761"/>
                  <a:pt x="136514" y="151712"/>
                  <a:pt x="137127" y="151639"/>
                </a:cubicBezTo>
                <a:cubicBezTo>
                  <a:pt x="139970" y="151247"/>
                  <a:pt x="142666" y="149899"/>
                  <a:pt x="144749" y="147913"/>
                </a:cubicBezTo>
                <a:cubicBezTo>
                  <a:pt x="146489" y="149580"/>
                  <a:pt x="148940" y="150560"/>
                  <a:pt x="151563" y="150585"/>
                </a:cubicBezTo>
                <a:lnTo>
                  <a:pt x="151710" y="150585"/>
                </a:lnTo>
                <a:cubicBezTo>
                  <a:pt x="154038" y="150585"/>
                  <a:pt x="156440" y="149874"/>
                  <a:pt x="158695" y="148477"/>
                </a:cubicBezTo>
                <a:cubicBezTo>
                  <a:pt x="160705" y="147276"/>
                  <a:pt x="162322" y="145683"/>
                  <a:pt x="163376" y="143894"/>
                </a:cubicBezTo>
                <a:cubicBezTo>
                  <a:pt x="163940" y="142963"/>
                  <a:pt x="164332" y="141982"/>
                  <a:pt x="164626" y="140977"/>
                </a:cubicBezTo>
                <a:lnTo>
                  <a:pt x="164650" y="140977"/>
                </a:lnTo>
                <a:cubicBezTo>
                  <a:pt x="166072" y="140928"/>
                  <a:pt x="167500" y="140904"/>
                  <a:pt x="168930" y="140904"/>
                </a:cubicBezTo>
                <a:cubicBezTo>
                  <a:pt x="170361" y="140904"/>
                  <a:pt x="171795" y="140928"/>
                  <a:pt x="173229" y="140977"/>
                </a:cubicBezTo>
                <a:cubicBezTo>
                  <a:pt x="173204" y="141100"/>
                  <a:pt x="173204" y="141198"/>
                  <a:pt x="173204" y="141321"/>
                </a:cubicBezTo>
                <a:cubicBezTo>
                  <a:pt x="172910" y="145266"/>
                  <a:pt x="172616" y="149237"/>
                  <a:pt x="172371" y="153207"/>
                </a:cubicBezTo>
                <a:cubicBezTo>
                  <a:pt x="171436" y="152974"/>
                  <a:pt x="170463" y="152859"/>
                  <a:pt x="169478" y="152859"/>
                </a:cubicBezTo>
                <a:cubicBezTo>
                  <a:pt x="166744" y="152859"/>
                  <a:pt x="163916" y="153744"/>
                  <a:pt x="161538" y="155438"/>
                </a:cubicBezTo>
                <a:cubicBezTo>
                  <a:pt x="160582" y="156148"/>
                  <a:pt x="159724" y="156908"/>
                  <a:pt x="159013" y="157717"/>
                </a:cubicBezTo>
                <a:cubicBezTo>
                  <a:pt x="156145" y="155713"/>
                  <a:pt x="152740" y="154622"/>
                  <a:pt x="149368" y="154622"/>
                </a:cubicBezTo>
                <a:cubicBezTo>
                  <a:pt x="148535" y="154622"/>
                  <a:pt x="147703" y="154689"/>
                  <a:pt x="146882" y="154825"/>
                </a:cubicBezTo>
                <a:cubicBezTo>
                  <a:pt x="144259" y="155242"/>
                  <a:pt x="141784" y="156393"/>
                  <a:pt x="139774" y="158060"/>
                </a:cubicBezTo>
                <a:cubicBezTo>
                  <a:pt x="139602" y="157521"/>
                  <a:pt x="139210" y="157055"/>
                  <a:pt x="138671" y="156810"/>
                </a:cubicBezTo>
                <a:cubicBezTo>
                  <a:pt x="135750" y="155484"/>
                  <a:pt x="133100" y="154821"/>
                  <a:pt x="130651" y="154821"/>
                </a:cubicBezTo>
                <a:cubicBezTo>
                  <a:pt x="129976" y="154821"/>
                  <a:pt x="129317" y="154871"/>
                  <a:pt x="128672" y="154972"/>
                </a:cubicBezTo>
                <a:cubicBezTo>
                  <a:pt x="125853" y="155389"/>
                  <a:pt x="123255" y="156810"/>
                  <a:pt x="121147" y="158893"/>
                </a:cubicBezTo>
                <a:cubicBezTo>
                  <a:pt x="121074" y="158820"/>
                  <a:pt x="121000" y="158722"/>
                  <a:pt x="120927" y="158648"/>
                </a:cubicBezTo>
                <a:cubicBezTo>
                  <a:pt x="119115" y="156820"/>
                  <a:pt x="116181" y="155462"/>
                  <a:pt x="112754" y="155462"/>
                </a:cubicBezTo>
                <a:cubicBezTo>
                  <a:pt x="110989" y="155462"/>
                  <a:pt x="109094" y="155822"/>
                  <a:pt x="107153" y="156663"/>
                </a:cubicBezTo>
                <a:cubicBezTo>
                  <a:pt x="105829" y="157251"/>
                  <a:pt x="104776" y="157913"/>
                  <a:pt x="103918" y="158746"/>
                </a:cubicBezTo>
                <a:cubicBezTo>
                  <a:pt x="102080" y="160560"/>
                  <a:pt x="101295" y="162986"/>
                  <a:pt x="100903" y="165388"/>
                </a:cubicBezTo>
                <a:lnTo>
                  <a:pt x="100781" y="165388"/>
                </a:lnTo>
                <a:cubicBezTo>
                  <a:pt x="86737" y="165217"/>
                  <a:pt x="72473" y="164972"/>
                  <a:pt x="58405" y="164653"/>
                </a:cubicBezTo>
                <a:cubicBezTo>
                  <a:pt x="58282" y="164653"/>
                  <a:pt x="58160" y="164677"/>
                  <a:pt x="58037" y="164702"/>
                </a:cubicBezTo>
                <a:cubicBezTo>
                  <a:pt x="57768" y="163820"/>
                  <a:pt x="57474" y="162962"/>
                  <a:pt x="57155" y="162153"/>
                </a:cubicBezTo>
                <a:cubicBezTo>
                  <a:pt x="56248" y="160021"/>
                  <a:pt x="55145" y="158428"/>
                  <a:pt x="53773" y="157325"/>
                </a:cubicBezTo>
                <a:cubicBezTo>
                  <a:pt x="52400" y="156197"/>
                  <a:pt x="50685" y="155438"/>
                  <a:pt x="48479" y="155021"/>
                </a:cubicBezTo>
                <a:cubicBezTo>
                  <a:pt x="47575" y="154846"/>
                  <a:pt x="46490" y="154710"/>
                  <a:pt x="45303" y="154710"/>
                </a:cubicBezTo>
                <a:cubicBezTo>
                  <a:pt x="43497" y="154710"/>
                  <a:pt x="41456" y="155025"/>
                  <a:pt x="39460" y="156001"/>
                </a:cubicBezTo>
                <a:cubicBezTo>
                  <a:pt x="39239" y="156124"/>
                  <a:pt x="39068" y="156271"/>
                  <a:pt x="38896" y="156442"/>
                </a:cubicBezTo>
                <a:cubicBezTo>
                  <a:pt x="37695" y="155609"/>
                  <a:pt x="36274" y="154996"/>
                  <a:pt x="34754" y="154678"/>
                </a:cubicBezTo>
                <a:cubicBezTo>
                  <a:pt x="33916" y="154501"/>
                  <a:pt x="33038" y="154414"/>
                  <a:pt x="32133" y="154414"/>
                </a:cubicBezTo>
                <a:cubicBezTo>
                  <a:pt x="31028" y="154414"/>
                  <a:pt x="29884" y="154544"/>
                  <a:pt x="28725" y="154800"/>
                </a:cubicBezTo>
                <a:cubicBezTo>
                  <a:pt x="28455" y="150266"/>
                  <a:pt x="28137" y="145781"/>
                  <a:pt x="27818" y="141321"/>
                </a:cubicBezTo>
                <a:cubicBezTo>
                  <a:pt x="27720" y="140071"/>
                  <a:pt x="27622" y="138796"/>
                  <a:pt x="27548" y="137546"/>
                </a:cubicBezTo>
                <a:close/>
                <a:moveTo>
                  <a:pt x="58920" y="168770"/>
                </a:moveTo>
                <a:lnTo>
                  <a:pt x="58920" y="168770"/>
                </a:lnTo>
                <a:cubicBezTo>
                  <a:pt x="72743" y="169065"/>
                  <a:pt x="86713" y="169310"/>
                  <a:pt x="100511" y="169457"/>
                </a:cubicBezTo>
                <a:cubicBezTo>
                  <a:pt x="100364" y="171883"/>
                  <a:pt x="100339" y="174334"/>
                  <a:pt x="100413" y="176760"/>
                </a:cubicBezTo>
                <a:cubicBezTo>
                  <a:pt x="92891" y="176464"/>
                  <a:pt x="85318" y="176315"/>
                  <a:pt x="77749" y="176315"/>
                </a:cubicBezTo>
                <a:cubicBezTo>
                  <a:pt x="71557" y="176315"/>
                  <a:pt x="65368" y="176415"/>
                  <a:pt x="59214" y="176613"/>
                </a:cubicBezTo>
                <a:cubicBezTo>
                  <a:pt x="59214" y="176368"/>
                  <a:pt x="59238" y="176123"/>
                  <a:pt x="59238" y="175878"/>
                </a:cubicBezTo>
                <a:cubicBezTo>
                  <a:pt x="59336" y="173305"/>
                  <a:pt x="59214" y="170952"/>
                  <a:pt x="58920" y="168770"/>
                </a:cubicBezTo>
                <a:close/>
                <a:moveTo>
                  <a:pt x="32083" y="158499"/>
                </a:moveTo>
                <a:cubicBezTo>
                  <a:pt x="32721" y="158499"/>
                  <a:pt x="33338" y="158558"/>
                  <a:pt x="33921" y="158673"/>
                </a:cubicBezTo>
                <a:cubicBezTo>
                  <a:pt x="35710" y="159065"/>
                  <a:pt x="37229" y="160021"/>
                  <a:pt x="38136" y="161344"/>
                </a:cubicBezTo>
                <a:cubicBezTo>
                  <a:pt x="38969" y="162594"/>
                  <a:pt x="39313" y="164285"/>
                  <a:pt x="39558" y="165927"/>
                </a:cubicBezTo>
                <a:cubicBezTo>
                  <a:pt x="39974" y="168623"/>
                  <a:pt x="40170" y="171393"/>
                  <a:pt x="40121" y="174138"/>
                </a:cubicBezTo>
                <a:cubicBezTo>
                  <a:pt x="40048" y="178770"/>
                  <a:pt x="39190" y="181907"/>
                  <a:pt x="37401" y="184064"/>
                </a:cubicBezTo>
                <a:cubicBezTo>
                  <a:pt x="35784" y="186000"/>
                  <a:pt x="33273" y="187107"/>
                  <a:pt x="30769" y="187107"/>
                </a:cubicBezTo>
                <a:cubicBezTo>
                  <a:pt x="30198" y="187107"/>
                  <a:pt x="29627" y="187050"/>
                  <a:pt x="29068" y="186931"/>
                </a:cubicBezTo>
                <a:cubicBezTo>
                  <a:pt x="29632" y="177618"/>
                  <a:pt x="29436" y="168231"/>
                  <a:pt x="28970" y="158942"/>
                </a:cubicBezTo>
                <a:cubicBezTo>
                  <a:pt x="30032" y="158643"/>
                  <a:pt x="31084" y="158499"/>
                  <a:pt x="32083" y="158499"/>
                </a:cubicBezTo>
                <a:close/>
                <a:moveTo>
                  <a:pt x="45354" y="158808"/>
                </a:moveTo>
                <a:cubicBezTo>
                  <a:pt x="46122" y="158808"/>
                  <a:pt x="46916" y="158885"/>
                  <a:pt x="47719" y="159040"/>
                </a:cubicBezTo>
                <a:cubicBezTo>
                  <a:pt x="49190" y="159310"/>
                  <a:pt x="50366" y="159800"/>
                  <a:pt x="51175" y="160486"/>
                </a:cubicBezTo>
                <a:cubicBezTo>
                  <a:pt x="52008" y="161173"/>
                  <a:pt x="52743" y="162227"/>
                  <a:pt x="53381" y="163746"/>
                </a:cubicBezTo>
                <a:cubicBezTo>
                  <a:pt x="54753" y="167006"/>
                  <a:pt x="55317" y="170927"/>
                  <a:pt x="55145" y="175731"/>
                </a:cubicBezTo>
                <a:cubicBezTo>
                  <a:pt x="55072" y="177814"/>
                  <a:pt x="54851" y="180216"/>
                  <a:pt x="53895" y="182275"/>
                </a:cubicBezTo>
                <a:cubicBezTo>
                  <a:pt x="52743" y="184701"/>
                  <a:pt x="50513" y="186564"/>
                  <a:pt x="47915" y="187275"/>
                </a:cubicBezTo>
                <a:cubicBezTo>
                  <a:pt x="47143" y="187482"/>
                  <a:pt x="46348" y="187582"/>
                  <a:pt x="45553" y="187582"/>
                </a:cubicBezTo>
                <a:cubicBezTo>
                  <a:pt x="43902" y="187582"/>
                  <a:pt x="42255" y="187146"/>
                  <a:pt x="40832" y="186319"/>
                </a:cubicBezTo>
                <a:cubicBezTo>
                  <a:pt x="43749" y="182520"/>
                  <a:pt x="44165" y="177618"/>
                  <a:pt x="44214" y="174211"/>
                </a:cubicBezTo>
                <a:cubicBezTo>
                  <a:pt x="44263" y="171246"/>
                  <a:pt x="44067" y="168256"/>
                  <a:pt x="43626" y="165315"/>
                </a:cubicBezTo>
                <a:cubicBezTo>
                  <a:pt x="43332" y="163354"/>
                  <a:pt x="42891" y="161295"/>
                  <a:pt x="41763" y="159457"/>
                </a:cubicBezTo>
                <a:cubicBezTo>
                  <a:pt x="42840" y="159027"/>
                  <a:pt x="44061" y="158808"/>
                  <a:pt x="45354" y="158808"/>
                </a:cubicBezTo>
                <a:close/>
                <a:moveTo>
                  <a:pt x="169455" y="156945"/>
                </a:moveTo>
                <a:cubicBezTo>
                  <a:pt x="170286" y="156945"/>
                  <a:pt x="171097" y="157069"/>
                  <a:pt x="171856" y="157325"/>
                </a:cubicBezTo>
                <a:cubicBezTo>
                  <a:pt x="171954" y="157349"/>
                  <a:pt x="172028" y="157374"/>
                  <a:pt x="172126" y="157374"/>
                </a:cubicBezTo>
                <a:cubicBezTo>
                  <a:pt x="171562" y="167790"/>
                  <a:pt x="171317" y="178280"/>
                  <a:pt x="172052" y="188696"/>
                </a:cubicBezTo>
                <a:cubicBezTo>
                  <a:pt x="171906" y="188698"/>
                  <a:pt x="171761" y="188700"/>
                  <a:pt x="171617" y="188700"/>
                </a:cubicBezTo>
                <a:cubicBezTo>
                  <a:pt x="168884" y="188700"/>
                  <a:pt x="166503" y="188259"/>
                  <a:pt x="164454" y="187397"/>
                </a:cubicBezTo>
                <a:cubicBezTo>
                  <a:pt x="161856" y="186270"/>
                  <a:pt x="159798" y="184382"/>
                  <a:pt x="158793" y="182152"/>
                </a:cubicBezTo>
                <a:cubicBezTo>
                  <a:pt x="157886" y="180142"/>
                  <a:pt x="157739" y="177716"/>
                  <a:pt x="157714" y="175584"/>
                </a:cubicBezTo>
                <a:cubicBezTo>
                  <a:pt x="157665" y="171711"/>
                  <a:pt x="158058" y="168697"/>
                  <a:pt x="158915" y="166074"/>
                </a:cubicBezTo>
                <a:cubicBezTo>
                  <a:pt x="159920" y="162962"/>
                  <a:pt x="161709" y="160364"/>
                  <a:pt x="163915" y="158771"/>
                </a:cubicBezTo>
                <a:cubicBezTo>
                  <a:pt x="165598" y="157581"/>
                  <a:pt x="167575" y="156945"/>
                  <a:pt x="169455" y="156945"/>
                </a:cubicBezTo>
                <a:close/>
                <a:moveTo>
                  <a:pt x="149353" y="158719"/>
                </a:moveTo>
                <a:cubicBezTo>
                  <a:pt x="151875" y="158719"/>
                  <a:pt x="154486" y="159556"/>
                  <a:pt x="156636" y="161075"/>
                </a:cubicBezTo>
                <a:cubicBezTo>
                  <a:pt x="155901" y="162398"/>
                  <a:pt x="155386" y="163673"/>
                  <a:pt x="155019" y="164800"/>
                </a:cubicBezTo>
                <a:cubicBezTo>
                  <a:pt x="154014" y="167864"/>
                  <a:pt x="153572" y="171295"/>
                  <a:pt x="153622" y="175633"/>
                </a:cubicBezTo>
                <a:cubicBezTo>
                  <a:pt x="153646" y="178182"/>
                  <a:pt x="153842" y="181147"/>
                  <a:pt x="155068" y="183868"/>
                </a:cubicBezTo>
                <a:cubicBezTo>
                  <a:pt x="155386" y="184554"/>
                  <a:pt x="155778" y="185240"/>
                  <a:pt x="156219" y="185878"/>
                </a:cubicBezTo>
                <a:cubicBezTo>
                  <a:pt x="156072" y="186000"/>
                  <a:pt x="155901" y="186123"/>
                  <a:pt x="155778" y="186294"/>
                </a:cubicBezTo>
                <a:cubicBezTo>
                  <a:pt x="153991" y="188512"/>
                  <a:pt x="151096" y="189852"/>
                  <a:pt x="148252" y="189852"/>
                </a:cubicBezTo>
                <a:cubicBezTo>
                  <a:pt x="148015" y="189852"/>
                  <a:pt x="147779" y="189842"/>
                  <a:pt x="147543" y="189823"/>
                </a:cubicBezTo>
                <a:cubicBezTo>
                  <a:pt x="144480" y="189554"/>
                  <a:pt x="141514" y="187667"/>
                  <a:pt x="140019" y="184971"/>
                </a:cubicBezTo>
                <a:cubicBezTo>
                  <a:pt x="138941" y="183035"/>
                  <a:pt x="138549" y="180706"/>
                  <a:pt x="138328" y="178917"/>
                </a:cubicBezTo>
                <a:cubicBezTo>
                  <a:pt x="137960" y="175780"/>
                  <a:pt x="137936" y="172692"/>
                  <a:pt x="138304" y="169751"/>
                </a:cubicBezTo>
                <a:cubicBezTo>
                  <a:pt x="138598" y="167398"/>
                  <a:pt x="139088" y="165633"/>
                  <a:pt x="139848" y="164212"/>
                </a:cubicBezTo>
                <a:cubicBezTo>
                  <a:pt x="141343" y="161442"/>
                  <a:pt x="144284" y="159384"/>
                  <a:pt x="147543" y="158869"/>
                </a:cubicBezTo>
                <a:cubicBezTo>
                  <a:pt x="148136" y="158768"/>
                  <a:pt x="148742" y="158719"/>
                  <a:pt x="149353" y="158719"/>
                </a:cubicBezTo>
                <a:close/>
                <a:moveTo>
                  <a:pt x="130668" y="158910"/>
                </a:moveTo>
                <a:cubicBezTo>
                  <a:pt x="132518" y="158910"/>
                  <a:pt x="134602" y="159444"/>
                  <a:pt x="136980" y="160535"/>
                </a:cubicBezTo>
                <a:cubicBezTo>
                  <a:pt x="137078" y="160584"/>
                  <a:pt x="137176" y="160609"/>
                  <a:pt x="137299" y="160633"/>
                </a:cubicBezTo>
                <a:cubicBezTo>
                  <a:pt x="136907" y="161173"/>
                  <a:pt x="136539" y="161712"/>
                  <a:pt x="136245" y="162276"/>
                </a:cubicBezTo>
                <a:cubicBezTo>
                  <a:pt x="135240" y="164163"/>
                  <a:pt x="134603" y="166393"/>
                  <a:pt x="134235" y="169261"/>
                </a:cubicBezTo>
                <a:cubicBezTo>
                  <a:pt x="133843" y="172520"/>
                  <a:pt x="133843" y="175927"/>
                  <a:pt x="134260" y="179407"/>
                </a:cubicBezTo>
                <a:cubicBezTo>
                  <a:pt x="134529" y="181588"/>
                  <a:pt x="135019" y="184407"/>
                  <a:pt x="136441" y="186980"/>
                </a:cubicBezTo>
                <a:cubicBezTo>
                  <a:pt x="136637" y="187324"/>
                  <a:pt x="136858" y="187667"/>
                  <a:pt x="137078" y="187985"/>
                </a:cubicBezTo>
                <a:cubicBezTo>
                  <a:pt x="137029" y="188059"/>
                  <a:pt x="136956" y="188108"/>
                  <a:pt x="136907" y="188181"/>
                </a:cubicBezTo>
                <a:cubicBezTo>
                  <a:pt x="135483" y="189931"/>
                  <a:pt x="132945" y="190903"/>
                  <a:pt x="129909" y="190903"/>
                </a:cubicBezTo>
                <a:cubicBezTo>
                  <a:pt x="129287" y="190903"/>
                  <a:pt x="128644" y="190863"/>
                  <a:pt x="127985" y="190779"/>
                </a:cubicBezTo>
                <a:cubicBezTo>
                  <a:pt x="126172" y="190559"/>
                  <a:pt x="124824" y="190093"/>
                  <a:pt x="123892" y="189382"/>
                </a:cubicBezTo>
                <a:cubicBezTo>
                  <a:pt x="121858" y="187863"/>
                  <a:pt x="121098" y="184897"/>
                  <a:pt x="120584" y="181907"/>
                </a:cubicBezTo>
                <a:cubicBezTo>
                  <a:pt x="119775" y="177226"/>
                  <a:pt x="119211" y="172251"/>
                  <a:pt x="120559" y="167692"/>
                </a:cubicBezTo>
                <a:cubicBezTo>
                  <a:pt x="121711" y="163844"/>
                  <a:pt x="124848" y="159678"/>
                  <a:pt x="129284" y="159016"/>
                </a:cubicBezTo>
                <a:cubicBezTo>
                  <a:pt x="129731" y="158946"/>
                  <a:pt x="130191" y="158910"/>
                  <a:pt x="130668" y="158910"/>
                </a:cubicBezTo>
                <a:close/>
                <a:moveTo>
                  <a:pt x="112863" y="159581"/>
                </a:moveTo>
                <a:cubicBezTo>
                  <a:pt x="114744" y="159581"/>
                  <a:pt x="116637" y="160128"/>
                  <a:pt x="118010" y="161516"/>
                </a:cubicBezTo>
                <a:cubicBezTo>
                  <a:pt x="118206" y="161712"/>
                  <a:pt x="118451" y="161883"/>
                  <a:pt x="118697" y="161981"/>
                </a:cubicBezTo>
                <a:cubicBezTo>
                  <a:pt x="117839" y="163354"/>
                  <a:pt x="117128" y="164874"/>
                  <a:pt x="116638" y="166516"/>
                </a:cubicBezTo>
                <a:cubicBezTo>
                  <a:pt x="115045" y="171908"/>
                  <a:pt x="115682" y="177667"/>
                  <a:pt x="116540" y="182593"/>
                </a:cubicBezTo>
                <a:cubicBezTo>
                  <a:pt x="116981" y="185167"/>
                  <a:pt x="117618" y="187765"/>
                  <a:pt x="118942" y="189921"/>
                </a:cubicBezTo>
                <a:cubicBezTo>
                  <a:pt x="117647" y="191276"/>
                  <a:pt x="115686" y="192064"/>
                  <a:pt x="113717" y="192064"/>
                </a:cubicBezTo>
                <a:cubicBezTo>
                  <a:pt x="113300" y="192064"/>
                  <a:pt x="112883" y="192029"/>
                  <a:pt x="112471" y="191956"/>
                </a:cubicBezTo>
                <a:cubicBezTo>
                  <a:pt x="110020" y="191539"/>
                  <a:pt x="107692" y="189823"/>
                  <a:pt x="106418" y="187495"/>
                </a:cubicBezTo>
                <a:cubicBezTo>
                  <a:pt x="105217" y="185289"/>
                  <a:pt x="104874" y="182593"/>
                  <a:pt x="104677" y="180044"/>
                </a:cubicBezTo>
                <a:cubicBezTo>
                  <a:pt x="104359" y="176025"/>
                  <a:pt x="104383" y="171957"/>
                  <a:pt x="104727" y="167937"/>
                </a:cubicBezTo>
                <a:cubicBezTo>
                  <a:pt x="104923" y="165511"/>
                  <a:pt x="105315" y="163109"/>
                  <a:pt x="106785" y="161687"/>
                </a:cubicBezTo>
                <a:cubicBezTo>
                  <a:pt x="107275" y="161197"/>
                  <a:pt x="107913" y="160805"/>
                  <a:pt x="108795" y="160413"/>
                </a:cubicBezTo>
                <a:cubicBezTo>
                  <a:pt x="109986" y="159903"/>
                  <a:pt x="111421" y="159581"/>
                  <a:pt x="112863" y="159581"/>
                </a:cubicBezTo>
                <a:close/>
                <a:moveTo>
                  <a:pt x="14637" y="4076"/>
                </a:moveTo>
                <a:cubicBezTo>
                  <a:pt x="16314" y="4076"/>
                  <a:pt x="17990" y="4575"/>
                  <a:pt x="19338" y="5566"/>
                </a:cubicBezTo>
                <a:cubicBezTo>
                  <a:pt x="23725" y="8728"/>
                  <a:pt x="24093" y="15296"/>
                  <a:pt x="23823" y="21914"/>
                </a:cubicBezTo>
                <a:cubicBezTo>
                  <a:pt x="23725" y="24806"/>
                  <a:pt x="23602" y="27673"/>
                  <a:pt x="23480" y="30565"/>
                </a:cubicBezTo>
                <a:cubicBezTo>
                  <a:pt x="22205" y="61790"/>
                  <a:pt x="20882" y="94068"/>
                  <a:pt x="22671" y="125807"/>
                </a:cubicBezTo>
                <a:cubicBezTo>
                  <a:pt x="22965" y="131076"/>
                  <a:pt x="23357" y="136419"/>
                  <a:pt x="23725" y="141615"/>
                </a:cubicBezTo>
                <a:cubicBezTo>
                  <a:pt x="25073" y="160266"/>
                  <a:pt x="26445" y="179530"/>
                  <a:pt x="23872" y="198205"/>
                </a:cubicBezTo>
                <a:cubicBezTo>
                  <a:pt x="23553" y="200509"/>
                  <a:pt x="23014" y="202985"/>
                  <a:pt x="21421" y="203965"/>
                </a:cubicBezTo>
                <a:cubicBezTo>
                  <a:pt x="20392" y="204578"/>
                  <a:pt x="18848" y="204602"/>
                  <a:pt x="17475" y="204627"/>
                </a:cubicBezTo>
                <a:cubicBezTo>
                  <a:pt x="17049" y="204634"/>
                  <a:pt x="16618" y="204639"/>
                  <a:pt x="16185" y="204639"/>
                </a:cubicBezTo>
                <a:cubicBezTo>
                  <a:pt x="12212" y="204639"/>
                  <a:pt x="8075" y="204230"/>
                  <a:pt x="5932" y="201490"/>
                </a:cubicBezTo>
                <a:cubicBezTo>
                  <a:pt x="4118" y="199161"/>
                  <a:pt x="4192" y="195632"/>
                  <a:pt x="4437" y="191931"/>
                </a:cubicBezTo>
                <a:cubicBezTo>
                  <a:pt x="5392" y="177986"/>
                  <a:pt x="6079" y="163771"/>
                  <a:pt x="6544" y="148477"/>
                </a:cubicBezTo>
                <a:cubicBezTo>
                  <a:pt x="7206" y="125708"/>
                  <a:pt x="7378" y="101273"/>
                  <a:pt x="7010" y="71593"/>
                </a:cubicBezTo>
                <a:cubicBezTo>
                  <a:pt x="6887" y="60466"/>
                  <a:pt x="6691" y="48628"/>
                  <a:pt x="6373" y="33163"/>
                </a:cubicBezTo>
                <a:cubicBezTo>
                  <a:pt x="6348" y="31105"/>
                  <a:pt x="6250" y="29021"/>
                  <a:pt x="6152" y="26987"/>
                </a:cubicBezTo>
                <a:cubicBezTo>
                  <a:pt x="5956" y="22894"/>
                  <a:pt x="5760" y="18654"/>
                  <a:pt x="6005" y="14610"/>
                </a:cubicBezTo>
                <a:cubicBezTo>
                  <a:pt x="6152" y="12527"/>
                  <a:pt x="6863" y="7405"/>
                  <a:pt x="10539" y="5174"/>
                </a:cubicBezTo>
                <a:cubicBezTo>
                  <a:pt x="11770" y="4440"/>
                  <a:pt x="13204" y="4076"/>
                  <a:pt x="14637" y="4076"/>
                </a:cubicBezTo>
                <a:close/>
                <a:moveTo>
                  <a:pt x="186365" y="4071"/>
                </a:moveTo>
                <a:cubicBezTo>
                  <a:pt x="187787" y="4071"/>
                  <a:pt x="189233" y="4439"/>
                  <a:pt x="190458" y="5174"/>
                </a:cubicBezTo>
                <a:cubicBezTo>
                  <a:pt x="194159" y="7405"/>
                  <a:pt x="194845" y="12527"/>
                  <a:pt x="194992" y="14610"/>
                </a:cubicBezTo>
                <a:cubicBezTo>
                  <a:pt x="195237" y="18654"/>
                  <a:pt x="195041" y="22894"/>
                  <a:pt x="194845" y="26987"/>
                </a:cubicBezTo>
                <a:cubicBezTo>
                  <a:pt x="194772" y="29021"/>
                  <a:pt x="194674" y="31105"/>
                  <a:pt x="194625" y="33163"/>
                </a:cubicBezTo>
                <a:cubicBezTo>
                  <a:pt x="194306" y="48579"/>
                  <a:pt x="194110" y="60417"/>
                  <a:pt x="193987" y="71593"/>
                </a:cubicBezTo>
                <a:cubicBezTo>
                  <a:pt x="193644" y="101273"/>
                  <a:pt x="193791" y="125708"/>
                  <a:pt x="194478" y="148477"/>
                </a:cubicBezTo>
                <a:cubicBezTo>
                  <a:pt x="194919" y="163771"/>
                  <a:pt x="195605" y="177986"/>
                  <a:pt x="196561" y="191931"/>
                </a:cubicBezTo>
                <a:cubicBezTo>
                  <a:pt x="196806" y="195632"/>
                  <a:pt x="196879" y="199161"/>
                  <a:pt x="195066" y="201490"/>
                </a:cubicBezTo>
                <a:cubicBezTo>
                  <a:pt x="192944" y="204230"/>
                  <a:pt x="188790" y="204639"/>
                  <a:pt x="184814" y="204639"/>
                </a:cubicBezTo>
                <a:cubicBezTo>
                  <a:pt x="184380" y="204639"/>
                  <a:pt x="183949" y="204634"/>
                  <a:pt x="183522" y="204627"/>
                </a:cubicBezTo>
                <a:cubicBezTo>
                  <a:pt x="182150" y="204602"/>
                  <a:pt x="180606" y="204578"/>
                  <a:pt x="179576" y="203965"/>
                </a:cubicBezTo>
                <a:cubicBezTo>
                  <a:pt x="177983" y="202985"/>
                  <a:pt x="177444" y="200509"/>
                  <a:pt x="177125" y="198205"/>
                </a:cubicBezTo>
                <a:cubicBezTo>
                  <a:pt x="174552" y="179530"/>
                  <a:pt x="175924" y="160266"/>
                  <a:pt x="177272" y="141615"/>
                </a:cubicBezTo>
                <a:cubicBezTo>
                  <a:pt x="177640" y="136419"/>
                  <a:pt x="178032" y="131076"/>
                  <a:pt x="178326" y="125807"/>
                </a:cubicBezTo>
                <a:cubicBezTo>
                  <a:pt x="180115" y="94068"/>
                  <a:pt x="178792" y="61790"/>
                  <a:pt x="177518" y="30565"/>
                </a:cubicBezTo>
                <a:cubicBezTo>
                  <a:pt x="177395" y="27673"/>
                  <a:pt x="177297" y="24806"/>
                  <a:pt x="177174" y="21914"/>
                </a:cubicBezTo>
                <a:cubicBezTo>
                  <a:pt x="176905" y="15296"/>
                  <a:pt x="177272" y="8728"/>
                  <a:pt x="181660" y="5566"/>
                </a:cubicBezTo>
                <a:cubicBezTo>
                  <a:pt x="183008" y="4562"/>
                  <a:pt x="184674" y="4071"/>
                  <a:pt x="186365" y="4071"/>
                </a:cubicBezTo>
                <a:close/>
                <a:moveTo>
                  <a:pt x="14627" y="0"/>
                </a:moveTo>
                <a:cubicBezTo>
                  <a:pt x="12462" y="0"/>
                  <a:pt x="10296" y="551"/>
                  <a:pt x="8432" y="1670"/>
                </a:cubicBezTo>
                <a:cubicBezTo>
                  <a:pt x="4657" y="3949"/>
                  <a:pt x="2304" y="8581"/>
                  <a:pt x="1937" y="14365"/>
                </a:cubicBezTo>
                <a:cubicBezTo>
                  <a:pt x="1667" y="18605"/>
                  <a:pt x="1863" y="22968"/>
                  <a:pt x="2059" y="27183"/>
                </a:cubicBezTo>
                <a:cubicBezTo>
                  <a:pt x="2157" y="29193"/>
                  <a:pt x="2255" y="31252"/>
                  <a:pt x="2280" y="33261"/>
                </a:cubicBezTo>
                <a:cubicBezTo>
                  <a:pt x="2598" y="48677"/>
                  <a:pt x="2795" y="60540"/>
                  <a:pt x="2917" y="71642"/>
                </a:cubicBezTo>
                <a:cubicBezTo>
                  <a:pt x="3285" y="101273"/>
                  <a:pt x="3113" y="125635"/>
                  <a:pt x="2451" y="148355"/>
                </a:cubicBezTo>
                <a:cubicBezTo>
                  <a:pt x="1986" y="163599"/>
                  <a:pt x="1299" y="177765"/>
                  <a:pt x="368" y="191662"/>
                </a:cubicBezTo>
                <a:cubicBezTo>
                  <a:pt x="50" y="196196"/>
                  <a:pt x="1" y="200534"/>
                  <a:pt x="2696" y="204014"/>
                </a:cubicBezTo>
                <a:cubicBezTo>
                  <a:pt x="5834" y="208033"/>
                  <a:pt x="11078" y="208744"/>
                  <a:pt x="16397" y="208744"/>
                </a:cubicBezTo>
                <a:cubicBezTo>
                  <a:pt x="16789" y="208744"/>
                  <a:pt x="17181" y="208720"/>
                  <a:pt x="17549" y="208720"/>
                </a:cubicBezTo>
                <a:cubicBezTo>
                  <a:pt x="19240" y="208695"/>
                  <a:pt x="21568" y="208671"/>
                  <a:pt x="23553" y="207445"/>
                </a:cubicBezTo>
                <a:cubicBezTo>
                  <a:pt x="26617" y="205607"/>
                  <a:pt x="27475" y="202004"/>
                  <a:pt x="27941" y="198769"/>
                </a:cubicBezTo>
                <a:cubicBezTo>
                  <a:pt x="28284" y="196196"/>
                  <a:pt x="28553" y="193622"/>
                  <a:pt x="28774" y="191024"/>
                </a:cubicBezTo>
                <a:cubicBezTo>
                  <a:pt x="29411" y="191147"/>
                  <a:pt x="30073" y="191196"/>
                  <a:pt x="30710" y="191196"/>
                </a:cubicBezTo>
                <a:cubicBezTo>
                  <a:pt x="33185" y="191196"/>
                  <a:pt x="35636" y="190461"/>
                  <a:pt x="37720" y="189137"/>
                </a:cubicBezTo>
                <a:cubicBezTo>
                  <a:pt x="37793" y="189211"/>
                  <a:pt x="37842" y="189260"/>
                  <a:pt x="37916" y="189309"/>
                </a:cubicBezTo>
                <a:cubicBezTo>
                  <a:pt x="40146" y="190853"/>
                  <a:pt x="42842" y="191662"/>
                  <a:pt x="45562" y="191662"/>
                </a:cubicBezTo>
                <a:cubicBezTo>
                  <a:pt x="46714" y="191662"/>
                  <a:pt x="47866" y="191515"/>
                  <a:pt x="48969" y="191220"/>
                </a:cubicBezTo>
                <a:cubicBezTo>
                  <a:pt x="52719" y="190216"/>
                  <a:pt x="55954" y="187520"/>
                  <a:pt x="57596" y="184015"/>
                </a:cubicBezTo>
                <a:cubicBezTo>
                  <a:pt x="58111" y="182936"/>
                  <a:pt x="58454" y="181834"/>
                  <a:pt x="58699" y="180731"/>
                </a:cubicBezTo>
                <a:cubicBezTo>
                  <a:pt x="65066" y="180518"/>
                  <a:pt x="71469" y="180412"/>
                  <a:pt x="77875" y="180412"/>
                </a:cubicBezTo>
                <a:cubicBezTo>
                  <a:pt x="85475" y="180412"/>
                  <a:pt x="93079" y="180561"/>
                  <a:pt x="100634" y="180853"/>
                </a:cubicBezTo>
                <a:cubicBezTo>
                  <a:pt x="100879" y="183745"/>
                  <a:pt x="101344" y="186735"/>
                  <a:pt x="102815" y="189431"/>
                </a:cubicBezTo>
                <a:cubicBezTo>
                  <a:pt x="104702" y="192912"/>
                  <a:pt x="108060" y="195362"/>
                  <a:pt x="111785" y="196000"/>
                </a:cubicBezTo>
                <a:cubicBezTo>
                  <a:pt x="112422" y="196098"/>
                  <a:pt x="113059" y="196171"/>
                  <a:pt x="113697" y="196171"/>
                </a:cubicBezTo>
                <a:cubicBezTo>
                  <a:pt x="116736" y="196171"/>
                  <a:pt x="119677" y="194970"/>
                  <a:pt x="121760" y="192887"/>
                </a:cubicBezTo>
                <a:cubicBezTo>
                  <a:pt x="123231" y="193892"/>
                  <a:pt x="125093" y="194529"/>
                  <a:pt x="127471" y="194848"/>
                </a:cubicBezTo>
                <a:cubicBezTo>
                  <a:pt x="128279" y="194946"/>
                  <a:pt x="129113" y="194995"/>
                  <a:pt x="129897" y="194995"/>
                </a:cubicBezTo>
                <a:cubicBezTo>
                  <a:pt x="134064" y="194995"/>
                  <a:pt x="137666" y="193573"/>
                  <a:pt x="139897" y="190975"/>
                </a:cubicBezTo>
                <a:cubicBezTo>
                  <a:pt x="141980" y="192617"/>
                  <a:pt x="144529" y="193671"/>
                  <a:pt x="147200" y="193892"/>
                </a:cubicBezTo>
                <a:cubicBezTo>
                  <a:pt x="147568" y="193941"/>
                  <a:pt x="147935" y="193941"/>
                  <a:pt x="148303" y="193941"/>
                </a:cubicBezTo>
                <a:cubicBezTo>
                  <a:pt x="152396" y="193941"/>
                  <a:pt x="156391" y="192054"/>
                  <a:pt x="158964" y="188843"/>
                </a:cubicBezTo>
                <a:cubicBezTo>
                  <a:pt x="158964" y="188843"/>
                  <a:pt x="158964" y="188843"/>
                  <a:pt x="158989" y="188819"/>
                </a:cubicBezTo>
                <a:cubicBezTo>
                  <a:pt x="160116" y="189750"/>
                  <a:pt x="161415" y="190534"/>
                  <a:pt x="162861" y="191147"/>
                </a:cubicBezTo>
                <a:cubicBezTo>
                  <a:pt x="165410" y="192250"/>
                  <a:pt x="168376" y="192814"/>
                  <a:pt x="171660" y="192814"/>
                </a:cubicBezTo>
                <a:cubicBezTo>
                  <a:pt x="171905" y="192814"/>
                  <a:pt x="172150" y="192789"/>
                  <a:pt x="172371" y="192789"/>
                </a:cubicBezTo>
                <a:cubicBezTo>
                  <a:pt x="172567" y="194774"/>
                  <a:pt x="172787" y="196784"/>
                  <a:pt x="173081" y="198769"/>
                </a:cubicBezTo>
                <a:cubicBezTo>
                  <a:pt x="173523" y="202004"/>
                  <a:pt x="174405" y="205607"/>
                  <a:pt x="177444" y="207445"/>
                </a:cubicBezTo>
                <a:cubicBezTo>
                  <a:pt x="179429" y="208671"/>
                  <a:pt x="181758" y="208695"/>
                  <a:pt x="183449" y="208720"/>
                </a:cubicBezTo>
                <a:cubicBezTo>
                  <a:pt x="183841" y="208720"/>
                  <a:pt x="184208" y="208744"/>
                  <a:pt x="184601" y="208744"/>
                </a:cubicBezTo>
                <a:cubicBezTo>
                  <a:pt x="189944" y="208744"/>
                  <a:pt x="195164" y="208033"/>
                  <a:pt x="198301" y="204014"/>
                </a:cubicBezTo>
                <a:cubicBezTo>
                  <a:pt x="200997" y="200558"/>
                  <a:pt x="200948" y="196196"/>
                  <a:pt x="200629" y="191662"/>
                </a:cubicBezTo>
                <a:cubicBezTo>
                  <a:pt x="199698" y="177765"/>
                  <a:pt x="199012" y="163599"/>
                  <a:pt x="198571" y="148355"/>
                </a:cubicBezTo>
                <a:cubicBezTo>
                  <a:pt x="197884" y="125635"/>
                  <a:pt x="197737" y="101273"/>
                  <a:pt x="198080" y="71642"/>
                </a:cubicBezTo>
                <a:cubicBezTo>
                  <a:pt x="198203" y="60491"/>
                  <a:pt x="198399" y="48653"/>
                  <a:pt x="198718" y="33261"/>
                </a:cubicBezTo>
                <a:cubicBezTo>
                  <a:pt x="198767" y="31252"/>
                  <a:pt x="198865" y="29193"/>
                  <a:pt x="198938" y="27183"/>
                </a:cubicBezTo>
                <a:cubicBezTo>
                  <a:pt x="199134" y="22968"/>
                  <a:pt x="199330" y="18605"/>
                  <a:pt x="199085" y="14365"/>
                </a:cubicBezTo>
                <a:cubicBezTo>
                  <a:pt x="198718" y="8581"/>
                  <a:pt x="196340" y="3949"/>
                  <a:pt x="192566" y="1670"/>
                </a:cubicBezTo>
                <a:cubicBezTo>
                  <a:pt x="190713" y="551"/>
                  <a:pt x="188548" y="0"/>
                  <a:pt x="186380" y="0"/>
                </a:cubicBezTo>
                <a:cubicBezTo>
                  <a:pt x="183845" y="0"/>
                  <a:pt x="181305" y="754"/>
                  <a:pt x="179258" y="2233"/>
                </a:cubicBezTo>
                <a:cubicBezTo>
                  <a:pt x="174650" y="5566"/>
                  <a:pt x="173302" y="11204"/>
                  <a:pt x="173057" y="17012"/>
                </a:cubicBezTo>
                <a:cubicBezTo>
                  <a:pt x="172126" y="16765"/>
                  <a:pt x="171164" y="16644"/>
                  <a:pt x="170201" y="16644"/>
                </a:cubicBezTo>
                <a:cubicBezTo>
                  <a:pt x="167539" y="16644"/>
                  <a:pt x="164871" y="17570"/>
                  <a:pt x="162837" y="19316"/>
                </a:cubicBezTo>
                <a:cubicBezTo>
                  <a:pt x="159798" y="21938"/>
                  <a:pt x="158597" y="25737"/>
                  <a:pt x="158033" y="29291"/>
                </a:cubicBezTo>
                <a:cubicBezTo>
                  <a:pt x="157714" y="29095"/>
                  <a:pt x="157322" y="28997"/>
                  <a:pt x="156906" y="28997"/>
                </a:cubicBezTo>
                <a:cubicBezTo>
                  <a:pt x="154786" y="29051"/>
                  <a:pt x="152660" y="29076"/>
                  <a:pt x="150530" y="29076"/>
                </a:cubicBezTo>
                <a:cubicBezTo>
                  <a:pt x="139212" y="29076"/>
                  <a:pt x="127784" y="28375"/>
                  <a:pt x="116687" y="27673"/>
                </a:cubicBezTo>
                <a:cubicBezTo>
                  <a:pt x="105517" y="26986"/>
                  <a:pt x="94029" y="26280"/>
                  <a:pt x="82613" y="26280"/>
                </a:cubicBezTo>
                <a:cubicBezTo>
                  <a:pt x="80603" y="26280"/>
                  <a:pt x="78594" y="26302"/>
                  <a:pt x="76590" y="26350"/>
                </a:cubicBezTo>
                <a:cubicBezTo>
                  <a:pt x="76345" y="26350"/>
                  <a:pt x="76125" y="26399"/>
                  <a:pt x="75929" y="26472"/>
                </a:cubicBezTo>
                <a:cubicBezTo>
                  <a:pt x="74973" y="21546"/>
                  <a:pt x="72792" y="18164"/>
                  <a:pt x="69605" y="16693"/>
                </a:cubicBezTo>
                <a:cubicBezTo>
                  <a:pt x="68379" y="16140"/>
                  <a:pt x="66996" y="15860"/>
                  <a:pt x="65420" y="15860"/>
                </a:cubicBezTo>
                <a:cubicBezTo>
                  <a:pt x="64414" y="15860"/>
                  <a:pt x="63329" y="15974"/>
                  <a:pt x="62155" y="16203"/>
                </a:cubicBezTo>
                <a:cubicBezTo>
                  <a:pt x="58944" y="16841"/>
                  <a:pt x="56542" y="18164"/>
                  <a:pt x="55121" y="20051"/>
                </a:cubicBezTo>
                <a:cubicBezTo>
                  <a:pt x="53405" y="18581"/>
                  <a:pt x="51273" y="17625"/>
                  <a:pt x="49067" y="17306"/>
                </a:cubicBezTo>
                <a:cubicBezTo>
                  <a:pt x="48572" y="17240"/>
                  <a:pt x="48073" y="17207"/>
                  <a:pt x="47574" y="17207"/>
                </a:cubicBezTo>
                <a:cubicBezTo>
                  <a:pt x="44762" y="17207"/>
                  <a:pt x="41947" y="18240"/>
                  <a:pt x="39803" y="20051"/>
                </a:cubicBezTo>
                <a:cubicBezTo>
                  <a:pt x="38602" y="19169"/>
                  <a:pt x="37156" y="18507"/>
                  <a:pt x="35563" y="18164"/>
                </a:cubicBezTo>
                <a:cubicBezTo>
                  <a:pt x="34736" y="17982"/>
                  <a:pt x="33904" y="17894"/>
                  <a:pt x="33085" y="17894"/>
                </a:cubicBezTo>
                <a:cubicBezTo>
                  <a:pt x="31259" y="17894"/>
                  <a:pt x="29496" y="18332"/>
                  <a:pt x="27990" y="19144"/>
                </a:cubicBezTo>
                <a:cubicBezTo>
                  <a:pt x="27990" y="12625"/>
                  <a:pt x="26936" y="5983"/>
                  <a:pt x="21740" y="2233"/>
                </a:cubicBezTo>
                <a:cubicBezTo>
                  <a:pt x="19692" y="754"/>
                  <a:pt x="17160" y="0"/>
                  <a:pt x="146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6"/>
          <p:cNvSpPr/>
          <p:nvPr/>
        </p:nvSpPr>
        <p:spPr>
          <a:xfrm>
            <a:off x="4434074" y="184509"/>
            <a:ext cx="498106" cy="503998"/>
          </a:xfrm>
          <a:custGeom>
            <a:avLst/>
            <a:gdLst/>
            <a:ahLst/>
            <a:cxnLst/>
            <a:rect l="l" t="t" r="r" b="b"/>
            <a:pathLst>
              <a:path w="206683" h="209128" extrusionOk="0">
                <a:moveTo>
                  <a:pt x="62084" y="4094"/>
                </a:moveTo>
                <a:cubicBezTo>
                  <a:pt x="75596" y="4094"/>
                  <a:pt x="89136" y="4291"/>
                  <a:pt x="102570" y="4847"/>
                </a:cubicBezTo>
                <a:cubicBezTo>
                  <a:pt x="104775" y="4945"/>
                  <a:pt x="105437" y="5386"/>
                  <a:pt x="105609" y="5729"/>
                </a:cubicBezTo>
                <a:cubicBezTo>
                  <a:pt x="105780" y="6072"/>
                  <a:pt x="105682" y="6881"/>
                  <a:pt x="105633" y="7396"/>
                </a:cubicBezTo>
                <a:cubicBezTo>
                  <a:pt x="105462" y="8891"/>
                  <a:pt x="105266" y="10386"/>
                  <a:pt x="105070" y="11856"/>
                </a:cubicBezTo>
                <a:cubicBezTo>
                  <a:pt x="104138" y="18964"/>
                  <a:pt x="103182" y="26316"/>
                  <a:pt x="104016" y="33645"/>
                </a:cubicBezTo>
                <a:cubicBezTo>
                  <a:pt x="104212" y="35311"/>
                  <a:pt x="104530" y="37076"/>
                  <a:pt x="105609" y="38571"/>
                </a:cubicBezTo>
                <a:cubicBezTo>
                  <a:pt x="106747" y="40213"/>
                  <a:pt x="109108" y="41770"/>
                  <a:pt x="112442" y="41770"/>
                </a:cubicBezTo>
                <a:cubicBezTo>
                  <a:pt x="113486" y="41770"/>
                  <a:pt x="114626" y="41618"/>
                  <a:pt x="115853" y="41267"/>
                </a:cubicBezTo>
                <a:cubicBezTo>
                  <a:pt x="117324" y="40850"/>
                  <a:pt x="118672" y="40237"/>
                  <a:pt x="119995" y="39649"/>
                </a:cubicBezTo>
                <a:cubicBezTo>
                  <a:pt x="121368" y="39036"/>
                  <a:pt x="122667" y="38473"/>
                  <a:pt x="123990" y="38130"/>
                </a:cubicBezTo>
                <a:cubicBezTo>
                  <a:pt x="124768" y="37939"/>
                  <a:pt x="125569" y="37847"/>
                  <a:pt x="126377" y="37847"/>
                </a:cubicBezTo>
                <a:cubicBezTo>
                  <a:pt x="131067" y="37847"/>
                  <a:pt x="136003" y="40928"/>
                  <a:pt x="138156" y="45507"/>
                </a:cubicBezTo>
                <a:cubicBezTo>
                  <a:pt x="140558" y="50629"/>
                  <a:pt x="139799" y="57345"/>
                  <a:pt x="136245" y="62589"/>
                </a:cubicBezTo>
                <a:cubicBezTo>
                  <a:pt x="133893" y="66039"/>
                  <a:pt x="129769" y="68807"/>
                  <a:pt x="125885" y="68807"/>
                </a:cubicBezTo>
                <a:cubicBezTo>
                  <a:pt x="124830" y="68807"/>
                  <a:pt x="123793" y="68603"/>
                  <a:pt x="122814" y="68153"/>
                </a:cubicBezTo>
                <a:cubicBezTo>
                  <a:pt x="121319" y="67467"/>
                  <a:pt x="120020" y="66241"/>
                  <a:pt x="118647" y="64967"/>
                </a:cubicBezTo>
                <a:cubicBezTo>
                  <a:pt x="117961" y="64330"/>
                  <a:pt x="117226" y="63643"/>
                  <a:pt x="116466" y="63031"/>
                </a:cubicBezTo>
                <a:cubicBezTo>
                  <a:pt x="114139" y="61136"/>
                  <a:pt x="111643" y="60154"/>
                  <a:pt x="109353" y="60154"/>
                </a:cubicBezTo>
                <a:cubicBezTo>
                  <a:pt x="108266" y="60154"/>
                  <a:pt x="107225" y="60375"/>
                  <a:pt x="106271" y="60825"/>
                </a:cubicBezTo>
                <a:cubicBezTo>
                  <a:pt x="103869" y="61977"/>
                  <a:pt x="102202" y="64501"/>
                  <a:pt x="101761" y="67614"/>
                </a:cubicBezTo>
                <a:cubicBezTo>
                  <a:pt x="101442" y="69893"/>
                  <a:pt x="101810" y="72050"/>
                  <a:pt x="102153" y="74158"/>
                </a:cubicBezTo>
                <a:lnTo>
                  <a:pt x="102227" y="74599"/>
                </a:lnTo>
                <a:cubicBezTo>
                  <a:pt x="103575" y="83152"/>
                  <a:pt x="104016" y="91877"/>
                  <a:pt x="103477" y="100529"/>
                </a:cubicBezTo>
                <a:cubicBezTo>
                  <a:pt x="103452" y="100946"/>
                  <a:pt x="103378" y="101926"/>
                  <a:pt x="103133" y="102196"/>
                </a:cubicBezTo>
                <a:cubicBezTo>
                  <a:pt x="102839" y="102490"/>
                  <a:pt x="101736" y="102514"/>
                  <a:pt x="101271" y="102539"/>
                </a:cubicBezTo>
                <a:cubicBezTo>
                  <a:pt x="96056" y="102707"/>
                  <a:pt x="90800" y="102793"/>
                  <a:pt x="85543" y="102793"/>
                </a:cubicBezTo>
                <a:cubicBezTo>
                  <a:pt x="80102" y="102793"/>
                  <a:pt x="74660" y="102701"/>
                  <a:pt x="69262" y="102514"/>
                </a:cubicBezTo>
                <a:cubicBezTo>
                  <a:pt x="67130" y="102441"/>
                  <a:pt x="65782" y="102000"/>
                  <a:pt x="65561" y="101313"/>
                </a:cubicBezTo>
                <a:cubicBezTo>
                  <a:pt x="65439" y="100946"/>
                  <a:pt x="65561" y="100308"/>
                  <a:pt x="65659" y="99794"/>
                </a:cubicBezTo>
                <a:cubicBezTo>
                  <a:pt x="66076" y="97980"/>
                  <a:pt x="66713" y="96240"/>
                  <a:pt x="67400" y="94402"/>
                </a:cubicBezTo>
                <a:cubicBezTo>
                  <a:pt x="68233" y="92098"/>
                  <a:pt x="69115" y="89745"/>
                  <a:pt x="69532" y="87196"/>
                </a:cubicBezTo>
                <a:cubicBezTo>
                  <a:pt x="70782" y="79893"/>
                  <a:pt x="67988" y="72246"/>
                  <a:pt x="62400" y="67712"/>
                </a:cubicBezTo>
                <a:cubicBezTo>
                  <a:pt x="58993" y="64967"/>
                  <a:pt x="54680" y="63545"/>
                  <a:pt x="50391" y="63545"/>
                </a:cubicBezTo>
                <a:cubicBezTo>
                  <a:pt x="47376" y="63545"/>
                  <a:pt x="44386" y="64231"/>
                  <a:pt x="41763" y="65678"/>
                </a:cubicBezTo>
                <a:cubicBezTo>
                  <a:pt x="35171" y="69305"/>
                  <a:pt x="31519" y="77442"/>
                  <a:pt x="33283" y="84574"/>
                </a:cubicBezTo>
                <a:cubicBezTo>
                  <a:pt x="34068" y="87784"/>
                  <a:pt x="35783" y="90529"/>
                  <a:pt x="37425" y="93176"/>
                </a:cubicBezTo>
                <a:cubicBezTo>
                  <a:pt x="38406" y="94745"/>
                  <a:pt x="39337" y="96240"/>
                  <a:pt x="40048" y="97784"/>
                </a:cubicBezTo>
                <a:cubicBezTo>
                  <a:pt x="40219" y="98103"/>
                  <a:pt x="40612" y="98936"/>
                  <a:pt x="40513" y="99402"/>
                </a:cubicBezTo>
                <a:cubicBezTo>
                  <a:pt x="40366" y="100039"/>
                  <a:pt x="39043" y="100578"/>
                  <a:pt x="37131" y="100774"/>
                </a:cubicBezTo>
                <a:cubicBezTo>
                  <a:pt x="32094" y="101271"/>
                  <a:pt x="27027" y="101522"/>
                  <a:pt x="21960" y="101522"/>
                </a:cubicBezTo>
                <a:cubicBezTo>
                  <a:pt x="16770" y="101522"/>
                  <a:pt x="11580" y="101258"/>
                  <a:pt x="6422" y="100725"/>
                </a:cubicBezTo>
                <a:lnTo>
                  <a:pt x="6422" y="100652"/>
                </a:lnTo>
                <a:cubicBezTo>
                  <a:pt x="6030" y="92735"/>
                  <a:pt x="5613" y="84574"/>
                  <a:pt x="5294" y="76510"/>
                </a:cubicBezTo>
                <a:cubicBezTo>
                  <a:pt x="4559" y="59330"/>
                  <a:pt x="4314" y="46070"/>
                  <a:pt x="4437" y="33596"/>
                </a:cubicBezTo>
                <a:cubicBezTo>
                  <a:pt x="4535" y="26047"/>
                  <a:pt x="4755" y="19037"/>
                  <a:pt x="5123" y="12199"/>
                </a:cubicBezTo>
                <a:cubicBezTo>
                  <a:pt x="5172" y="11636"/>
                  <a:pt x="5172" y="11096"/>
                  <a:pt x="5172" y="10582"/>
                </a:cubicBezTo>
                <a:cubicBezTo>
                  <a:pt x="5196" y="8401"/>
                  <a:pt x="5270" y="7028"/>
                  <a:pt x="6299" y="6097"/>
                </a:cubicBezTo>
                <a:cubicBezTo>
                  <a:pt x="7598" y="4945"/>
                  <a:pt x="9755" y="4749"/>
                  <a:pt x="11912" y="4700"/>
                </a:cubicBezTo>
                <a:cubicBezTo>
                  <a:pt x="28414" y="4400"/>
                  <a:pt x="45227" y="4094"/>
                  <a:pt x="62084" y="4094"/>
                </a:cubicBezTo>
                <a:close/>
                <a:moveTo>
                  <a:pt x="186073" y="4689"/>
                </a:moveTo>
                <a:cubicBezTo>
                  <a:pt x="190727" y="4689"/>
                  <a:pt x="195617" y="5146"/>
                  <a:pt x="198301" y="8278"/>
                </a:cubicBezTo>
                <a:cubicBezTo>
                  <a:pt x="200580" y="10925"/>
                  <a:pt x="200801" y="14993"/>
                  <a:pt x="200825" y="19282"/>
                </a:cubicBezTo>
                <a:lnTo>
                  <a:pt x="201365" y="82025"/>
                </a:lnTo>
                <a:cubicBezTo>
                  <a:pt x="201414" y="87980"/>
                  <a:pt x="200850" y="94304"/>
                  <a:pt x="200311" y="100406"/>
                </a:cubicBezTo>
                <a:cubicBezTo>
                  <a:pt x="200188" y="101803"/>
                  <a:pt x="200041" y="103225"/>
                  <a:pt x="199919" y="104671"/>
                </a:cubicBezTo>
                <a:cubicBezTo>
                  <a:pt x="198987" y="104303"/>
                  <a:pt x="198031" y="104132"/>
                  <a:pt x="197125" y="103985"/>
                </a:cubicBezTo>
                <a:cubicBezTo>
                  <a:pt x="193102" y="103335"/>
                  <a:pt x="189059" y="103014"/>
                  <a:pt x="185017" y="103014"/>
                </a:cubicBezTo>
                <a:cubicBezTo>
                  <a:pt x="180364" y="103014"/>
                  <a:pt x="175713" y="103440"/>
                  <a:pt x="171096" y="104279"/>
                </a:cubicBezTo>
                <a:cubicBezTo>
                  <a:pt x="170018" y="104475"/>
                  <a:pt x="167763" y="104892"/>
                  <a:pt x="166562" y="106779"/>
                </a:cubicBezTo>
                <a:cubicBezTo>
                  <a:pt x="165778" y="108004"/>
                  <a:pt x="165729" y="109352"/>
                  <a:pt x="165802" y="110529"/>
                </a:cubicBezTo>
                <a:cubicBezTo>
                  <a:pt x="165925" y="113004"/>
                  <a:pt x="166415" y="115479"/>
                  <a:pt x="166905" y="117881"/>
                </a:cubicBezTo>
                <a:cubicBezTo>
                  <a:pt x="167763" y="122195"/>
                  <a:pt x="168572" y="126312"/>
                  <a:pt x="167224" y="129989"/>
                </a:cubicBezTo>
                <a:cubicBezTo>
                  <a:pt x="166072" y="133150"/>
                  <a:pt x="163229" y="135797"/>
                  <a:pt x="159651" y="137072"/>
                </a:cubicBezTo>
                <a:cubicBezTo>
                  <a:pt x="157886" y="137713"/>
                  <a:pt x="155932" y="138034"/>
                  <a:pt x="153868" y="138034"/>
                </a:cubicBezTo>
                <a:cubicBezTo>
                  <a:pt x="152147" y="138034"/>
                  <a:pt x="150351" y="137811"/>
                  <a:pt x="148524" y="137366"/>
                </a:cubicBezTo>
                <a:cubicBezTo>
                  <a:pt x="145681" y="136679"/>
                  <a:pt x="141710" y="135160"/>
                  <a:pt x="139014" y="131925"/>
                </a:cubicBezTo>
                <a:cubicBezTo>
                  <a:pt x="136637" y="129082"/>
                  <a:pt x="135828" y="125307"/>
                  <a:pt x="136931" y="122293"/>
                </a:cubicBezTo>
                <a:cubicBezTo>
                  <a:pt x="137397" y="121067"/>
                  <a:pt x="138156" y="119891"/>
                  <a:pt x="138990" y="118641"/>
                </a:cubicBezTo>
                <a:cubicBezTo>
                  <a:pt x="139774" y="117489"/>
                  <a:pt x="140558" y="116288"/>
                  <a:pt x="141171" y="114916"/>
                </a:cubicBezTo>
                <a:cubicBezTo>
                  <a:pt x="141931" y="113200"/>
                  <a:pt x="142200" y="111190"/>
                  <a:pt x="141906" y="109401"/>
                </a:cubicBezTo>
                <a:cubicBezTo>
                  <a:pt x="141539" y="107146"/>
                  <a:pt x="140338" y="105455"/>
                  <a:pt x="138524" y="104573"/>
                </a:cubicBezTo>
                <a:cubicBezTo>
                  <a:pt x="137176" y="103936"/>
                  <a:pt x="135779" y="103887"/>
                  <a:pt x="134652" y="103862"/>
                </a:cubicBezTo>
                <a:lnTo>
                  <a:pt x="107177" y="103151"/>
                </a:lnTo>
                <a:cubicBezTo>
                  <a:pt x="107471" y="102245"/>
                  <a:pt x="107520" y="101362"/>
                  <a:pt x="107569" y="100799"/>
                </a:cubicBezTo>
                <a:cubicBezTo>
                  <a:pt x="108109" y="91828"/>
                  <a:pt x="107692" y="82809"/>
                  <a:pt x="106271" y="73961"/>
                </a:cubicBezTo>
                <a:lnTo>
                  <a:pt x="106197" y="73496"/>
                </a:lnTo>
                <a:cubicBezTo>
                  <a:pt x="105878" y="71609"/>
                  <a:pt x="105609" y="69844"/>
                  <a:pt x="105829" y="68153"/>
                </a:cubicBezTo>
                <a:cubicBezTo>
                  <a:pt x="106001" y="66829"/>
                  <a:pt x="106687" y="65187"/>
                  <a:pt x="108035" y="64550"/>
                </a:cubicBezTo>
                <a:cubicBezTo>
                  <a:pt x="108457" y="64345"/>
                  <a:pt x="108914" y="64255"/>
                  <a:pt x="109390" y="64255"/>
                </a:cubicBezTo>
                <a:cubicBezTo>
                  <a:pt x="110905" y="64255"/>
                  <a:pt x="112600" y="65172"/>
                  <a:pt x="113868" y="66217"/>
                </a:cubicBezTo>
                <a:cubicBezTo>
                  <a:pt x="114554" y="66756"/>
                  <a:pt x="115192" y="67344"/>
                  <a:pt x="115853" y="67981"/>
                </a:cubicBezTo>
                <a:cubicBezTo>
                  <a:pt x="117397" y="69403"/>
                  <a:pt x="119015" y="70898"/>
                  <a:pt x="121098" y="71878"/>
                </a:cubicBezTo>
                <a:cubicBezTo>
                  <a:pt x="122667" y="72600"/>
                  <a:pt x="124289" y="72924"/>
                  <a:pt x="125904" y="72924"/>
                </a:cubicBezTo>
                <a:cubicBezTo>
                  <a:pt x="131304" y="72924"/>
                  <a:pt x="136627" y="69308"/>
                  <a:pt x="139627" y="64893"/>
                </a:cubicBezTo>
                <a:cubicBezTo>
                  <a:pt x="143990" y="58472"/>
                  <a:pt x="144872" y="50188"/>
                  <a:pt x="141857" y="43767"/>
                </a:cubicBezTo>
                <a:cubicBezTo>
                  <a:pt x="139018" y="37716"/>
                  <a:pt x="132658" y="33750"/>
                  <a:pt x="126406" y="33750"/>
                </a:cubicBezTo>
                <a:cubicBezTo>
                  <a:pt x="125263" y="33750"/>
                  <a:pt x="124124" y="33883"/>
                  <a:pt x="123010" y="34159"/>
                </a:cubicBezTo>
                <a:cubicBezTo>
                  <a:pt x="121319" y="34576"/>
                  <a:pt x="119799" y="35262"/>
                  <a:pt x="118329" y="35899"/>
                </a:cubicBezTo>
                <a:cubicBezTo>
                  <a:pt x="117079" y="36463"/>
                  <a:pt x="115927" y="36978"/>
                  <a:pt x="114726" y="37321"/>
                </a:cubicBezTo>
                <a:cubicBezTo>
                  <a:pt x="114021" y="37519"/>
                  <a:pt x="113238" y="37635"/>
                  <a:pt x="112470" y="37635"/>
                </a:cubicBezTo>
                <a:cubicBezTo>
                  <a:pt x="111049" y="37635"/>
                  <a:pt x="109683" y="37236"/>
                  <a:pt x="108966" y="36218"/>
                </a:cubicBezTo>
                <a:cubicBezTo>
                  <a:pt x="108452" y="35507"/>
                  <a:pt x="108256" y="34478"/>
                  <a:pt x="108109" y="33179"/>
                </a:cubicBezTo>
                <a:cubicBezTo>
                  <a:pt x="107324" y="26341"/>
                  <a:pt x="108231" y="19258"/>
                  <a:pt x="109138" y="12395"/>
                </a:cubicBezTo>
                <a:cubicBezTo>
                  <a:pt x="109334" y="10900"/>
                  <a:pt x="109530" y="9381"/>
                  <a:pt x="109702" y="7886"/>
                </a:cubicBezTo>
                <a:cubicBezTo>
                  <a:pt x="109775" y="7322"/>
                  <a:pt x="109849" y="6587"/>
                  <a:pt x="109775" y="5803"/>
                </a:cubicBezTo>
                <a:lnTo>
                  <a:pt x="184748" y="4700"/>
                </a:lnTo>
                <a:cubicBezTo>
                  <a:pt x="185186" y="4693"/>
                  <a:pt x="185629" y="4689"/>
                  <a:pt x="186073" y="4689"/>
                </a:cubicBezTo>
                <a:close/>
                <a:moveTo>
                  <a:pt x="50424" y="67614"/>
                </a:moveTo>
                <a:cubicBezTo>
                  <a:pt x="53767" y="67614"/>
                  <a:pt x="57157" y="68734"/>
                  <a:pt x="59826" y="70898"/>
                </a:cubicBezTo>
                <a:cubicBezTo>
                  <a:pt x="64213" y="74452"/>
                  <a:pt x="66468" y="80726"/>
                  <a:pt x="65488" y="86510"/>
                </a:cubicBezTo>
                <a:cubicBezTo>
                  <a:pt x="65120" y="88667"/>
                  <a:pt x="64361" y="90774"/>
                  <a:pt x="63552" y="92980"/>
                </a:cubicBezTo>
                <a:cubicBezTo>
                  <a:pt x="62865" y="94867"/>
                  <a:pt x="62155" y="96828"/>
                  <a:pt x="61665" y="98862"/>
                </a:cubicBezTo>
                <a:cubicBezTo>
                  <a:pt x="61419" y="99965"/>
                  <a:pt x="61223" y="101289"/>
                  <a:pt x="61665" y="102612"/>
                </a:cubicBezTo>
                <a:cubicBezTo>
                  <a:pt x="62498" y="105137"/>
                  <a:pt x="65022" y="106485"/>
                  <a:pt x="69115" y="106632"/>
                </a:cubicBezTo>
                <a:cubicBezTo>
                  <a:pt x="74556" y="106803"/>
                  <a:pt x="79997" y="106901"/>
                  <a:pt x="85463" y="106901"/>
                </a:cubicBezTo>
                <a:cubicBezTo>
                  <a:pt x="90560" y="106901"/>
                  <a:pt x="95634" y="106803"/>
                  <a:pt x="100683" y="106656"/>
                </a:cubicBezTo>
                <a:lnTo>
                  <a:pt x="100683" y="106656"/>
                </a:lnTo>
                <a:cubicBezTo>
                  <a:pt x="100609" y="112048"/>
                  <a:pt x="100928" y="117489"/>
                  <a:pt x="101687" y="122856"/>
                </a:cubicBezTo>
                <a:cubicBezTo>
                  <a:pt x="101761" y="123420"/>
                  <a:pt x="101859" y="124008"/>
                  <a:pt x="101932" y="124597"/>
                </a:cubicBezTo>
                <a:cubicBezTo>
                  <a:pt x="102570" y="128763"/>
                  <a:pt x="103133" y="132684"/>
                  <a:pt x="102129" y="136361"/>
                </a:cubicBezTo>
                <a:cubicBezTo>
                  <a:pt x="101220" y="139640"/>
                  <a:pt x="98208" y="142820"/>
                  <a:pt x="95030" y="142820"/>
                </a:cubicBezTo>
                <a:cubicBezTo>
                  <a:pt x="94693" y="142820"/>
                  <a:pt x="94355" y="142784"/>
                  <a:pt x="94016" y="142709"/>
                </a:cubicBezTo>
                <a:cubicBezTo>
                  <a:pt x="92619" y="142414"/>
                  <a:pt x="91296" y="141483"/>
                  <a:pt x="89899" y="140527"/>
                </a:cubicBezTo>
                <a:cubicBezTo>
                  <a:pt x="88575" y="139596"/>
                  <a:pt x="87178" y="138616"/>
                  <a:pt x="85512" y="138003"/>
                </a:cubicBezTo>
                <a:cubicBezTo>
                  <a:pt x="84332" y="137578"/>
                  <a:pt x="83069" y="137369"/>
                  <a:pt x="81761" y="137369"/>
                </a:cubicBezTo>
                <a:cubicBezTo>
                  <a:pt x="78396" y="137369"/>
                  <a:pt x="74730" y="138749"/>
                  <a:pt x="71395" y="141361"/>
                </a:cubicBezTo>
                <a:cubicBezTo>
                  <a:pt x="66150" y="145503"/>
                  <a:pt x="62939" y="151434"/>
                  <a:pt x="62792" y="157218"/>
                </a:cubicBezTo>
                <a:cubicBezTo>
                  <a:pt x="62620" y="164056"/>
                  <a:pt x="67056" y="170477"/>
                  <a:pt x="73086" y="172193"/>
                </a:cubicBezTo>
                <a:cubicBezTo>
                  <a:pt x="74379" y="172556"/>
                  <a:pt x="75653" y="172714"/>
                  <a:pt x="76910" y="172714"/>
                </a:cubicBezTo>
                <a:cubicBezTo>
                  <a:pt x="81248" y="172714"/>
                  <a:pt x="85380" y="170831"/>
                  <a:pt x="89408" y="169006"/>
                </a:cubicBezTo>
                <a:cubicBezTo>
                  <a:pt x="91026" y="168271"/>
                  <a:pt x="92570" y="167560"/>
                  <a:pt x="94114" y="166997"/>
                </a:cubicBezTo>
                <a:cubicBezTo>
                  <a:pt x="94932" y="166684"/>
                  <a:pt x="95633" y="166526"/>
                  <a:pt x="96145" y="166526"/>
                </a:cubicBezTo>
                <a:cubicBezTo>
                  <a:pt x="96477" y="166526"/>
                  <a:pt x="96729" y="166592"/>
                  <a:pt x="96884" y="166727"/>
                </a:cubicBezTo>
                <a:cubicBezTo>
                  <a:pt x="97227" y="167021"/>
                  <a:pt x="97447" y="167977"/>
                  <a:pt x="97570" y="168492"/>
                </a:cubicBezTo>
                <a:cubicBezTo>
                  <a:pt x="99849" y="178687"/>
                  <a:pt x="100143" y="189545"/>
                  <a:pt x="98428" y="199839"/>
                </a:cubicBezTo>
                <a:cubicBezTo>
                  <a:pt x="98232" y="201088"/>
                  <a:pt x="97938" y="202461"/>
                  <a:pt x="97178" y="203123"/>
                </a:cubicBezTo>
                <a:cubicBezTo>
                  <a:pt x="96492" y="203735"/>
                  <a:pt x="95217" y="203858"/>
                  <a:pt x="93894" y="203956"/>
                </a:cubicBezTo>
                <a:cubicBezTo>
                  <a:pt x="87295" y="204412"/>
                  <a:pt x="80635" y="204579"/>
                  <a:pt x="73981" y="204579"/>
                </a:cubicBezTo>
                <a:cubicBezTo>
                  <a:pt x="64891" y="204579"/>
                  <a:pt x="55811" y="204267"/>
                  <a:pt x="46910" y="203956"/>
                </a:cubicBezTo>
                <a:lnTo>
                  <a:pt x="15098" y="202878"/>
                </a:lnTo>
                <a:cubicBezTo>
                  <a:pt x="11618" y="202755"/>
                  <a:pt x="8186" y="202338"/>
                  <a:pt x="6716" y="200157"/>
                </a:cubicBezTo>
                <a:cubicBezTo>
                  <a:pt x="5907" y="198932"/>
                  <a:pt x="5760" y="197241"/>
                  <a:pt x="5662" y="195182"/>
                </a:cubicBezTo>
                <a:cubicBezTo>
                  <a:pt x="4142" y="165183"/>
                  <a:pt x="4191" y="134792"/>
                  <a:pt x="5785" y="104794"/>
                </a:cubicBezTo>
                <a:cubicBezTo>
                  <a:pt x="5858" y="104794"/>
                  <a:pt x="5932" y="104794"/>
                  <a:pt x="6005" y="104818"/>
                </a:cubicBezTo>
                <a:cubicBezTo>
                  <a:pt x="11268" y="105360"/>
                  <a:pt x="16562" y="105630"/>
                  <a:pt x="21855" y="105630"/>
                </a:cubicBezTo>
                <a:cubicBezTo>
                  <a:pt x="27088" y="105630"/>
                  <a:pt x="32321" y="105366"/>
                  <a:pt x="37523" y="104843"/>
                </a:cubicBezTo>
                <a:cubicBezTo>
                  <a:pt x="42597" y="104328"/>
                  <a:pt x="44116" y="102073"/>
                  <a:pt x="44508" y="100259"/>
                </a:cubicBezTo>
                <a:cubicBezTo>
                  <a:pt x="44852" y="98666"/>
                  <a:pt x="44288" y="97171"/>
                  <a:pt x="43773" y="96044"/>
                </a:cubicBezTo>
                <a:cubicBezTo>
                  <a:pt x="42940" y="94279"/>
                  <a:pt x="41910" y="92613"/>
                  <a:pt x="40906" y="91020"/>
                </a:cubicBezTo>
                <a:cubicBezTo>
                  <a:pt x="39362" y="88520"/>
                  <a:pt x="37891" y="86167"/>
                  <a:pt x="37254" y="83593"/>
                </a:cubicBezTo>
                <a:cubicBezTo>
                  <a:pt x="35955" y="78275"/>
                  <a:pt x="38798" y="72001"/>
                  <a:pt x="43749" y="69280"/>
                </a:cubicBezTo>
                <a:cubicBezTo>
                  <a:pt x="45775" y="68161"/>
                  <a:pt x="48088" y="67614"/>
                  <a:pt x="50424" y="67614"/>
                </a:cubicBezTo>
                <a:close/>
                <a:moveTo>
                  <a:pt x="185018" y="107123"/>
                </a:moveTo>
                <a:cubicBezTo>
                  <a:pt x="188849" y="107123"/>
                  <a:pt x="192682" y="107425"/>
                  <a:pt x="196487" y="108029"/>
                </a:cubicBezTo>
                <a:cubicBezTo>
                  <a:pt x="197590" y="108200"/>
                  <a:pt x="198742" y="108421"/>
                  <a:pt x="199428" y="109009"/>
                </a:cubicBezTo>
                <a:cubicBezTo>
                  <a:pt x="200115" y="109597"/>
                  <a:pt x="200507" y="110725"/>
                  <a:pt x="200752" y="111656"/>
                </a:cubicBezTo>
                <a:cubicBezTo>
                  <a:pt x="201659" y="114965"/>
                  <a:pt x="201879" y="118567"/>
                  <a:pt x="202026" y="121974"/>
                </a:cubicBezTo>
                <a:cubicBezTo>
                  <a:pt x="202565" y="134768"/>
                  <a:pt x="202222" y="147806"/>
                  <a:pt x="201904" y="160428"/>
                </a:cubicBezTo>
                <a:cubicBezTo>
                  <a:pt x="201610" y="171188"/>
                  <a:pt x="201316" y="182339"/>
                  <a:pt x="201561" y="193295"/>
                </a:cubicBezTo>
                <a:cubicBezTo>
                  <a:pt x="201659" y="196677"/>
                  <a:pt x="201585" y="199618"/>
                  <a:pt x="199968" y="201456"/>
                </a:cubicBezTo>
                <a:cubicBezTo>
                  <a:pt x="198154" y="203539"/>
                  <a:pt x="194723" y="203809"/>
                  <a:pt x="191389" y="203931"/>
                </a:cubicBezTo>
                <a:cubicBezTo>
                  <a:pt x="175602" y="204484"/>
                  <a:pt x="159540" y="205036"/>
                  <a:pt x="143437" y="205036"/>
                </a:cubicBezTo>
                <a:cubicBezTo>
                  <a:pt x="129516" y="205036"/>
                  <a:pt x="115566" y="204623"/>
                  <a:pt x="101736" y="203441"/>
                </a:cubicBezTo>
                <a:cubicBezTo>
                  <a:pt x="102178" y="202338"/>
                  <a:pt x="102349" y="201260"/>
                  <a:pt x="102472" y="200525"/>
                </a:cubicBezTo>
                <a:cubicBezTo>
                  <a:pt x="104285" y="189692"/>
                  <a:pt x="103967" y="178295"/>
                  <a:pt x="101565" y="167585"/>
                </a:cubicBezTo>
                <a:cubicBezTo>
                  <a:pt x="101271" y="166237"/>
                  <a:pt x="100830" y="164668"/>
                  <a:pt x="99506" y="163566"/>
                </a:cubicBezTo>
                <a:cubicBezTo>
                  <a:pt x="98603" y="162813"/>
                  <a:pt x="97487" y="162435"/>
                  <a:pt x="96174" y="162435"/>
                </a:cubicBezTo>
                <a:cubicBezTo>
                  <a:pt x="95134" y="162435"/>
                  <a:pt x="93971" y="162672"/>
                  <a:pt x="92693" y="163149"/>
                </a:cubicBezTo>
                <a:cubicBezTo>
                  <a:pt x="91002" y="163762"/>
                  <a:pt x="89335" y="164521"/>
                  <a:pt x="87693" y="165281"/>
                </a:cubicBezTo>
                <a:cubicBezTo>
                  <a:pt x="83958" y="166974"/>
                  <a:pt x="80377" y="168604"/>
                  <a:pt x="76901" y="168604"/>
                </a:cubicBezTo>
                <a:cubicBezTo>
                  <a:pt x="75998" y="168604"/>
                  <a:pt x="75103" y="168494"/>
                  <a:pt x="74213" y="168247"/>
                </a:cubicBezTo>
                <a:cubicBezTo>
                  <a:pt x="69998" y="167046"/>
                  <a:pt x="66762" y="162242"/>
                  <a:pt x="66885" y="157316"/>
                </a:cubicBezTo>
                <a:cubicBezTo>
                  <a:pt x="67007" y="152733"/>
                  <a:pt x="69630" y="147978"/>
                  <a:pt x="73943" y="144596"/>
                </a:cubicBezTo>
                <a:cubicBezTo>
                  <a:pt x="76516" y="142549"/>
                  <a:pt x="79276" y="141466"/>
                  <a:pt x="81699" y="141466"/>
                </a:cubicBezTo>
                <a:cubicBezTo>
                  <a:pt x="82554" y="141466"/>
                  <a:pt x="83367" y="141600"/>
                  <a:pt x="84115" y="141875"/>
                </a:cubicBezTo>
                <a:cubicBezTo>
                  <a:pt x="85291" y="142292"/>
                  <a:pt x="86394" y="143052"/>
                  <a:pt x="87570" y="143885"/>
                </a:cubicBezTo>
                <a:cubicBezTo>
                  <a:pt x="89237" y="145037"/>
                  <a:pt x="90953" y="146238"/>
                  <a:pt x="93134" y="146728"/>
                </a:cubicBezTo>
                <a:cubicBezTo>
                  <a:pt x="93760" y="146864"/>
                  <a:pt x="94392" y="146931"/>
                  <a:pt x="95023" y="146931"/>
                </a:cubicBezTo>
                <a:cubicBezTo>
                  <a:pt x="97231" y="146931"/>
                  <a:pt x="99436" y="146110"/>
                  <a:pt x="101418" y="144547"/>
                </a:cubicBezTo>
                <a:cubicBezTo>
                  <a:pt x="103624" y="142782"/>
                  <a:pt x="105315" y="140184"/>
                  <a:pt x="106074" y="137464"/>
                </a:cubicBezTo>
                <a:cubicBezTo>
                  <a:pt x="107324" y="132954"/>
                  <a:pt x="106663" y="128395"/>
                  <a:pt x="106001" y="124008"/>
                </a:cubicBezTo>
                <a:cubicBezTo>
                  <a:pt x="105903" y="123420"/>
                  <a:pt x="105829" y="122856"/>
                  <a:pt x="105756" y="122268"/>
                </a:cubicBezTo>
                <a:cubicBezTo>
                  <a:pt x="105045" y="117293"/>
                  <a:pt x="104726" y="112220"/>
                  <a:pt x="104775" y="107195"/>
                </a:cubicBezTo>
                <a:lnTo>
                  <a:pt x="104775" y="107195"/>
                </a:lnTo>
                <a:lnTo>
                  <a:pt x="134554" y="107955"/>
                </a:lnTo>
                <a:cubicBezTo>
                  <a:pt x="135362" y="107980"/>
                  <a:pt x="136196" y="108004"/>
                  <a:pt x="136759" y="108274"/>
                </a:cubicBezTo>
                <a:cubicBezTo>
                  <a:pt x="138107" y="108911"/>
                  <a:pt x="138230" y="111435"/>
                  <a:pt x="137421" y="113249"/>
                </a:cubicBezTo>
                <a:cubicBezTo>
                  <a:pt x="136955" y="114303"/>
                  <a:pt x="136294" y="115308"/>
                  <a:pt x="135583" y="116386"/>
                </a:cubicBezTo>
                <a:cubicBezTo>
                  <a:pt x="134652" y="117759"/>
                  <a:pt x="133696" y="119205"/>
                  <a:pt x="133083" y="120896"/>
                </a:cubicBezTo>
                <a:cubicBezTo>
                  <a:pt x="131490" y="125234"/>
                  <a:pt x="132568" y="130601"/>
                  <a:pt x="135853" y="134547"/>
                </a:cubicBezTo>
                <a:cubicBezTo>
                  <a:pt x="139259" y="138640"/>
                  <a:pt x="144112" y="140503"/>
                  <a:pt x="147543" y="141361"/>
                </a:cubicBezTo>
                <a:cubicBezTo>
                  <a:pt x="149693" y="141874"/>
                  <a:pt x="151809" y="142129"/>
                  <a:pt x="153850" y="142129"/>
                </a:cubicBezTo>
                <a:cubicBezTo>
                  <a:pt x="156392" y="142129"/>
                  <a:pt x="158818" y="141733"/>
                  <a:pt x="161048" y="140944"/>
                </a:cubicBezTo>
                <a:cubicBezTo>
                  <a:pt x="165753" y="139253"/>
                  <a:pt x="169503" y="135675"/>
                  <a:pt x="171072" y="131410"/>
                </a:cubicBezTo>
                <a:cubicBezTo>
                  <a:pt x="172836" y="126631"/>
                  <a:pt x="171856" y="121778"/>
                  <a:pt x="170925" y="117072"/>
                </a:cubicBezTo>
                <a:cubicBezTo>
                  <a:pt x="170459" y="114720"/>
                  <a:pt x="170018" y="112489"/>
                  <a:pt x="169895" y="110283"/>
                </a:cubicBezTo>
                <a:cubicBezTo>
                  <a:pt x="169871" y="110038"/>
                  <a:pt x="169846" y="109254"/>
                  <a:pt x="170018" y="108985"/>
                </a:cubicBezTo>
                <a:cubicBezTo>
                  <a:pt x="170263" y="108592"/>
                  <a:pt x="171439" y="108372"/>
                  <a:pt x="171831" y="108323"/>
                </a:cubicBezTo>
                <a:cubicBezTo>
                  <a:pt x="176199" y="107523"/>
                  <a:pt x="180608" y="107123"/>
                  <a:pt x="185018" y="107123"/>
                </a:cubicBezTo>
                <a:close/>
                <a:moveTo>
                  <a:pt x="62119" y="1"/>
                </a:moveTo>
                <a:cubicBezTo>
                  <a:pt x="45215" y="1"/>
                  <a:pt x="28368" y="307"/>
                  <a:pt x="11838" y="607"/>
                </a:cubicBezTo>
                <a:cubicBezTo>
                  <a:pt x="8897" y="656"/>
                  <a:pt x="5858" y="999"/>
                  <a:pt x="3579" y="3033"/>
                </a:cubicBezTo>
                <a:cubicBezTo>
                  <a:pt x="1152" y="5214"/>
                  <a:pt x="1103" y="8155"/>
                  <a:pt x="1079" y="10533"/>
                </a:cubicBezTo>
                <a:cubicBezTo>
                  <a:pt x="1079" y="11023"/>
                  <a:pt x="1054" y="11513"/>
                  <a:pt x="1030" y="11979"/>
                </a:cubicBezTo>
                <a:cubicBezTo>
                  <a:pt x="662" y="18890"/>
                  <a:pt x="417" y="25949"/>
                  <a:pt x="344" y="33547"/>
                </a:cubicBezTo>
                <a:cubicBezTo>
                  <a:pt x="221" y="46120"/>
                  <a:pt x="466" y="59403"/>
                  <a:pt x="1201" y="76682"/>
                </a:cubicBezTo>
                <a:cubicBezTo>
                  <a:pt x="1520" y="84745"/>
                  <a:pt x="1937" y="92931"/>
                  <a:pt x="2329" y="100872"/>
                </a:cubicBezTo>
                <a:lnTo>
                  <a:pt x="2329" y="101019"/>
                </a:lnTo>
                <a:cubicBezTo>
                  <a:pt x="2329" y="101166"/>
                  <a:pt x="2353" y="101362"/>
                  <a:pt x="2378" y="101583"/>
                </a:cubicBezTo>
                <a:cubicBezTo>
                  <a:pt x="2035" y="101926"/>
                  <a:pt x="1814" y="102392"/>
                  <a:pt x="1790" y="102906"/>
                </a:cubicBezTo>
                <a:cubicBezTo>
                  <a:pt x="74" y="133591"/>
                  <a:pt x="0" y="164693"/>
                  <a:pt x="1545" y="195378"/>
                </a:cubicBezTo>
                <a:cubicBezTo>
                  <a:pt x="1667" y="197412"/>
                  <a:pt x="1790" y="200182"/>
                  <a:pt x="3309" y="202436"/>
                </a:cubicBezTo>
                <a:cubicBezTo>
                  <a:pt x="5809" y="206162"/>
                  <a:pt x="10392" y="206824"/>
                  <a:pt x="14951" y="206971"/>
                </a:cubicBezTo>
                <a:lnTo>
                  <a:pt x="46763" y="208073"/>
                </a:lnTo>
                <a:cubicBezTo>
                  <a:pt x="55684" y="208368"/>
                  <a:pt x="64802" y="208686"/>
                  <a:pt x="73943" y="208686"/>
                </a:cubicBezTo>
                <a:cubicBezTo>
                  <a:pt x="80683" y="208686"/>
                  <a:pt x="87448" y="208515"/>
                  <a:pt x="94163" y="208049"/>
                </a:cubicBezTo>
                <a:cubicBezTo>
                  <a:pt x="95560" y="207951"/>
                  <a:pt x="96982" y="207804"/>
                  <a:pt x="98305" y="207216"/>
                </a:cubicBezTo>
                <a:cubicBezTo>
                  <a:pt x="98403" y="207240"/>
                  <a:pt x="98501" y="207265"/>
                  <a:pt x="98624" y="207265"/>
                </a:cubicBezTo>
                <a:cubicBezTo>
                  <a:pt x="113452" y="208662"/>
                  <a:pt x="128426" y="209127"/>
                  <a:pt x="143352" y="209127"/>
                </a:cubicBezTo>
                <a:cubicBezTo>
                  <a:pt x="159553" y="209127"/>
                  <a:pt x="175679" y="208588"/>
                  <a:pt x="191512" y="208024"/>
                </a:cubicBezTo>
                <a:cubicBezTo>
                  <a:pt x="195580" y="207902"/>
                  <a:pt x="200164" y="207461"/>
                  <a:pt x="203056" y="204152"/>
                </a:cubicBezTo>
                <a:cubicBezTo>
                  <a:pt x="205850" y="200941"/>
                  <a:pt x="205752" y="196481"/>
                  <a:pt x="205678" y="193197"/>
                </a:cubicBezTo>
                <a:cubicBezTo>
                  <a:pt x="205408" y="182339"/>
                  <a:pt x="205703" y="171261"/>
                  <a:pt x="205997" y="160526"/>
                </a:cubicBezTo>
                <a:cubicBezTo>
                  <a:pt x="206340" y="147855"/>
                  <a:pt x="206683" y="134719"/>
                  <a:pt x="206119" y="121803"/>
                </a:cubicBezTo>
                <a:cubicBezTo>
                  <a:pt x="205972" y="118151"/>
                  <a:pt x="205727" y="114303"/>
                  <a:pt x="204698" y="110578"/>
                </a:cubicBezTo>
                <a:cubicBezTo>
                  <a:pt x="204477" y="109793"/>
                  <a:pt x="204183" y="108886"/>
                  <a:pt x="203742" y="108029"/>
                </a:cubicBezTo>
                <a:cubicBezTo>
                  <a:pt x="203766" y="107906"/>
                  <a:pt x="203791" y="107808"/>
                  <a:pt x="203791" y="107710"/>
                </a:cubicBezTo>
                <a:cubicBezTo>
                  <a:pt x="203962" y="105431"/>
                  <a:pt x="204183" y="103053"/>
                  <a:pt x="204379" y="100774"/>
                </a:cubicBezTo>
                <a:cubicBezTo>
                  <a:pt x="204943" y="94573"/>
                  <a:pt x="205531" y="88152"/>
                  <a:pt x="205458" y="82000"/>
                </a:cubicBezTo>
                <a:lnTo>
                  <a:pt x="204918" y="19258"/>
                </a:lnTo>
                <a:cubicBezTo>
                  <a:pt x="204894" y="14185"/>
                  <a:pt x="204575" y="9307"/>
                  <a:pt x="201414" y="5607"/>
                </a:cubicBezTo>
                <a:cubicBezTo>
                  <a:pt x="197663" y="1227"/>
                  <a:pt x="191731" y="593"/>
                  <a:pt x="186201" y="593"/>
                </a:cubicBezTo>
                <a:cubicBezTo>
                  <a:pt x="185696" y="593"/>
                  <a:pt x="185195" y="599"/>
                  <a:pt x="184699" y="607"/>
                </a:cubicBezTo>
                <a:lnTo>
                  <a:pt x="107569" y="1734"/>
                </a:lnTo>
                <a:cubicBezTo>
                  <a:pt x="107447" y="1734"/>
                  <a:pt x="107324" y="1734"/>
                  <a:pt x="107202" y="1759"/>
                </a:cubicBezTo>
                <a:cubicBezTo>
                  <a:pt x="105584" y="876"/>
                  <a:pt x="103648" y="803"/>
                  <a:pt x="102741" y="754"/>
                </a:cubicBezTo>
                <a:cubicBezTo>
                  <a:pt x="89253" y="198"/>
                  <a:pt x="75668" y="1"/>
                  <a:pt x="621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4" name="Google Shape;2434;p56"/>
          <p:cNvGrpSpPr/>
          <p:nvPr/>
        </p:nvGrpSpPr>
        <p:grpSpPr>
          <a:xfrm rot="2065613">
            <a:off x="8712594" y="2991974"/>
            <a:ext cx="1653875" cy="539976"/>
            <a:chOff x="2564525" y="5223525"/>
            <a:chExt cx="2556110" cy="834547"/>
          </a:xfrm>
        </p:grpSpPr>
        <p:sp>
          <p:nvSpPr>
            <p:cNvPr id="2435" name="Google Shape;2435;p5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5" name="Google Shape;2445;p56"/>
          <p:cNvGrpSpPr/>
          <p:nvPr/>
        </p:nvGrpSpPr>
        <p:grpSpPr>
          <a:xfrm rot="390124">
            <a:off x="-711125" y="318230"/>
            <a:ext cx="1719442" cy="916249"/>
            <a:chOff x="7463504" y="3075665"/>
            <a:chExt cx="2603050" cy="1387103"/>
          </a:xfrm>
        </p:grpSpPr>
        <p:sp>
          <p:nvSpPr>
            <p:cNvPr id="2446" name="Google Shape;2446;p56"/>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6"/>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6"/>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6"/>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6"/>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6"/>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6"/>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6"/>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6"/>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6"/>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6"/>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6"/>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6"/>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6"/>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6"/>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6"/>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6"/>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6"/>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6"/>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6"/>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6"/>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6"/>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6"/>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6"/>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6"/>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6"/>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6"/>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6"/>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6"/>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6"/>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6"/>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6"/>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6"/>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https://lh6.googleusercontent.com/10c8I-XF6WmwXtOZT0RtJzv7sv-d6g-1iTPDiOfBbHwZj_DjFrJUQfcy6t2IIfOvIkuhRfX0jgcfSeNvFO5fILQunEsMIAdDeH7euP_loOay_ZszdV1umKj2DNXqvxsE50n4TBjMmqGvNw4Yvs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9427" y="921369"/>
            <a:ext cx="5400675"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547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2"/>
        <p:cNvGrpSpPr/>
        <p:nvPr/>
      </p:nvGrpSpPr>
      <p:grpSpPr>
        <a:xfrm>
          <a:off x="0" y="0"/>
          <a:ext cx="0" cy="0"/>
          <a:chOff x="0" y="0"/>
          <a:chExt cx="0" cy="0"/>
        </a:xfrm>
      </p:grpSpPr>
      <p:grpSp>
        <p:nvGrpSpPr>
          <p:cNvPr id="2492" name="Google Shape;2492;p57"/>
          <p:cNvGrpSpPr/>
          <p:nvPr/>
        </p:nvGrpSpPr>
        <p:grpSpPr>
          <a:xfrm>
            <a:off x="4982234" y="413196"/>
            <a:ext cx="619062" cy="333196"/>
            <a:chOff x="1190000" y="1443025"/>
            <a:chExt cx="5241850" cy="2821300"/>
          </a:xfrm>
        </p:grpSpPr>
        <p:sp>
          <p:nvSpPr>
            <p:cNvPr id="2493" name="Google Shape;2493;p57"/>
            <p:cNvSpPr/>
            <p:nvPr/>
          </p:nvSpPr>
          <p:spPr>
            <a:xfrm>
              <a:off x="1190000" y="1443025"/>
              <a:ext cx="5241850" cy="2821300"/>
            </a:xfrm>
            <a:custGeom>
              <a:avLst/>
              <a:gdLst/>
              <a:ahLst/>
              <a:cxnLst/>
              <a:rect l="l" t="t" r="r" b="b"/>
              <a:pathLst>
                <a:path w="209674" h="112852" extrusionOk="0">
                  <a:moveTo>
                    <a:pt x="53528" y="39374"/>
                  </a:moveTo>
                  <a:lnTo>
                    <a:pt x="55586" y="72975"/>
                  </a:lnTo>
                  <a:cubicBezTo>
                    <a:pt x="51444" y="73220"/>
                    <a:pt x="47278" y="73368"/>
                    <a:pt x="43160" y="73441"/>
                  </a:cubicBezTo>
                  <a:cubicBezTo>
                    <a:pt x="42376" y="62290"/>
                    <a:pt x="42107" y="50991"/>
                    <a:pt x="42278" y="39790"/>
                  </a:cubicBezTo>
                  <a:cubicBezTo>
                    <a:pt x="46003" y="39643"/>
                    <a:pt x="49753" y="39496"/>
                    <a:pt x="53528" y="39374"/>
                  </a:cubicBezTo>
                  <a:close/>
                  <a:moveTo>
                    <a:pt x="79703" y="38541"/>
                  </a:moveTo>
                  <a:cubicBezTo>
                    <a:pt x="80855" y="50158"/>
                    <a:pt x="82056" y="62118"/>
                    <a:pt x="81590" y="73931"/>
                  </a:cubicBezTo>
                  <a:cubicBezTo>
                    <a:pt x="77179" y="73858"/>
                    <a:pt x="72718" y="73637"/>
                    <a:pt x="68331" y="73269"/>
                  </a:cubicBezTo>
                  <a:cubicBezTo>
                    <a:pt x="68086" y="61848"/>
                    <a:pt x="68208" y="50280"/>
                    <a:pt x="68699" y="38859"/>
                  </a:cubicBezTo>
                  <a:cubicBezTo>
                    <a:pt x="72350" y="38737"/>
                    <a:pt x="76027" y="38639"/>
                    <a:pt x="79703" y="38541"/>
                  </a:cubicBezTo>
                  <a:close/>
                  <a:moveTo>
                    <a:pt x="127985" y="38222"/>
                  </a:moveTo>
                  <a:cubicBezTo>
                    <a:pt x="132348" y="38271"/>
                    <a:pt x="136686" y="38393"/>
                    <a:pt x="141024" y="38516"/>
                  </a:cubicBezTo>
                  <a:lnTo>
                    <a:pt x="140705" y="74348"/>
                  </a:lnTo>
                  <a:lnTo>
                    <a:pt x="127422" y="74348"/>
                  </a:lnTo>
                  <a:lnTo>
                    <a:pt x="127985" y="38222"/>
                  </a:lnTo>
                  <a:close/>
                  <a:moveTo>
                    <a:pt x="156489" y="39178"/>
                  </a:moveTo>
                  <a:cubicBezTo>
                    <a:pt x="160165" y="39374"/>
                    <a:pt x="163842" y="39594"/>
                    <a:pt x="167518" y="39864"/>
                  </a:cubicBezTo>
                  <a:cubicBezTo>
                    <a:pt x="168278" y="51702"/>
                    <a:pt x="168229" y="63662"/>
                    <a:pt x="167371" y="75500"/>
                  </a:cubicBezTo>
                  <a:cubicBezTo>
                    <a:pt x="165749" y="75561"/>
                    <a:pt x="164123" y="75592"/>
                    <a:pt x="162496" y="75592"/>
                  </a:cubicBezTo>
                  <a:cubicBezTo>
                    <a:pt x="160214" y="75592"/>
                    <a:pt x="157931" y="75531"/>
                    <a:pt x="155656" y="75402"/>
                  </a:cubicBezTo>
                  <a:cubicBezTo>
                    <a:pt x="154920" y="63343"/>
                    <a:pt x="155215" y="51187"/>
                    <a:pt x="156489" y="39178"/>
                  </a:cubicBezTo>
                  <a:close/>
                  <a:moveTo>
                    <a:pt x="38185" y="39938"/>
                  </a:moveTo>
                  <a:cubicBezTo>
                    <a:pt x="37989" y="51187"/>
                    <a:pt x="38283" y="62559"/>
                    <a:pt x="39067" y="73760"/>
                  </a:cubicBezTo>
                  <a:cubicBezTo>
                    <a:pt x="39116" y="74397"/>
                    <a:pt x="39215" y="75892"/>
                    <a:pt x="40440" y="76823"/>
                  </a:cubicBezTo>
                  <a:cubicBezTo>
                    <a:pt x="41273" y="77485"/>
                    <a:pt x="42205" y="77534"/>
                    <a:pt x="42842" y="77534"/>
                  </a:cubicBezTo>
                  <a:lnTo>
                    <a:pt x="43062" y="77534"/>
                  </a:lnTo>
                  <a:cubicBezTo>
                    <a:pt x="44484" y="77509"/>
                    <a:pt x="45905" y="77485"/>
                    <a:pt x="47327" y="77436"/>
                  </a:cubicBezTo>
                  <a:lnTo>
                    <a:pt x="47400" y="106920"/>
                  </a:lnTo>
                  <a:lnTo>
                    <a:pt x="27205" y="106675"/>
                  </a:lnTo>
                  <a:cubicBezTo>
                    <a:pt x="27205" y="106650"/>
                    <a:pt x="27205" y="106601"/>
                    <a:pt x="27205" y="106552"/>
                  </a:cubicBezTo>
                  <a:lnTo>
                    <a:pt x="25955" y="44570"/>
                  </a:lnTo>
                  <a:cubicBezTo>
                    <a:pt x="25931" y="43614"/>
                    <a:pt x="25906" y="42535"/>
                    <a:pt x="26274" y="41849"/>
                  </a:cubicBezTo>
                  <a:cubicBezTo>
                    <a:pt x="26985" y="40550"/>
                    <a:pt x="29337" y="40305"/>
                    <a:pt x="31323" y="40207"/>
                  </a:cubicBezTo>
                  <a:cubicBezTo>
                    <a:pt x="33602" y="40134"/>
                    <a:pt x="35881" y="40036"/>
                    <a:pt x="38185" y="39938"/>
                  </a:cubicBezTo>
                  <a:close/>
                  <a:moveTo>
                    <a:pt x="64581" y="38982"/>
                  </a:moveTo>
                  <a:lnTo>
                    <a:pt x="64581" y="38982"/>
                  </a:lnTo>
                  <a:cubicBezTo>
                    <a:pt x="64091" y="50574"/>
                    <a:pt x="63968" y="62314"/>
                    <a:pt x="64238" y="73907"/>
                  </a:cubicBezTo>
                  <a:cubicBezTo>
                    <a:pt x="64262" y="74348"/>
                    <a:pt x="64287" y="75157"/>
                    <a:pt x="64802" y="75941"/>
                  </a:cubicBezTo>
                  <a:cubicBezTo>
                    <a:pt x="65659" y="77166"/>
                    <a:pt x="67106" y="77289"/>
                    <a:pt x="67645" y="77338"/>
                  </a:cubicBezTo>
                  <a:cubicBezTo>
                    <a:pt x="69752" y="77509"/>
                    <a:pt x="71885" y="77657"/>
                    <a:pt x="74017" y="77755"/>
                  </a:cubicBezTo>
                  <a:lnTo>
                    <a:pt x="73943" y="107239"/>
                  </a:lnTo>
                  <a:lnTo>
                    <a:pt x="51493" y="106969"/>
                  </a:lnTo>
                  <a:lnTo>
                    <a:pt x="51420" y="77289"/>
                  </a:lnTo>
                  <a:cubicBezTo>
                    <a:pt x="53577" y="77191"/>
                    <a:pt x="55733" y="77068"/>
                    <a:pt x="57890" y="76921"/>
                  </a:cubicBezTo>
                  <a:cubicBezTo>
                    <a:pt x="59018" y="76848"/>
                    <a:pt x="59875" y="75892"/>
                    <a:pt x="59802" y="74765"/>
                  </a:cubicBezTo>
                  <a:lnTo>
                    <a:pt x="57621" y="39227"/>
                  </a:lnTo>
                  <a:cubicBezTo>
                    <a:pt x="59949" y="39129"/>
                    <a:pt x="62253" y="39055"/>
                    <a:pt x="64581" y="38982"/>
                  </a:cubicBezTo>
                  <a:close/>
                  <a:moveTo>
                    <a:pt x="102325" y="38148"/>
                  </a:moveTo>
                  <a:lnTo>
                    <a:pt x="98795" y="107557"/>
                  </a:lnTo>
                  <a:lnTo>
                    <a:pt x="78036" y="107288"/>
                  </a:lnTo>
                  <a:lnTo>
                    <a:pt x="78110" y="77926"/>
                  </a:lnTo>
                  <a:cubicBezTo>
                    <a:pt x="79924" y="78000"/>
                    <a:pt x="81737" y="78049"/>
                    <a:pt x="83526" y="78049"/>
                  </a:cubicBezTo>
                  <a:lnTo>
                    <a:pt x="83551" y="78049"/>
                  </a:lnTo>
                  <a:cubicBezTo>
                    <a:pt x="84629" y="78049"/>
                    <a:pt x="85536" y="77191"/>
                    <a:pt x="85585" y="76112"/>
                  </a:cubicBezTo>
                  <a:cubicBezTo>
                    <a:pt x="86296" y="63466"/>
                    <a:pt x="85046" y="50746"/>
                    <a:pt x="83796" y="38443"/>
                  </a:cubicBezTo>
                  <a:cubicBezTo>
                    <a:pt x="89972" y="38295"/>
                    <a:pt x="96148" y="38197"/>
                    <a:pt x="102325" y="38148"/>
                  </a:cubicBezTo>
                  <a:close/>
                  <a:moveTo>
                    <a:pt x="111106" y="38090"/>
                  </a:moveTo>
                  <a:cubicBezTo>
                    <a:pt x="115375" y="38090"/>
                    <a:pt x="119640" y="38113"/>
                    <a:pt x="123892" y="38148"/>
                  </a:cubicBezTo>
                  <a:lnTo>
                    <a:pt x="123304" y="76358"/>
                  </a:lnTo>
                  <a:cubicBezTo>
                    <a:pt x="123280" y="76897"/>
                    <a:pt x="123500" y="77436"/>
                    <a:pt x="123892" y="77828"/>
                  </a:cubicBezTo>
                  <a:cubicBezTo>
                    <a:pt x="124260" y="78220"/>
                    <a:pt x="124799" y="78441"/>
                    <a:pt x="125338" y="78441"/>
                  </a:cubicBezTo>
                  <a:lnTo>
                    <a:pt x="131245" y="78441"/>
                  </a:lnTo>
                  <a:lnTo>
                    <a:pt x="131171" y="107949"/>
                  </a:lnTo>
                  <a:lnTo>
                    <a:pt x="102888" y="107606"/>
                  </a:lnTo>
                  <a:lnTo>
                    <a:pt x="106418" y="38099"/>
                  </a:lnTo>
                  <a:cubicBezTo>
                    <a:pt x="107981" y="38093"/>
                    <a:pt x="109544" y="38090"/>
                    <a:pt x="111106" y="38090"/>
                  </a:cubicBezTo>
                  <a:close/>
                  <a:moveTo>
                    <a:pt x="145117" y="38663"/>
                  </a:moveTo>
                  <a:cubicBezTo>
                    <a:pt x="147543" y="38761"/>
                    <a:pt x="149970" y="38859"/>
                    <a:pt x="152396" y="38957"/>
                  </a:cubicBezTo>
                  <a:cubicBezTo>
                    <a:pt x="151048" y="51726"/>
                    <a:pt x="150803" y="64691"/>
                    <a:pt x="151685" y="77485"/>
                  </a:cubicBezTo>
                  <a:cubicBezTo>
                    <a:pt x="151759" y="78514"/>
                    <a:pt x="152568" y="79323"/>
                    <a:pt x="153597" y="79397"/>
                  </a:cubicBezTo>
                  <a:cubicBezTo>
                    <a:pt x="155582" y="79519"/>
                    <a:pt x="157567" y="79617"/>
                    <a:pt x="159553" y="79642"/>
                  </a:cubicBezTo>
                  <a:cubicBezTo>
                    <a:pt x="159455" y="89176"/>
                    <a:pt x="158940" y="98808"/>
                    <a:pt x="158009" y="108268"/>
                  </a:cubicBezTo>
                  <a:lnTo>
                    <a:pt x="135264" y="107998"/>
                  </a:lnTo>
                  <a:lnTo>
                    <a:pt x="135338" y="78441"/>
                  </a:lnTo>
                  <a:lnTo>
                    <a:pt x="142740" y="78465"/>
                  </a:lnTo>
                  <a:cubicBezTo>
                    <a:pt x="143867" y="78465"/>
                    <a:pt x="144774" y="77559"/>
                    <a:pt x="144798" y="76431"/>
                  </a:cubicBezTo>
                  <a:lnTo>
                    <a:pt x="145117" y="38663"/>
                  </a:lnTo>
                  <a:close/>
                  <a:moveTo>
                    <a:pt x="171660" y="40158"/>
                  </a:moveTo>
                  <a:cubicBezTo>
                    <a:pt x="174797" y="40403"/>
                    <a:pt x="177934" y="40673"/>
                    <a:pt x="181096" y="40967"/>
                  </a:cubicBezTo>
                  <a:cubicBezTo>
                    <a:pt x="181218" y="40967"/>
                    <a:pt x="181561" y="41016"/>
                    <a:pt x="181758" y="41065"/>
                  </a:cubicBezTo>
                  <a:cubicBezTo>
                    <a:pt x="181782" y="41212"/>
                    <a:pt x="181782" y="41457"/>
                    <a:pt x="181782" y="41800"/>
                  </a:cubicBezTo>
                  <a:cubicBezTo>
                    <a:pt x="181807" y="63956"/>
                    <a:pt x="181292" y="86431"/>
                    <a:pt x="180312" y="108538"/>
                  </a:cubicBezTo>
                  <a:lnTo>
                    <a:pt x="162126" y="108317"/>
                  </a:lnTo>
                  <a:cubicBezTo>
                    <a:pt x="163033" y="98832"/>
                    <a:pt x="163548" y="89200"/>
                    <a:pt x="163670" y="79691"/>
                  </a:cubicBezTo>
                  <a:cubicBezTo>
                    <a:pt x="165557" y="79666"/>
                    <a:pt x="167469" y="79617"/>
                    <a:pt x="169381" y="79519"/>
                  </a:cubicBezTo>
                  <a:cubicBezTo>
                    <a:pt x="170410" y="79470"/>
                    <a:pt x="171219" y="78661"/>
                    <a:pt x="171317" y="77632"/>
                  </a:cubicBezTo>
                  <a:cubicBezTo>
                    <a:pt x="172322" y="65206"/>
                    <a:pt x="172420" y="52609"/>
                    <a:pt x="171660" y="40158"/>
                  </a:cubicBezTo>
                  <a:close/>
                  <a:moveTo>
                    <a:pt x="60684" y="4106"/>
                  </a:moveTo>
                  <a:cubicBezTo>
                    <a:pt x="64606" y="4106"/>
                    <a:pt x="68527" y="4130"/>
                    <a:pt x="72399" y="4155"/>
                  </a:cubicBezTo>
                  <a:lnTo>
                    <a:pt x="101981" y="4302"/>
                  </a:lnTo>
                  <a:cubicBezTo>
                    <a:pt x="107815" y="4326"/>
                    <a:pt x="113648" y="4351"/>
                    <a:pt x="119481" y="4375"/>
                  </a:cubicBezTo>
                  <a:cubicBezTo>
                    <a:pt x="131147" y="4449"/>
                    <a:pt x="142789" y="4498"/>
                    <a:pt x="154455" y="4571"/>
                  </a:cubicBezTo>
                  <a:cubicBezTo>
                    <a:pt x="167248" y="4645"/>
                    <a:pt x="180875" y="5503"/>
                    <a:pt x="194943" y="7096"/>
                  </a:cubicBezTo>
                  <a:cubicBezTo>
                    <a:pt x="197884" y="7439"/>
                    <a:pt x="201168" y="7954"/>
                    <a:pt x="202835" y="10012"/>
                  </a:cubicBezTo>
                  <a:cubicBezTo>
                    <a:pt x="204159" y="11654"/>
                    <a:pt x="204355" y="14105"/>
                    <a:pt x="204477" y="16899"/>
                  </a:cubicBezTo>
                  <a:cubicBezTo>
                    <a:pt x="205580" y="45256"/>
                    <a:pt x="205139" y="74029"/>
                    <a:pt x="203203" y="102361"/>
                  </a:cubicBezTo>
                  <a:cubicBezTo>
                    <a:pt x="203080" y="104420"/>
                    <a:pt x="202860" y="106381"/>
                    <a:pt x="201781" y="107459"/>
                  </a:cubicBezTo>
                  <a:cubicBezTo>
                    <a:pt x="200661" y="108580"/>
                    <a:pt x="198639" y="108737"/>
                    <a:pt x="196558" y="108737"/>
                  </a:cubicBezTo>
                  <a:cubicBezTo>
                    <a:pt x="196363" y="108737"/>
                    <a:pt x="196168" y="108736"/>
                    <a:pt x="195973" y="108734"/>
                  </a:cubicBezTo>
                  <a:lnTo>
                    <a:pt x="184404" y="108587"/>
                  </a:lnTo>
                  <a:cubicBezTo>
                    <a:pt x="185409" y="86455"/>
                    <a:pt x="185900" y="63981"/>
                    <a:pt x="185900" y="41800"/>
                  </a:cubicBezTo>
                  <a:cubicBezTo>
                    <a:pt x="185900" y="40942"/>
                    <a:pt x="185900" y="39374"/>
                    <a:pt x="184748" y="38173"/>
                  </a:cubicBezTo>
                  <a:cubicBezTo>
                    <a:pt x="183694" y="37095"/>
                    <a:pt x="182248" y="36947"/>
                    <a:pt x="181463" y="36874"/>
                  </a:cubicBezTo>
                  <a:cubicBezTo>
                    <a:pt x="158691" y="34733"/>
                    <a:pt x="135726" y="33982"/>
                    <a:pt x="112815" y="33982"/>
                  </a:cubicBezTo>
                  <a:cubicBezTo>
                    <a:pt x="85374" y="33982"/>
                    <a:pt x="58012" y="35059"/>
                    <a:pt x="31151" y="36114"/>
                  </a:cubicBezTo>
                  <a:cubicBezTo>
                    <a:pt x="29190" y="36188"/>
                    <a:pt x="24583" y="36384"/>
                    <a:pt x="22671" y="39913"/>
                  </a:cubicBezTo>
                  <a:cubicBezTo>
                    <a:pt x="21789" y="41531"/>
                    <a:pt x="21813" y="43344"/>
                    <a:pt x="21838" y="44643"/>
                  </a:cubicBezTo>
                  <a:lnTo>
                    <a:pt x="23112" y="106626"/>
                  </a:lnTo>
                  <a:lnTo>
                    <a:pt x="9608" y="106454"/>
                  </a:lnTo>
                  <a:cubicBezTo>
                    <a:pt x="8873" y="106454"/>
                    <a:pt x="7182" y="106430"/>
                    <a:pt x="6691" y="105817"/>
                  </a:cubicBezTo>
                  <a:cubicBezTo>
                    <a:pt x="6373" y="105400"/>
                    <a:pt x="6348" y="104469"/>
                    <a:pt x="6324" y="103783"/>
                  </a:cubicBezTo>
                  <a:cubicBezTo>
                    <a:pt x="5123" y="74961"/>
                    <a:pt x="4388" y="45697"/>
                    <a:pt x="4118" y="16850"/>
                  </a:cubicBezTo>
                  <a:cubicBezTo>
                    <a:pt x="4093" y="13664"/>
                    <a:pt x="4241" y="10135"/>
                    <a:pt x="6299" y="8346"/>
                  </a:cubicBezTo>
                  <a:cubicBezTo>
                    <a:pt x="7647" y="7169"/>
                    <a:pt x="9706" y="6826"/>
                    <a:pt x="11912" y="6532"/>
                  </a:cubicBezTo>
                  <a:cubicBezTo>
                    <a:pt x="28014" y="4449"/>
                    <a:pt x="44484" y="4106"/>
                    <a:pt x="60684" y="4106"/>
                  </a:cubicBezTo>
                  <a:close/>
                  <a:moveTo>
                    <a:pt x="60942" y="0"/>
                  </a:moveTo>
                  <a:cubicBezTo>
                    <a:pt x="44528" y="0"/>
                    <a:pt x="27814" y="339"/>
                    <a:pt x="11373" y="2464"/>
                  </a:cubicBezTo>
                  <a:cubicBezTo>
                    <a:pt x="8652" y="2831"/>
                    <a:pt x="5809" y="3321"/>
                    <a:pt x="3603" y="5233"/>
                  </a:cubicBezTo>
                  <a:cubicBezTo>
                    <a:pt x="246" y="8174"/>
                    <a:pt x="0" y="12782"/>
                    <a:pt x="25" y="16875"/>
                  </a:cubicBezTo>
                  <a:cubicBezTo>
                    <a:pt x="295" y="45795"/>
                    <a:pt x="1005" y="75083"/>
                    <a:pt x="2206" y="103954"/>
                  </a:cubicBezTo>
                  <a:cubicBezTo>
                    <a:pt x="2255" y="105106"/>
                    <a:pt x="2329" y="106871"/>
                    <a:pt x="3432" y="108317"/>
                  </a:cubicBezTo>
                  <a:cubicBezTo>
                    <a:pt x="5123" y="110523"/>
                    <a:pt x="8137" y="110547"/>
                    <a:pt x="9559" y="110572"/>
                  </a:cubicBezTo>
                  <a:lnTo>
                    <a:pt x="195924" y="112827"/>
                  </a:lnTo>
                  <a:cubicBezTo>
                    <a:pt x="196193" y="112851"/>
                    <a:pt x="196463" y="112851"/>
                    <a:pt x="196757" y="112851"/>
                  </a:cubicBezTo>
                  <a:cubicBezTo>
                    <a:pt x="199110" y="112851"/>
                    <a:pt x="202418" y="112631"/>
                    <a:pt x="204673" y="110351"/>
                  </a:cubicBezTo>
                  <a:cubicBezTo>
                    <a:pt x="206756" y="108268"/>
                    <a:pt x="207124" y="105400"/>
                    <a:pt x="207296" y="102631"/>
                  </a:cubicBezTo>
                  <a:cubicBezTo>
                    <a:pt x="209256" y="74152"/>
                    <a:pt x="209673" y="45256"/>
                    <a:pt x="208570" y="16728"/>
                  </a:cubicBezTo>
                  <a:cubicBezTo>
                    <a:pt x="208423" y="13321"/>
                    <a:pt x="208129" y="10061"/>
                    <a:pt x="206021" y="7439"/>
                  </a:cubicBezTo>
                  <a:cubicBezTo>
                    <a:pt x="203399" y="4179"/>
                    <a:pt x="199159" y="3444"/>
                    <a:pt x="195409" y="3027"/>
                  </a:cubicBezTo>
                  <a:cubicBezTo>
                    <a:pt x="181194" y="1410"/>
                    <a:pt x="167420" y="552"/>
                    <a:pt x="154479" y="454"/>
                  </a:cubicBezTo>
                  <a:cubicBezTo>
                    <a:pt x="142813" y="380"/>
                    <a:pt x="131147" y="331"/>
                    <a:pt x="119505" y="282"/>
                  </a:cubicBezTo>
                  <a:cubicBezTo>
                    <a:pt x="113672" y="258"/>
                    <a:pt x="107839" y="233"/>
                    <a:pt x="102006" y="184"/>
                  </a:cubicBezTo>
                  <a:lnTo>
                    <a:pt x="72424" y="37"/>
                  </a:lnTo>
                  <a:cubicBezTo>
                    <a:pt x="68618" y="19"/>
                    <a:pt x="64789" y="0"/>
                    <a:pt x="60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7"/>
            <p:cNvSpPr/>
            <p:nvPr/>
          </p:nvSpPr>
          <p:spPr>
            <a:xfrm>
              <a:off x="5368750" y="1715525"/>
              <a:ext cx="691775" cy="586250"/>
            </a:xfrm>
            <a:custGeom>
              <a:avLst/>
              <a:gdLst/>
              <a:ahLst/>
              <a:cxnLst/>
              <a:rect l="l" t="t" r="r" b="b"/>
              <a:pathLst>
                <a:path w="27671" h="23450" extrusionOk="0">
                  <a:moveTo>
                    <a:pt x="13283" y="4112"/>
                  </a:moveTo>
                  <a:cubicBezTo>
                    <a:pt x="14705" y="4112"/>
                    <a:pt x="16153" y="4400"/>
                    <a:pt x="17475" y="4970"/>
                  </a:cubicBezTo>
                  <a:cubicBezTo>
                    <a:pt x="19852" y="5999"/>
                    <a:pt x="21544" y="7813"/>
                    <a:pt x="22230" y="10092"/>
                  </a:cubicBezTo>
                  <a:cubicBezTo>
                    <a:pt x="23186" y="13131"/>
                    <a:pt x="21666" y="16832"/>
                    <a:pt x="18872" y="18376"/>
                  </a:cubicBezTo>
                  <a:cubicBezTo>
                    <a:pt x="17532" y="19108"/>
                    <a:pt x="16041" y="19359"/>
                    <a:pt x="14638" y="19359"/>
                  </a:cubicBezTo>
                  <a:cubicBezTo>
                    <a:pt x="12989" y="19359"/>
                    <a:pt x="11461" y="19013"/>
                    <a:pt x="10441" y="18695"/>
                  </a:cubicBezTo>
                  <a:cubicBezTo>
                    <a:pt x="8946" y="18254"/>
                    <a:pt x="7794" y="17714"/>
                    <a:pt x="6936" y="17053"/>
                  </a:cubicBezTo>
                  <a:cubicBezTo>
                    <a:pt x="4608" y="15264"/>
                    <a:pt x="4314" y="13033"/>
                    <a:pt x="4461" y="11514"/>
                  </a:cubicBezTo>
                  <a:cubicBezTo>
                    <a:pt x="4731" y="8818"/>
                    <a:pt x="6569" y="6269"/>
                    <a:pt x="9167" y="5019"/>
                  </a:cubicBezTo>
                  <a:cubicBezTo>
                    <a:pt x="10405" y="4412"/>
                    <a:pt x="11831" y="4112"/>
                    <a:pt x="13283" y="4112"/>
                  </a:cubicBezTo>
                  <a:close/>
                  <a:moveTo>
                    <a:pt x="13287" y="0"/>
                  </a:moveTo>
                  <a:cubicBezTo>
                    <a:pt x="11226" y="0"/>
                    <a:pt x="9193" y="442"/>
                    <a:pt x="7377" y="1318"/>
                  </a:cubicBezTo>
                  <a:cubicBezTo>
                    <a:pt x="3554" y="3181"/>
                    <a:pt x="809" y="7004"/>
                    <a:pt x="392" y="11073"/>
                  </a:cubicBezTo>
                  <a:cubicBezTo>
                    <a:pt x="0" y="14675"/>
                    <a:pt x="1495" y="18033"/>
                    <a:pt x="4412" y="20288"/>
                  </a:cubicBezTo>
                  <a:cubicBezTo>
                    <a:pt x="5686" y="21293"/>
                    <a:pt x="7279" y="22053"/>
                    <a:pt x="9265" y="22641"/>
                  </a:cubicBezTo>
                  <a:cubicBezTo>
                    <a:pt x="11103" y="23180"/>
                    <a:pt x="12916" y="23450"/>
                    <a:pt x="14608" y="23450"/>
                  </a:cubicBezTo>
                  <a:cubicBezTo>
                    <a:pt x="16936" y="23450"/>
                    <a:pt x="19044" y="22959"/>
                    <a:pt x="20857" y="21955"/>
                  </a:cubicBezTo>
                  <a:cubicBezTo>
                    <a:pt x="25342" y="19504"/>
                    <a:pt x="27671" y="13744"/>
                    <a:pt x="26151" y="8867"/>
                  </a:cubicBezTo>
                  <a:cubicBezTo>
                    <a:pt x="25097" y="5436"/>
                    <a:pt x="22597" y="2715"/>
                    <a:pt x="19117" y="1220"/>
                  </a:cubicBezTo>
                  <a:cubicBezTo>
                    <a:pt x="17259" y="405"/>
                    <a:pt x="15260" y="0"/>
                    <a:pt x="1328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7"/>
            <p:cNvSpPr/>
            <p:nvPr/>
          </p:nvSpPr>
          <p:spPr>
            <a:xfrm>
              <a:off x="1476750" y="1648725"/>
              <a:ext cx="717525" cy="627925"/>
            </a:xfrm>
            <a:custGeom>
              <a:avLst/>
              <a:gdLst/>
              <a:ahLst/>
              <a:cxnLst/>
              <a:rect l="l" t="t" r="r" b="b"/>
              <a:pathLst>
                <a:path w="28701" h="25117" extrusionOk="0">
                  <a:moveTo>
                    <a:pt x="14692" y="4099"/>
                  </a:moveTo>
                  <a:cubicBezTo>
                    <a:pt x="17731" y="4099"/>
                    <a:pt x="20362" y="5509"/>
                    <a:pt x="21985" y="8059"/>
                  </a:cubicBezTo>
                  <a:cubicBezTo>
                    <a:pt x="24117" y="11416"/>
                    <a:pt x="23308" y="16465"/>
                    <a:pt x="20269" y="18891"/>
                  </a:cubicBezTo>
                  <a:cubicBezTo>
                    <a:pt x="19044" y="19847"/>
                    <a:pt x="17402" y="20534"/>
                    <a:pt x="15539" y="20852"/>
                  </a:cubicBezTo>
                  <a:cubicBezTo>
                    <a:pt x="14887" y="20969"/>
                    <a:pt x="14197" y="21031"/>
                    <a:pt x="13493" y="21031"/>
                  </a:cubicBezTo>
                  <a:cubicBezTo>
                    <a:pt x="10648" y="21031"/>
                    <a:pt x="7577" y="20024"/>
                    <a:pt x="5907" y="17568"/>
                  </a:cubicBezTo>
                  <a:cubicBezTo>
                    <a:pt x="4461" y="15411"/>
                    <a:pt x="4339" y="12250"/>
                    <a:pt x="5589" y="9676"/>
                  </a:cubicBezTo>
                  <a:cubicBezTo>
                    <a:pt x="7157" y="6515"/>
                    <a:pt x="10515" y="4333"/>
                    <a:pt x="14167" y="4113"/>
                  </a:cubicBezTo>
                  <a:cubicBezTo>
                    <a:pt x="14343" y="4103"/>
                    <a:pt x="14518" y="4099"/>
                    <a:pt x="14692" y="4099"/>
                  </a:cubicBezTo>
                  <a:close/>
                  <a:moveTo>
                    <a:pt x="14692" y="0"/>
                  </a:moveTo>
                  <a:cubicBezTo>
                    <a:pt x="14445" y="0"/>
                    <a:pt x="14196" y="7"/>
                    <a:pt x="13946" y="20"/>
                  </a:cubicBezTo>
                  <a:cubicBezTo>
                    <a:pt x="8750" y="314"/>
                    <a:pt x="4143" y="3328"/>
                    <a:pt x="1912" y="7863"/>
                  </a:cubicBezTo>
                  <a:cubicBezTo>
                    <a:pt x="1" y="11784"/>
                    <a:pt x="221" y="16490"/>
                    <a:pt x="2500" y="19847"/>
                  </a:cubicBezTo>
                  <a:cubicBezTo>
                    <a:pt x="5025" y="23597"/>
                    <a:pt x="9510" y="25117"/>
                    <a:pt x="13578" y="25117"/>
                  </a:cubicBezTo>
                  <a:cubicBezTo>
                    <a:pt x="14510" y="25117"/>
                    <a:pt x="15392" y="25043"/>
                    <a:pt x="16250" y="24896"/>
                  </a:cubicBezTo>
                  <a:cubicBezTo>
                    <a:pt x="18774" y="24455"/>
                    <a:pt x="21054" y="23499"/>
                    <a:pt x="22818" y="22102"/>
                  </a:cubicBezTo>
                  <a:cubicBezTo>
                    <a:pt x="27499" y="18401"/>
                    <a:pt x="28700" y="10951"/>
                    <a:pt x="25441" y="5853"/>
                  </a:cubicBezTo>
                  <a:cubicBezTo>
                    <a:pt x="23049" y="2090"/>
                    <a:pt x="19160" y="0"/>
                    <a:pt x="146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7"/>
            <p:cNvSpPr/>
            <p:nvPr/>
          </p:nvSpPr>
          <p:spPr>
            <a:xfrm>
              <a:off x="2530625" y="1737375"/>
              <a:ext cx="2432525" cy="129375"/>
            </a:xfrm>
            <a:custGeom>
              <a:avLst/>
              <a:gdLst/>
              <a:ahLst/>
              <a:cxnLst/>
              <a:rect l="l" t="t" r="r" b="b"/>
              <a:pathLst>
                <a:path w="97301" h="5175" extrusionOk="0">
                  <a:moveTo>
                    <a:pt x="31957" y="1"/>
                  </a:moveTo>
                  <a:cubicBezTo>
                    <a:pt x="21957" y="1"/>
                    <a:pt x="11973" y="83"/>
                    <a:pt x="2035" y="248"/>
                  </a:cubicBezTo>
                  <a:cubicBezTo>
                    <a:pt x="908" y="273"/>
                    <a:pt x="1" y="1204"/>
                    <a:pt x="25" y="2331"/>
                  </a:cubicBezTo>
                  <a:cubicBezTo>
                    <a:pt x="25" y="3459"/>
                    <a:pt x="957" y="4366"/>
                    <a:pt x="2059" y="4366"/>
                  </a:cubicBezTo>
                  <a:cubicBezTo>
                    <a:pt x="2084" y="4366"/>
                    <a:pt x="2084" y="4366"/>
                    <a:pt x="2108" y="4341"/>
                  </a:cubicBezTo>
                  <a:cubicBezTo>
                    <a:pt x="12011" y="4184"/>
                    <a:pt x="21961" y="4105"/>
                    <a:pt x="31929" y="4105"/>
                  </a:cubicBezTo>
                  <a:cubicBezTo>
                    <a:pt x="53021" y="4105"/>
                    <a:pt x="74190" y="4459"/>
                    <a:pt x="95144" y="5174"/>
                  </a:cubicBezTo>
                  <a:lnTo>
                    <a:pt x="95217" y="5174"/>
                  </a:lnTo>
                  <a:cubicBezTo>
                    <a:pt x="96296" y="5174"/>
                    <a:pt x="97227" y="4292"/>
                    <a:pt x="97251" y="3189"/>
                  </a:cubicBezTo>
                  <a:cubicBezTo>
                    <a:pt x="97301" y="2062"/>
                    <a:pt x="96418" y="1106"/>
                    <a:pt x="95266" y="1081"/>
                  </a:cubicBezTo>
                  <a:cubicBezTo>
                    <a:pt x="74274" y="366"/>
                    <a:pt x="53079" y="1"/>
                    <a:pt x="3195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7"/>
            <p:cNvSpPr/>
            <p:nvPr/>
          </p:nvSpPr>
          <p:spPr>
            <a:xfrm>
              <a:off x="2602325" y="1976025"/>
              <a:ext cx="2252375" cy="121725"/>
            </a:xfrm>
            <a:custGeom>
              <a:avLst/>
              <a:gdLst/>
              <a:ahLst/>
              <a:cxnLst/>
              <a:rect l="l" t="t" r="r" b="b"/>
              <a:pathLst>
                <a:path w="90095" h="4869" extrusionOk="0">
                  <a:moveTo>
                    <a:pt x="52222" y="0"/>
                  </a:moveTo>
                  <a:cubicBezTo>
                    <a:pt x="35455" y="0"/>
                    <a:pt x="18666" y="250"/>
                    <a:pt x="2010" y="751"/>
                  </a:cubicBezTo>
                  <a:cubicBezTo>
                    <a:pt x="883" y="800"/>
                    <a:pt x="0" y="1731"/>
                    <a:pt x="25" y="2883"/>
                  </a:cubicBezTo>
                  <a:cubicBezTo>
                    <a:pt x="49" y="3986"/>
                    <a:pt x="956" y="4868"/>
                    <a:pt x="2059" y="4868"/>
                  </a:cubicBezTo>
                  <a:lnTo>
                    <a:pt x="2132" y="4868"/>
                  </a:lnTo>
                  <a:cubicBezTo>
                    <a:pt x="18827" y="4351"/>
                    <a:pt x="35664" y="4095"/>
                    <a:pt x="52477" y="4095"/>
                  </a:cubicBezTo>
                  <a:cubicBezTo>
                    <a:pt x="64345" y="4095"/>
                    <a:pt x="76202" y="4222"/>
                    <a:pt x="87987" y="4476"/>
                  </a:cubicBezTo>
                  <a:cubicBezTo>
                    <a:pt x="88001" y="4476"/>
                    <a:pt x="88016" y="4476"/>
                    <a:pt x="88030" y="4476"/>
                  </a:cubicBezTo>
                  <a:cubicBezTo>
                    <a:pt x="89115" y="4476"/>
                    <a:pt x="90046" y="3579"/>
                    <a:pt x="90070" y="2466"/>
                  </a:cubicBezTo>
                  <a:cubicBezTo>
                    <a:pt x="90094" y="1339"/>
                    <a:pt x="89188" y="408"/>
                    <a:pt x="88060" y="383"/>
                  </a:cubicBezTo>
                  <a:cubicBezTo>
                    <a:pt x="76163" y="128"/>
                    <a:pt x="64198" y="0"/>
                    <a:pt x="522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8" name="Google Shape;2498;p57"/>
          <p:cNvSpPr/>
          <p:nvPr/>
        </p:nvSpPr>
        <p:spPr>
          <a:xfrm>
            <a:off x="6694505" y="4165256"/>
            <a:ext cx="608930" cy="617456"/>
          </a:xfrm>
          <a:custGeom>
            <a:avLst/>
            <a:gdLst/>
            <a:ahLst/>
            <a:cxnLst/>
            <a:rect l="l" t="t" r="r" b="b"/>
            <a:pathLst>
              <a:path w="206242" h="209130" extrusionOk="0">
                <a:moveTo>
                  <a:pt x="123268" y="18865"/>
                </a:moveTo>
                <a:cubicBezTo>
                  <a:pt x="123312" y="18865"/>
                  <a:pt x="123357" y="18866"/>
                  <a:pt x="123402" y="18868"/>
                </a:cubicBezTo>
                <a:cubicBezTo>
                  <a:pt x="127961" y="19039"/>
                  <a:pt x="134014" y="23868"/>
                  <a:pt x="134235" y="28745"/>
                </a:cubicBezTo>
                <a:cubicBezTo>
                  <a:pt x="134358" y="32323"/>
                  <a:pt x="131833" y="35656"/>
                  <a:pt x="129309" y="38426"/>
                </a:cubicBezTo>
                <a:cubicBezTo>
                  <a:pt x="124284" y="43989"/>
                  <a:pt x="118745" y="48695"/>
                  <a:pt x="112863" y="52396"/>
                </a:cubicBezTo>
                <a:cubicBezTo>
                  <a:pt x="110088" y="54157"/>
                  <a:pt x="107855" y="55015"/>
                  <a:pt x="106005" y="55015"/>
                </a:cubicBezTo>
                <a:cubicBezTo>
                  <a:pt x="105306" y="55015"/>
                  <a:pt x="104662" y="54892"/>
                  <a:pt x="104065" y="54651"/>
                </a:cubicBezTo>
                <a:cubicBezTo>
                  <a:pt x="102741" y="54111"/>
                  <a:pt x="101614" y="52935"/>
                  <a:pt x="100364" y="51342"/>
                </a:cubicBezTo>
                <a:cubicBezTo>
                  <a:pt x="98795" y="49357"/>
                  <a:pt x="97055" y="46759"/>
                  <a:pt x="97398" y="44259"/>
                </a:cubicBezTo>
                <a:cubicBezTo>
                  <a:pt x="97643" y="42519"/>
                  <a:pt x="98942" y="40877"/>
                  <a:pt x="100241" y="39308"/>
                </a:cubicBezTo>
                <a:cubicBezTo>
                  <a:pt x="102986" y="36048"/>
                  <a:pt x="105903" y="32887"/>
                  <a:pt x="108942" y="29921"/>
                </a:cubicBezTo>
                <a:cubicBezTo>
                  <a:pt x="111736" y="27152"/>
                  <a:pt x="114653" y="24505"/>
                  <a:pt x="117618" y="22078"/>
                </a:cubicBezTo>
                <a:lnTo>
                  <a:pt x="118084" y="21686"/>
                </a:lnTo>
                <a:cubicBezTo>
                  <a:pt x="119758" y="20299"/>
                  <a:pt x="121456" y="18865"/>
                  <a:pt x="123268" y="18865"/>
                </a:cubicBezTo>
                <a:close/>
                <a:moveTo>
                  <a:pt x="127471" y="46171"/>
                </a:moveTo>
                <a:lnTo>
                  <a:pt x="132593" y="51121"/>
                </a:lnTo>
                <a:cubicBezTo>
                  <a:pt x="130926" y="52592"/>
                  <a:pt x="129186" y="54136"/>
                  <a:pt x="127348" y="55827"/>
                </a:cubicBezTo>
                <a:cubicBezTo>
                  <a:pt x="126245" y="55165"/>
                  <a:pt x="125314" y="54062"/>
                  <a:pt x="124333" y="52861"/>
                </a:cubicBezTo>
                <a:cubicBezTo>
                  <a:pt x="123721" y="52126"/>
                  <a:pt x="123084" y="51342"/>
                  <a:pt x="122373" y="50631"/>
                </a:cubicBezTo>
                <a:cubicBezTo>
                  <a:pt x="124113" y="49234"/>
                  <a:pt x="125804" y="47739"/>
                  <a:pt x="127471" y="46171"/>
                </a:cubicBezTo>
                <a:close/>
                <a:moveTo>
                  <a:pt x="165017" y="4100"/>
                </a:moveTo>
                <a:cubicBezTo>
                  <a:pt x="165719" y="4100"/>
                  <a:pt x="166423" y="4121"/>
                  <a:pt x="167126" y="4162"/>
                </a:cubicBezTo>
                <a:cubicBezTo>
                  <a:pt x="180262" y="4922"/>
                  <a:pt x="192541" y="13035"/>
                  <a:pt x="198423" y="24799"/>
                </a:cubicBezTo>
                <a:cubicBezTo>
                  <a:pt x="200433" y="28794"/>
                  <a:pt x="201561" y="32838"/>
                  <a:pt x="201781" y="36784"/>
                </a:cubicBezTo>
                <a:cubicBezTo>
                  <a:pt x="202124" y="42935"/>
                  <a:pt x="200237" y="49626"/>
                  <a:pt x="196340" y="56195"/>
                </a:cubicBezTo>
                <a:cubicBezTo>
                  <a:pt x="192934" y="61905"/>
                  <a:pt x="188350" y="67052"/>
                  <a:pt x="183865" y="71831"/>
                </a:cubicBezTo>
                <a:cubicBezTo>
                  <a:pt x="183007" y="71169"/>
                  <a:pt x="182125" y="70630"/>
                  <a:pt x="181194" y="70189"/>
                </a:cubicBezTo>
                <a:cubicBezTo>
                  <a:pt x="179906" y="69604"/>
                  <a:pt x="178397" y="69245"/>
                  <a:pt x="176886" y="69245"/>
                </a:cubicBezTo>
                <a:cubicBezTo>
                  <a:pt x="174918" y="69245"/>
                  <a:pt x="172948" y="69854"/>
                  <a:pt x="171464" y="71366"/>
                </a:cubicBezTo>
                <a:lnTo>
                  <a:pt x="170655" y="72199"/>
                </a:lnTo>
                <a:cubicBezTo>
                  <a:pt x="168939" y="73988"/>
                  <a:pt x="167297" y="75679"/>
                  <a:pt x="165435" y="77297"/>
                </a:cubicBezTo>
                <a:cubicBezTo>
                  <a:pt x="165141" y="77566"/>
                  <a:pt x="164846" y="77836"/>
                  <a:pt x="164528" y="78081"/>
                </a:cubicBezTo>
                <a:cubicBezTo>
                  <a:pt x="162690" y="76120"/>
                  <a:pt x="160778" y="74135"/>
                  <a:pt x="158891" y="72223"/>
                </a:cubicBezTo>
                <a:cubicBezTo>
                  <a:pt x="158842" y="72174"/>
                  <a:pt x="158793" y="72150"/>
                  <a:pt x="158744" y="72101"/>
                </a:cubicBezTo>
                <a:cubicBezTo>
                  <a:pt x="160239" y="70312"/>
                  <a:pt x="161611" y="68400"/>
                  <a:pt x="162861" y="66415"/>
                </a:cubicBezTo>
                <a:cubicBezTo>
                  <a:pt x="163768" y="64969"/>
                  <a:pt x="164626" y="63376"/>
                  <a:pt x="164822" y="61513"/>
                </a:cubicBezTo>
                <a:cubicBezTo>
                  <a:pt x="165116" y="58768"/>
                  <a:pt x="163866" y="56317"/>
                  <a:pt x="162886" y="54700"/>
                </a:cubicBezTo>
                <a:cubicBezTo>
                  <a:pt x="160754" y="51219"/>
                  <a:pt x="157837" y="48180"/>
                  <a:pt x="154406" y="45925"/>
                </a:cubicBezTo>
                <a:cubicBezTo>
                  <a:pt x="151700" y="44130"/>
                  <a:pt x="148884" y="43236"/>
                  <a:pt x="146198" y="43236"/>
                </a:cubicBezTo>
                <a:cubicBezTo>
                  <a:pt x="143531" y="43236"/>
                  <a:pt x="140992" y="44118"/>
                  <a:pt x="138818" y="45876"/>
                </a:cubicBezTo>
                <a:cubicBezTo>
                  <a:pt x="137789" y="46710"/>
                  <a:pt x="136759" y="47543"/>
                  <a:pt x="135706" y="48450"/>
                </a:cubicBezTo>
                <a:lnTo>
                  <a:pt x="130387" y="43278"/>
                </a:lnTo>
                <a:cubicBezTo>
                  <a:pt x="131049" y="42592"/>
                  <a:pt x="131711" y="41881"/>
                  <a:pt x="132348" y="41171"/>
                </a:cubicBezTo>
                <a:cubicBezTo>
                  <a:pt x="135240" y="37985"/>
                  <a:pt x="138524" y="33671"/>
                  <a:pt x="138328" y="28598"/>
                </a:cubicBezTo>
                <a:cubicBezTo>
                  <a:pt x="138205" y="25559"/>
                  <a:pt x="136637" y="22495"/>
                  <a:pt x="134284" y="20020"/>
                </a:cubicBezTo>
                <a:cubicBezTo>
                  <a:pt x="141231" y="10178"/>
                  <a:pt x="152991" y="4100"/>
                  <a:pt x="165017" y="4100"/>
                </a:cubicBezTo>
                <a:close/>
                <a:moveTo>
                  <a:pt x="146171" y="47322"/>
                </a:moveTo>
                <a:cubicBezTo>
                  <a:pt x="148573" y="47322"/>
                  <a:pt x="150778" y="48425"/>
                  <a:pt x="152151" y="49332"/>
                </a:cubicBezTo>
                <a:cubicBezTo>
                  <a:pt x="155067" y="51268"/>
                  <a:pt x="157567" y="53866"/>
                  <a:pt x="159381" y="56832"/>
                </a:cubicBezTo>
                <a:cubicBezTo>
                  <a:pt x="160435" y="58572"/>
                  <a:pt x="160876" y="59920"/>
                  <a:pt x="160754" y="61072"/>
                </a:cubicBezTo>
                <a:cubicBezTo>
                  <a:pt x="160631" y="62150"/>
                  <a:pt x="159969" y="63278"/>
                  <a:pt x="159381" y="64258"/>
                </a:cubicBezTo>
                <a:cubicBezTo>
                  <a:pt x="155386" y="70679"/>
                  <a:pt x="149847" y="76120"/>
                  <a:pt x="143352" y="80017"/>
                </a:cubicBezTo>
                <a:cubicBezTo>
                  <a:pt x="140093" y="81964"/>
                  <a:pt x="137401" y="82906"/>
                  <a:pt x="135022" y="82906"/>
                </a:cubicBezTo>
                <a:cubicBezTo>
                  <a:pt x="134646" y="82906"/>
                  <a:pt x="134278" y="82882"/>
                  <a:pt x="133916" y="82836"/>
                </a:cubicBezTo>
                <a:cubicBezTo>
                  <a:pt x="131367" y="82517"/>
                  <a:pt x="129039" y="81047"/>
                  <a:pt x="127250" y="79797"/>
                </a:cubicBezTo>
                <a:cubicBezTo>
                  <a:pt x="125730" y="78694"/>
                  <a:pt x="124088" y="77370"/>
                  <a:pt x="123329" y="75655"/>
                </a:cubicBezTo>
                <a:cubicBezTo>
                  <a:pt x="122691" y="74233"/>
                  <a:pt x="122642" y="72468"/>
                  <a:pt x="122642" y="70924"/>
                </a:cubicBezTo>
                <a:cubicBezTo>
                  <a:pt x="122667" y="68915"/>
                  <a:pt x="122789" y="67322"/>
                  <a:pt x="123402" y="65974"/>
                </a:cubicBezTo>
                <a:cubicBezTo>
                  <a:pt x="124039" y="64552"/>
                  <a:pt x="125240" y="63376"/>
                  <a:pt x="126711" y="61979"/>
                </a:cubicBezTo>
                <a:cubicBezTo>
                  <a:pt x="132348" y="56734"/>
                  <a:pt x="137005" y="52616"/>
                  <a:pt x="141392" y="49063"/>
                </a:cubicBezTo>
                <a:cubicBezTo>
                  <a:pt x="142985" y="47788"/>
                  <a:pt x="144627" y="47322"/>
                  <a:pt x="146171" y="47322"/>
                </a:cubicBezTo>
                <a:close/>
                <a:moveTo>
                  <a:pt x="156023" y="75140"/>
                </a:moveTo>
                <a:cubicBezTo>
                  <a:pt x="157861" y="77003"/>
                  <a:pt x="159700" y="78914"/>
                  <a:pt x="161489" y="80826"/>
                </a:cubicBezTo>
                <a:cubicBezTo>
                  <a:pt x="159553" y="82615"/>
                  <a:pt x="157641" y="84453"/>
                  <a:pt x="155778" y="86291"/>
                </a:cubicBezTo>
                <a:cubicBezTo>
                  <a:pt x="154920" y="85262"/>
                  <a:pt x="153940" y="84355"/>
                  <a:pt x="153009" y="83497"/>
                </a:cubicBezTo>
                <a:cubicBezTo>
                  <a:pt x="151906" y="82468"/>
                  <a:pt x="150852" y="81488"/>
                  <a:pt x="150092" y="80385"/>
                </a:cubicBezTo>
                <a:cubicBezTo>
                  <a:pt x="152200" y="78792"/>
                  <a:pt x="154185" y="77052"/>
                  <a:pt x="156023" y="75140"/>
                </a:cubicBezTo>
                <a:close/>
                <a:moveTo>
                  <a:pt x="120780" y="79355"/>
                </a:moveTo>
                <a:cubicBezTo>
                  <a:pt x="121956" y="80924"/>
                  <a:pt x="123476" y="82125"/>
                  <a:pt x="124873" y="83130"/>
                </a:cubicBezTo>
                <a:cubicBezTo>
                  <a:pt x="125804" y="83767"/>
                  <a:pt x="126858" y="84478"/>
                  <a:pt x="128034" y="85115"/>
                </a:cubicBezTo>
                <a:cubicBezTo>
                  <a:pt x="127054" y="86218"/>
                  <a:pt x="126049" y="87321"/>
                  <a:pt x="124897" y="88032"/>
                </a:cubicBezTo>
                <a:cubicBezTo>
                  <a:pt x="124038" y="88580"/>
                  <a:pt x="123111" y="88869"/>
                  <a:pt x="122299" y="88869"/>
                </a:cubicBezTo>
                <a:cubicBezTo>
                  <a:pt x="122022" y="88869"/>
                  <a:pt x="121758" y="88835"/>
                  <a:pt x="121515" y="88767"/>
                </a:cubicBezTo>
                <a:cubicBezTo>
                  <a:pt x="119995" y="88301"/>
                  <a:pt x="118868" y="86463"/>
                  <a:pt x="117863" y="84600"/>
                </a:cubicBezTo>
                <a:cubicBezTo>
                  <a:pt x="117618" y="84184"/>
                  <a:pt x="117299" y="83571"/>
                  <a:pt x="117299" y="83252"/>
                </a:cubicBezTo>
                <a:cubicBezTo>
                  <a:pt x="117324" y="82811"/>
                  <a:pt x="118010" y="82076"/>
                  <a:pt x="118231" y="81831"/>
                </a:cubicBezTo>
                <a:cubicBezTo>
                  <a:pt x="119015" y="80948"/>
                  <a:pt x="119873" y="80115"/>
                  <a:pt x="120780" y="79355"/>
                </a:cubicBezTo>
                <a:close/>
                <a:moveTo>
                  <a:pt x="176880" y="73351"/>
                </a:moveTo>
                <a:cubicBezTo>
                  <a:pt x="177787" y="73351"/>
                  <a:pt x="178718" y="73571"/>
                  <a:pt x="179503" y="73939"/>
                </a:cubicBezTo>
                <a:cubicBezTo>
                  <a:pt x="181341" y="74772"/>
                  <a:pt x="183007" y="76390"/>
                  <a:pt x="184552" y="78914"/>
                </a:cubicBezTo>
                <a:cubicBezTo>
                  <a:pt x="185679" y="80703"/>
                  <a:pt x="186218" y="82174"/>
                  <a:pt x="186267" y="83473"/>
                </a:cubicBezTo>
                <a:cubicBezTo>
                  <a:pt x="186390" y="86610"/>
                  <a:pt x="183792" y="89478"/>
                  <a:pt x="181145" y="92149"/>
                </a:cubicBezTo>
                <a:lnTo>
                  <a:pt x="170802" y="102516"/>
                </a:lnTo>
                <a:cubicBezTo>
                  <a:pt x="168964" y="104330"/>
                  <a:pt x="166905" y="106413"/>
                  <a:pt x="164479" y="107148"/>
                </a:cubicBezTo>
                <a:cubicBezTo>
                  <a:pt x="163823" y="107342"/>
                  <a:pt x="163129" y="107436"/>
                  <a:pt x="162420" y="107436"/>
                </a:cubicBezTo>
                <a:cubicBezTo>
                  <a:pt x="160608" y="107436"/>
                  <a:pt x="158697" y="106822"/>
                  <a:pt x="157077" y="105678"/>
                </a:cubicBezTo>
                <a:cubicBezTo>
                  <a:pt x="154430" y="103815"/>
                  <a:pt x="152960" y="100972"/>
                  <a:pt x="152175" y="98938"/>
                </a:cubicBezTo>
                <a:cubicBezTo>
                  <a:pt x="151930" y="98276"/>
                  <a:pt x="151661" y="97467"/>
                  <a:pt x="151783" y="96879"/>
                </a:cubicBezTo>
                <a:cubicBezTo>
                  <a:pt x="151906" y="96291"/>
                  <a:pt x="152470" y="95654"/>
                  <a:pt x="153131" y="94918"/>
                </a:cubicBezTo>
                <a:cubicBezTo>
                  <a:pt x="157861" y="89845"/>
                  <a:pt x="162886" y="84968"/>
                  <a:pt x="168131" y="80385"/>
                </a:cubicBezTo>
                <a:cubicBezTo>
                  <a:pt x="170140" y="78645"/>
                  <a:pt x="171905" y="76831"/>
                  <a:pt x="173596" y="75066"/>
                </a:cubicBezTo>
                <a:lnTo>
                  <a:pt x="174405" y="74233"/>
                </a:lnTo>
                <a:cubicBezTo>
                  <a:pt x="175018" y="73620"/>
                  <a:pt x="175924" y="73351"/>
                  <a:pt x="176880" y="73351"/>
                </a:cubicBezTo>
                <a:close/>
                <a:moveTo>
                  <a:pt x="46065" y="99033"/>
                </a:moveTo>
                <a:cubicBezTo>
                  <a:pt x="46110" y="99033"/>
                  <a:pt x="46155" y="99034"/>
                  <a:pt x="46200" y="99036"/>
                </a:cubicBezTo>
                <a:cubicBezTo>
                  <a:pt x="50758" y="99208"/>
                  <a:pt x="56812" y="104036"/>
                  <a:pt x="57008" y="108937"/>
                </a:cubicBezTo>
                <a:cubicBezTo>
                  <a:pt x="57155" y="112491"/>
                  <a:pt x="54631" y="115824"/>
                  <a:pt x="52106" y="118594"/>
                </a:cubicBezTo>
                <a:cubicBezTo>
                  <a:pt x="47082" y="124157"/>
                  <a:pt x="41543" y="128863"/>
                  <a:pt x="35661" y="132564"/>
                </a:cubicBezTo>
                <a:cubicBezTo>
                  <a:pt x="32885" y="134325"/>
                  <a:pt x="30652" y="135183"/>
                  <a:pt x="28802" y="135183"/>
                </a:cubicBezTo>
                <a:cubicBezTo>
                  <a:pt x="28104" y="135183"/>
                  <a:pt x="27460" y="135061"/>
                  <a:pt x="26862" y="134819"/>
                </a:cubicBezTo>
                <a:cubicBezTo>
                  <a:pt x="25539" y="134280"/>
                  <a:pt x="24411" y="133103"/>
                  <a:pt x="23161" y="131510"/>
                </a:cubicBezTo>
                <a:cubicBezTo>
                  <a:pt x="21593" y="129525"/>
                  <a:pt x="19853" y="126927"/>
                  <a:pt x="20196" y="124427"/>
                </a:cubicBezTo>
                <a:cubicBezTo>
                  <a:pt x="20441" y="122687"/>
                  <a:pt x="21740" y="121045"/>
                  <a:pt x="23039" y="119476"/>
                </a:cubicBezTo>
                <a:cubicBezTo>
                  <a:pt x="25784" y="116217"/>
                  <a:pt x="28700" y="113055"/>
                  <a:pt x="31739" y="110089"/>
                </a:cubicBezTo>
                <a:cubicBezTo>
                  <a:pt x="34533" y="107320"/>
                  <a:pt x="37450" y="104673"/>
                  <a:pt x="40415" y="102247"/>
                </a:cubicBezTo>
                <a:lnTo>
                  <a:pt x="40881" y="101854"/>
                </a:lnTo>
                <a:cubicBezTo>
                  <a:pt x="42555" y="100467"/>
                  <a:pt x="44253" y="99033"/>
                  <a:pt x="46065" y="99033"/>
                </a:cubicBezTo>
                <a:close/>
                <a:moveTo>
                  <a:pt x="50268" y="126339"/>
                </a:moveTo>
                <a:lnTo>
                  <a:pt x="55390" y="131289"/>
                </a:lnTo>
                <a:cubicBezTo>
                  <a:pt x="53724" y="132760"/>
                  <a:pt x="51984" y="134304"/>
                  <a:pt x="50145" y="135995"/>
                </a:cubicBezTo>
                <a:cubicBezTo>
                  <a:pt x="49043" y="135333"/>
                  <a:pt x="48111" y="134231"/>
                  <a:pt x="47131" y="133030"/>
                </a:cubicBezTo>
                <a:cubicBezTo>
                  <a:pt x="46518" y="132294"/>
                  <a:pt x="45905" y="131510"/>
                  <a:pt x="45170" y="130799"/>
                </a:cubicBezTo>
                <a:cubicBezTo>
                  <a:pt x="46910" y="129402"/>
                  <a:pt x="48601" y="127907"/>
                  <a:pt x="50268" y="126339"/>
                </a:cubicBezTo>
                <a:close/>
                <a:moveTo>
                  <a:pt x="119064" y="53156"/>
                </a:moveTo>
                <a:cubicBezTo>
                  <a:pt x="119799" y="53793"/>
                  <a:pt x="120486" y="54602"/>
                  <a:pt x="121172" y="55459"/>
                </a:cubicBezTo>
                <a:cubicBezTo>
                  <a:pt x="122054" y="56538"/>
                  <a:pt x="123035" y="57714"/>
                  <a:pt x="124260" y="58670"/>
                </a:cubicBezTo>
                <a:cubicBezTo>
                  <a:pt x="124137" y="58793"/>
                  <a:pt x="124039" y="58891"/>
                  <a:pt x="123917" y="58989"/>
                </a:cubicBezTo>
                <a:cubicBezTo>
                  <a:pt x="122495" y="60337"/>
                  <a:pt x="120706" y="62003"/>
                  <a:pt x="119677" y="64258"/>
                </a:cubicBezTo>
                <a:cubicBezTo>
                  <a:pt x="118696" y="66390"/>
                  <a:pt x="118549" y="68719"/>
                  <a:pt x="118549" y="70900"/>
                </a:cubicBezTo>
                <a:cubicBezTo>
                  <a:pt x="118549" y="72419"/>
                  <a:pt x="118598" y="73988"/>
                  <a:pt x="118966" y="75532"/>
                </a:cubicBezTo>
                <a:cubicBezTo>
                  <a:pt x="117643" y="76610"/>
                  <a:pt x="116368" y="77787"/>
                  <a:pt x="115192" y="79061"/>
                </a:cubicBezTo>
                <a:cubicBezTo>
                  <a:pt x="114236" y="80091"/>
                  <a:pt x="113256" y="81414"/>
                  <a:pt x="113206" y="83130"/>
                </a:cubicBezTo>
                <a:cubicBezTo>
                  <a:pt x="113157" y="84576"/>
                  <a:pt x="113795" y="85728"/>
                  <a:pt x="114260" y="86585"/>
                </a:cubicBezTo>
                <a:cubicBezTo>
                  <a:pt x="115314" y="88497"/>
                  <a:pt x="117079" y="91732"/>
                  <a:pt x="120363" y="92688"/>
                </a:cubicBezTo>
                <a:cubicBezTo>
                  <a:pt x="121000" y="92884"/>
                  <a:pt x="121662" y="92982"/>
                  <a:pt x="122324" y="92982"/>
                </a:cubicBezTo>
                <a:cubicBezTo>
                  <a:pt x="123917" y="92982"/>
                  <a:pt x="125559" y="92468"/>
                  <a:pt x="127078" y="91512"/>
                </a:cubicBezTo>
                <a:cubicBezTo>
                  <a:pt x="128843" y="90384"/>
                  <a:pt x="130191" y="88865"/>
                  <a:pt x="131367" y="87517"/>
                </a:cubicBezTo>
                <a:cubicBezTo>
                  <a:pt x="131613" y="87247"/>
                  <a:pt x="131735" y="86929"/>
                  <a:pt x="131809" y="86610"/>
                </a:cubicBezTo>
                <a:cubicBezTo>
                  <a:pt x="132323" y="86733"/>
                  <a:pt x="132863" y="86831"/>
                  <a:pt x="133402" y="86904"/>
                </a:cubicBezTo>
                <a:cubicBezTo>
                  <a:pt x="133941" y="86978"/>
                  <a:pt x="134456" y="87002"/>
                  <a:pt x="134995" y="87002"/>
                </a:cubicBezTo>
                <a:cubicBezTo>
                  <a:pt x="139137" y="87002"/>
                  <a:pt x="142887" y="85066"/>
                  <a:pt x="145460" y="83522"/>
                </a:cubicBezTo>
                <a:cubicBezTo>
                  <a:pt x="145901" y="83277"/>
                  <a:pt x="146318" y="83007"/>
                  <a:pt x="146734" y="82738"/>
                </a:cubicBezTo>
                <a:cubicBezTo>
                  <a:pt x="147739" y="84184"/>
                  <a:pt x="148989" y="85336"/>
                  <a:pt x="150215" y="86487"/>
                </a:cubicBezTo>
                <a:cubicBezTo>
                  <a:pt x="151195" y="87394"/>
                  <a:pt x="152126" y="88277"/>
                  <a:pt x="152886" y="89257"/>
                </a:cubicBezTo>
                <a:cubicBezTo>
                  <a:pt x="151955" y="90213"/>
                  <a:pt x="151024" y="91169"/>
                  <a:pt x="150141" y="92124"/>
                </a:cubicBezTo>
                <a:cubicBezTo>
                  <a:pt x="149332" y="92982"/>
                  <a:pt x="148131" y="94281"/>
                  <a:pt x="147764" y="96046"/>
                </a:cubicBezTo>
                <a:cubicBezTo>
                  <a:pt x="147421" y="97663"/>
                  <a:pt x="147886" y="99208"/>
                  <a:pt x="148352" y="100384"/>
                </a:cubicBezTo>
                <a:cubicBezTo>
                  <a:pt x="149283" y="102884"/>
                  <a:pt x="150607" y="105041"/>
                  <a:pt x="152200" y="106781"/>
                </a:cubicBezTo>
                <a:cubicBezTo>
                  <a:pt x="138009" y="122687"/>
                  <a:pt x="123084" y="138201"/>
                  <a:pt x="107766" y="153004"/>
                </a:cubicBezTo>
                <a:cubicBezTo>
                  <a:pt x="106589" y="151852"/>
                  <a:pt x="105339" y="150995"/>
                  <a:pt x="103991" y="150382"/>
                </a:cubicBezTo>
                <a:cubicBezTo>
                  <a:pt x="102694" y="149792"/>
                  <a:pt x="101172" y="149428"/>
                  <a:pt x="99650" y="149428"/>
                </a:cubicBezTo>
                <a:cubicBezTo>
                  <a:pt x="97693" y="149428"/>
                  <a:pt x="95737" y="150031"/>
                  <a:pt x="94261" y="151534"/>
                </a:cubicBezTo>
                <a:lnTo>
                  <a:pt x="93452" y="152392"/>
                </a:lnTo>
                <a:cubicBezTo>
                  <a:pt x="91712" y="154156"/>
                  <a:pt x="90095" y="155847"/>
                  <a:pt x="88232" y="157465"/>
                </a:cubicBezTo>
                <a:cubicBezTo>
                  <a:pt x="87938" y="157734"/>
                  <a:pt x="87619" y="158004"/>
                  <a:pt x="87325" y="158274"/>
                </a:cubicBezTo>
                <a:cubicBezTo>
                  <a:pt x="85487" y="156288"/>
                  <a:pt x="83600" y="154328"/>
                  <a:pt x="81688" y="152392"/>
                </a:cubicBezTo>
                <a:cubicBezTo>
                  <a:pt x="81639" y="152343"/>
                  <a:pt x="81590" y="152318"/>
                  <a:pt x="81541" y="152269"/>
                </a:cubicBezTo>
                <a:cubicBezTo>
                  <a:pt x="83036" y="150480"/>
                  <a:pt x="84409" y="148568"/>
                  <a:pt x="85659" y="146583"/>
                </a:cubicBezTo>
                <a:cubicBezTo>
                  <a:pt x="86565" y="145137"/>
                  <a:pt x="87423" y="143544"/>
                  <a:pt x="87619" y="141681"/>
                </a:cubicBezTo>
                <a:cubicBezTo>
                  <a:pt x="87913" y="138936"/>
                  <a:pt x="86663" y="136485"/>
                  <a:pt x="85683" y="134868"/>
                </a:cubicBezTo>
                <a:cubicBezTo>
                  <a:pt x="83551" y="131388"/>
                  <a:pt x="80634" y="128348"/>
                  <a:pt x="77203" y="126094"/>
                </a:cubicBezTo>
                <a:cubicBezTo>
                  <a:pt x="74498" y="124298"/>
                  <a:pt x="71682" y="123404"/>
                  <a:pt x="68996" y="123404"/>
                </a:cubicBezTo>
                <a:cubicBezTo>
                  <a:pt x="66328" y="123404"/>
                  <a:pt x="63789" y="124286"/>
                  <a:pt x="61616" y="126045"/>
                </a:cubicBezTo>
                <a:cubicBezTo>
                  <a:pt x="60586" y="126878"/>
                  <a:pt x="59557" y="127736"/>
                  <a:pt x="58503" y="128618"/>
                </a:cubicBezTo>
                <a:lnTo>
                  <a:pt x="53185" y="123447"/>
                </a:lnTo>
                <a:cubicBezTo>
                  <a:pt x="53846" y="122760"/>
                  <a:pt x="54508" y="122050"/>
                  <a:pt x="55170" y="121339"/>
                </a:cubicBezTo>
                <a:cubicBezTo>
                  <a:pt x="58037" y="118153"/>
                  <a:pt x="61321" y="113839"/>
                  <a:pt x="61125" y="108766"/>
                </a:cubicBezTo>
                <a:cubicBezTo>
                  <a:pt x="61003" y="105653"/>
                  <a:pt x="59361" y="102516"/>
                  <a:pt x="56934" y="100016"/>
                </a:cubicBezTo>
                <a:lnTo>
                  <a:pt x="78380" y="78669"/>
                </a:lnTo>
                <a:cubicBezTo>
                  <a:pt x="85487" y="71611"/>
                  <a:pt x="92840" y="64283"/>
                  <a:pt x="99335" y="56342"/>
                </a:cubicBezTo>
                <a:cubicBezTo>
                  <a:pt x="100266" y="57199"/>
                  <a:pt x="101295" y="57959"/>
                  <a:pt x="102545" y="58449"/>
                </a:cubicBezTo>
                <a:cubicBezTo>
                  <a:pt x="103697" y="58915"/>
                  <a:pt x="104849" y="59111"/>
                  <a:pt x="106001" y="59111"/>
                </a:cubicBezTo>
                <a:cubicBezTo>
                  <a:pt x="109432" y="59111"/>
                  <a:pt x="112692" y="57371"/>
                  <a:pt x="115069" y="55876"/>
                </a:cubicBezTo>
                <a:cubicBezTo>
                  <a:pt x="116417" y="55018"/>
                  <a:pt x="117741" y="54111"/>
                  <a:pt x="119064" y="53156"/>
                </a:cubicBezTo>
                <a:close/>
                <a:moveTo>
                  <a:pt x="68975" y="127488"/>
                </a:moveTo>
                <a:cubicBezTo>
                  <a:pt x="71382" y="127488"/>
                  <a:pt x="73563" y="128601"/>
                  <a:pt x="74948" y="129525"/>
                </a:cubicBezTo>
                <a:cubicBezTo>
                  <a:pt x="77865" y="131437"/>
                  <a:pt x="80365" y="134034"/>
                  <a:pt x="82178" y="137000"/>
                </a:cubicBezTo>
                <a:cubicBezTo>
                  <a:pt x="83232" y="138740"/>
                  <a:pt x="83673" y="140088"/>
                  <a:pt x="83551" y="141240"/>
                </a:cubicBezTo>
                <a:cubicBezTo>
                  <a:pt x="83428" y="142318"/>
                  <a:pt x="82767" y="143446"/>
                  <a:pt x="82178" y="144426"/>
                </a:cubicBezTo>
                <a:cubicBezTo>
                  <a:pt x="78183" y="150847"/>
                  <a:pt x="72644" y="156288"/>
                  <a:pt x="66150" y="160185"/>
                </a:cubicBezTo>
                <a:cubicBezTo>
                  <a:pt x="62891" y="162132"/>
                  <a:pt x="60216" y="163074"/>
                  <a:pt x="57827" y="163074"/>
                </a:cubicBezTo>
                <a:cubicBezTo>
                  <a:pt x="57449" y="163074"/>
                  <a:pt x="57078" y="163051"/>
                  <a:pt x="56714" y="163004"/>
                </a:cubicBezTo>
                <a:cubicBezTo>
                  <a:pt x="54165" y="162685"/>
                  <a:pt x="51812" y="161215"/>
                  <a:pt x="50047" y="159965"/>
                </a:cubicBezTo>
                <a:cubicBezTo>
                  <a:pt x="48528" y="158862"/>
                  <a:pt x="46886" y="157538"/>
                  <a:pt x="46126" y="155823"/>
                </a:cubicBezTo>
                <a:cubicBezTo>
                  <a:pt x="45489" y="154401"/>
                  <a:pt x="45440" y="152637"/>
                  <a:pt x="45440" y="151093"/>
                </a:cubicBezTo>
                <a:cubicBezTo>
                  <a:pt x="45464" y="149083"/>
                  <a:pt x="45587" y="147490"/>
                  <a:pt x="46200" y="146142"/>
                </a:cubicBezTo>
                <a:cubicBezTo>
                  <a:pt x="46837" y="144720"/>
                  <a:pt x="48038" y="143544"/>
                  <a:pt x="49508" y="142171"/>
                </a:cubicBezTo>
                <a:cubicBezTo>
                  <a:pt x="55145" y="136902"/>
                  <a:pt x="59802" y="132785"/>
                  <a:pt x="64189" y="129231"/>
                </a:cubicBezTo>
                <a:cubicBezTo>
                  <a:pt x="65775" y="127952"/>
                  <a:pt x="67422" y="127488"/>
                  <a:pt x="68975" y="127488"/>
                </a:cubicBezTo>
                <a:close/>
                <a:moveTo>
                  <a:pt x="78821" y="155308"/>
                </a:moveTo>
                <a:cubicBezTo>
                  <a:pt x="80659" y="157195"/>
                  <a:pt x="82497" y="159082"/>
                  <a:pt x="84286" y="161019"/>
                </a:cubicBezTo>
                <a:cubicBezTo>
                  <a:pt x="82350" y="162783"/>
                  <a:pt x="80438" y="164621"/>
                  <a:pt x="78576" y="166484"/>
                </a:cubicBezTo>
                <a:cubicBezTo>
                  <a:pt x="77718" y="165430"/>
                  <a:pt x="76737" y="164548"/>
                  <a:pt x="75806" y="163666"/>
                </a:cubicBezTo>
                <a:cubicBezTo>
                  <a:pt x="74703" y="162636"/>
                  <a:pt x="73674" y="161656"/>
                  <a:pt x="72890" y="160553"/>
                </a:cubicBezTo>
                <a:cubicBezTo>
                  <a:pt x="74997" y="158960"/>
                  <a:pt x="76983" y="157220"/>
                  <a:pt x="78821" y="155308"/>
                </a:cubicBezTo>
                <a:close/>
                <a:moveTo>
                  <a:pt x="43577" y="159524"/>
                </a:moveTo>
                <a:cubicBezTo>
                  <a:pt x="44753" y="161092"/>
                  <a:pt x="46273" y="162293"/>
                  <a:pt x="47670" y="163298"/>
                </a:cubicBezTo>
                <a:cubicBezTo>
                  <a:pt x="48601" y="163935"/>
                  <a:pt x="49655" y="164646"/>
                  <a:pt x="50807" y="165283"/>
                </a:cubicBezTo>
                <a:cubicBezTo>
                  <a:pt x="49851" y="166386"/>
                  <a:pt x="48822" y="167489"/>
                  <a:pt x="47695" y="168224"/>
                </a:cubicBezTo>
                <a:cubicBezTo>
                  <a:pt x="46837" y="168753"/>
                  <a:pt x="45913" y="169038"/>
                  <a:pt x="45102" y="169038"/>
                </a:cubicBezTo>
                <a:cubicBezTo>
                  <a:pt x="44823" y="169038"/>
                  <a:pt x="44557" y="169004"/>
                  <a:pt x="44312" y="168935"/>
                </a:cubicBezTo>
                <a:cubicBezTo>
                  <a:pt x="42793" y="168469"/>
                  <a:pt x="41665" y="166631"/>
                  <a:pt x="40661" y="164793"/>
                </a:cubicBezTo>
                <a:cubicBezTo>
                  <a:pt x="40415" y="164352"/>
                  <a:pt x="40097" y="163739"/>
                  <a:pt x="40097" y="163420"/>
                </a:cubicBezTo>
                <a:cubicBezTo>
                  <a:pt x="40121" y="162979"/>
                  <a:pt x="40808" y="162244"/>
                  <a:pt x="41028" y="161999"/>
                </a:cubicBezTo>
                <a:cubicBezTo>
                  <a:pt x="41812" y="161117"/>
                  <a:pt x="42670" y="160283"/>
                  <a:pt x="43577" y="159524"/>
                </a:cubicBezTo>
                <a:close/>
                <a:moveTo>
                  <a:pt x="99678" y="153519"/>
                </a:moveTo>
                <a:cubicBezTo>
                  <a:pt x="100584" y="153519"/>
                  <a:pt x="101516" y="153740"/>
                  <a:pt x="102300" y="154107"/>
                </a:cubicBezTo>
                <a:cubicBezTo>
                  <a:pt x="104138" y="154940"/>
                  <a:pt x="105805" y="156558"/>
                  <a:pt x="107349" y="159082"/>
                </a:cubicBezTo>
                <a:cubicBezTo>
                  <a:pt x="108476" y="160872"/>
                  <a:pt x="109015" y="162342"/>
                  <a:pt x="109065" y="163641"/>
                </a:cubicBezTo>
                <a:cubicBezTo>
                  <a:pt x="109187" y="166778"/>
                  <a:pt x="106589" y="169646"/>
                  <a:pt x="103942" y="172317"/>
                </a:cubicBezTo>
                <a:lnTo>
                  <a:pt x="93599" y="182684"/>
                </a:lnTo>
                <a:cubicBezTo>
                  <a:pt x="91761" y="184498"/>
                  <a:pt x="89703" y="186581"/>
                  <a:pt x="87276" y="187317"/>
                </a:cubicBezTo>
                <a:cubicBezTo>
                  <a:pt x="86621" y="187510"/>
                  <a:pt x="85927" y="187604"/>
                  <a:pt x="85217" y="187604"/>
                </a:cubicBezTo>
                <a:cubicBezTo>
                  <a:pt x="83406" y="187604"/>
                  <a:pt x="81495" y="186991"/>
                  <a:pt x="79875" y="185846"/>
                </a:cubicBezTo>
                <a:cubicBezTo>
                  <a:pt x="77228" y="183983"/>
                  <a:pt x="75757" y="181140"/>
                  <a:pt x="74973" y="179106"/>
                </a:cubicBezTo>
                <a:cubicBezTo>
                  <a:pt x="74728" y="178444"/>
                  <a:pt x="74458" y="177636"/>
                  <a:pt x="74581" y="177047"/>
                </a:cubicBezTo>
                <a:cubicBezTo>
                  <a:pt x="74703" y="176459"/>
                  <a:pt x="75267" y="175822"/>
                  <a:pt x="75929" y="175087"/>
                </a:cubicBezTo>
                <a:cubicBezTo>
                  <a:pt x="80659" y="170013"/>
                  <a:pt x="85683" y="165136"/>
                  <a:pt x="90928" y="160553"/>
                </a:cubicBezTo>
                <a:cubicBezTo>
                  <a:pt x="92913" y="158813"/>
                  <a:pt x="94678" y="156999"/>
                  <a:pt x="96393" y="155235"/>
                </a:cubicBezTo>
                <a:lnTo>
                  <a:pt x="97202" y="154401"/>
                </a:lnTo>
                <a:cubicBezTo>
                  <a:pt x="97790" y="153789"/>
                  <a:pt x="98722" y="153519"/>
                  <a:pt x="99678" y="153519"/>
                </a:cubicBezTo>
                <a:close/>
                <a:moveTo>
                  <a:pt x="41861" y="133324"/>
                </a:moveTo>
                <a:cubicBezTo>
                  <a:pt x="42597" y="133961"/>
                  <a:pt x="43283" y="134794"/>
                  <a:pt x="43969" y="135628"/>
                </a:cubicBezTo>
                <a:cubicBezTo>
                  <a:pt x="44852" y="136706"/>
                  <a:pt x="45832" y="137882"/>
                  <a:pt x="47057" y="138838"/>
                </a:cubicBezTo>
                <a:cubicBezTo>
                  <a:pt x="46935" y="138961"/>
                  <a:pt x="46837" y="139059"/>
                  <a:pt x="46714" y="139157"/>
                </a:cubicBezTo>
                <a:cubicBezTo>
                  <a:pt x="45293" y="140505"/>
                  <a:pt x="43504" y="142171"/>
                  <a:pt x="42474" y="144426"/>
                </a:cubicBezTo>
                <a:cubicBezTo>
                  <a:pt x="41494" y="146558"/>
                  <a:pt x="41347" y="148887"/>
                  <a:pt x="41347" y="151068"/>
                </a:cubicBezTo>
                <a:cubicBezTo>
                  <a:pt x="41347" y="152588"/>
                  <a:pt x="41396" y="154156"/>
                  <a:pt x="41763" y="155700"/>
                </a:cubicBezTo>
                <a:cubicBezTo>
                  <a:pt x="40440" y="156779"/>
                  <a:pt x="39165" y="157955"/>
                  <a:pt x="37989" y="159229"/>
                </a:cubicBezTo>
                <a:cubicBezTo>
                  <a:pt x="37033" y="160283"/>
                  <a:pt x="36053" y="161582"/>
                  <a:pt x="36004" y="163298"/>
                </a:cubicBezTo>
                <a:cubicBezTo>
                  <a:pt x="35955" y="164744"/>
                  <a:pt x="36617" y="165945"/>
                  <a:pt x="37058" y="166754"/>
                </a:cubicBezTo>
                <a:cubicBezTo>
                  <a:pt x="38112" y="168665"/>
                  <a:pt x="39876" y="171901"/>
                  <a:pt x="43160" y="172856"/>
                </a:cubicBezTo>
                <a:cubicBezTo>
                  <a:pt x="43798" y="173052"/>
                  <a:pt x="44459" y="173150"/>
                  <a:pt x="45121" y="173150"/>
                </a:cubicBezTo>
                <a:cubicBezTo>
                  <a:pt x="46714" y="173150"/>
                  <a:pt x="48356" y="172636"/>
                  <a:pt x="49876" y="171680"/>
                </a:cubicBezTo>
                <a:cubicBezTo>
                  <a:pt x="51640" y="170553"/>
                  <a:pt x="52988" y="169033"/>
                  <a:pt x="54165" y="167685"/>
                </a:cubicBezTo>
                <a:cubicBezTo>
                  <a:pt x="54410" y="167415"/>
                  <a:pt x="54557" y="167097"/>
                  <a:pt x="54606" y="166778"/>
                </a:cubicBezTo>
                <a:cubicBezTo>
                  <a:pt x="55121" y="166901"/>
                  <a:pt x="55660" y="167023"/>
                  <a:pt x="56199" y="167072"/>
                </a:cubicBezTo>
                <a:cubicBezTo>
                  <a:pt x="56738" y="167146"/>
                  <a:pt x="57253" y="167170"/>
                  <a:pt x="57792" y="167170"/>
                </a:cubicBezTo>
                <a:cubicBezTo>
                  <a:pt x="61934" y="167170"/>
                  <a:pt x="65684" y="165234"/>
                  <a:pt x="68257" y="163690"/>
                </a:cubicBezTo>
                <a:cubicBezTo>
                  <a:pt x="68699" y="163445"/>
                  <a:pt x="69115" y="163175"/>
                  <a:pt x="69532" y="162906"/>
                </a:cubicBezTo>
                <a:cubicBezTo>
                  <a:pt x="70537" y="164352"/>
                  <a:pt x="71787" y="165528"/>
                  <a:pt x="73012" y="166656"/>
                </a:cubicBezTo>
                <a:cubicBezTo>
                  <a:pt x="73992" y="167587"/>
                  <a:pt x="74924" y="168445"/>
                  <a:pt x="75684" y="169425"/>
                </a:cubicBezTo>
                <a:cubicBezTo>
                  <a:pt x="74752" y="170381"/>
                  <a:pt x="73821" y="171337"/>
                  <a:pt x="72939" y="172317"/>
                </a:cubicBezTo>
                <a:cubicBezTo>
                  <a:pt x="72130" y="173150"/>
                  <a:pt x="70929" y="174449"/>
                  <a:pt x="70561" y="176214"/>
                </a:cubicBezTo>
                <a:cubicBezTo>
                  <a:pt x="70218" y="177832"/>
                  <a:pt x="70684" y="179400"/>
                  <a:pt x="71149" y="180552"/>
                </a:cubicBezTo>
                <a:cubicBezTo>
                  <a:pt x="72056" y="182978"/>
                  <a:pt x="73306" y="185086"/>
                  <a:pt x="74850" y="186802"/>
                </a:cubicBezTo>
                <a:cubicBezTo>
                  <a:pt x="70463" y="191213"/>
                  <a:pt x="65365" y="196115"/>
                  <a:pt x="59606" y="199644"/>
                </a:cubicBezTo>
                <a:cubicBezTo>
                  <a:pt x="55489" y="202164"/>
                  <a:pt x="49288" y="205034"/>
                  <a:pt x="42365" y="205034"/>
                </a:cubicBezTo>
                <a:cubicBezTo>
                  <a:pt x="41745" y="205034"/>
                  <a:pt x="41119" y="205011"/>
                  <a:pt x="40489" y="204963"/>
                </a:cubicBezTo>
                <a:cubicBezTo>
                  <a:pt x="30612" y="204203"/>
                  <a:pt x="22279" y="197390"/>
                  <a:pt x="17059" y="191826"/>
                </a:cubicBezTo>
                <a:cubicBezTo>
                  <a:pt x="12328" y="186777"/>
                  <a:pt x="9044" y="181900"/>
                  <a:pt x="7034" y="176851"/>
                </a:cubicBezTo>
                <a:cubicBezTo>
                  <a:pt x="4706" y="171018"/>
                  <a:pt x="4191" y="164916"/>
                  <a:pt x="5564" y="159646"/>
                </a:cubicBezTo>
                <a:cubicBezTo>
                  <a:pt x="6789" y="154989"/>
                  <a:pt x="9485" y="150872"/>
                  <a:pt x="11691" y="147808"/>
                </a:cubicBezTo>
                <a:cubicBezTo>
                  <a:pt x="14681" y="143642"/>
                  <a:pt x="18063" y="139696"/>
                  <a:pt x="21740" y="136118"/>
                </a:cubicBezTo>
                <a:cubicBezTo>
                  <a:pt x="22769" y="137147"/>
                  <a:pt x="23921" y="138054"/>
                  <a:pt x="25318" y="138618"/>
                </a:cubicBezTo>
                <a:cubicBezTo>
                  <a:pt x="26494" y="139083"/>
                  <a:pt x="27646" y="139304"/>
                  <a:pt x="28798" y="139304"/>
                </a:cubicBezTo>
                <a:cubicBezTo>
                  <a:pt x="32230" y="139304"/>
                  <a:pt x="35489" y="137539"/>
                  <a:pt x="37867" y="136044"/>
                </a:cubicBezTo>
                <a:cubicBezTo>
                  <a:pt x="39215" y="135186"/>
                  <a:pt x="40538" y="134280"/>
                  <a:pt x="41861" y="133324"/>
                </a:cubicBezTo>
                <a:close/>
                <a:moveTo>
                  <a:pt x="165040" y="0"/>
                </a:moveTo>
                <a:cubicBezTo>
                  <a:pt x="151813" y="0"/>
                  <a:pt x="138854" y="6631"/>
                  <a:pt x="131122" y="17373"/>
                </a:cubicBezTo>
                <a:cubicBezTo>
                  <a:pt x="128819" y="15853"/>
                  <a:pt x="126196" y="14873"/>
                  <a:pt x="123574" y="14750"/>
                </a:cubicBezTo>
                <a:cubicBezTo>
                  <a:pt x="123480" y="14747"/>
                  <a:pt x="123387" y="14745"/>
                  <a:pt x="123294" y="14745"/>
                </a:cubicBezTo>
                <a:cubicBezTo>
                  <a:pt x="120001" y="14745"/>
                  <a:pt x="117488" y="16832"/>
                  <a:pt x="115461" y="18525"/>
                </a:cubicBezTo>
                <a:lnTo>
                  <a:pt x="114996" y="18917"/>
                </a:lnTo>
                <a:cubicBezTo>
                  <a:pt x="111957" y="21417"/>
                  <a:pt x="108942" y="24137"/>
                  <a:pt x="106050" y="26980"/>
                </a:cubicBezTo>
                <a:cubicBezTo>
                  <a:pt x="102937" y="30068"/>
                  <a:pt x="99923" y="33328"/>
                  <a:pt x="97104" y="36686"/>
                </a:cubicBezTo>
                <a:cubicBezTo>
                  <a:pt x="95413" y="38695"/>
                  <a:pt x="93747" y="40877"/>
                  <a:pt x="93354" y="43671"/>
                </a:cubicBezTo>
                <a:cubicBezTo>
                  <a:pt x="92815" y="47371"/>
                  <a:pt x="94702" y="50656"/>
                  <a:pt x="96614" y="53180"/>
                </a:cubicBezTo>
                <a:cubicBezTo>
                  <a:pt x="90144" y="61194"/>
                  <a:pt x="82693" y="68596"/>
                  <a:pt x="75487" y="75777"/>
                </a:cubicBezTo>
                <a:lnTo>
                  <a:pt x="53748" y="97418"/>
                </a:lnTo>
                <a:cubicBezTo>
                  <a:pt x="51493" y="95972"/>
                  <a:pt x="48920" y="95041"/>
                  <a:pt x="46371" y="94943"/>
                </a:cubicBezTo>
                <a:cubicBezTo>
                  <a:pt x="46260" y="94938"/>
                  <a:pt x="46150" y="94936"/>
                  <a:pt x="46041" y="94936"/>
                </a:cubicBezTo>
                <a:cubicBezTo>
                  <a:pt x="42794" y="94936"/>
                  <a:pt x="40274" y="97009"/>
                  <a:pt x="38259" y="98693"/>
                </a:cubicBezTo>
                <a:lnTo>
                  <a:pt x="37793" y="99085"/>
                </a:lnTo>
                <a:cubicBezTo>
                  <a:pt x="34754" y="101585"/>
                  <a:pt x="31739" y="104305"/>
                  <a:pt x="28847" y="107148"/>
                </a:cubicBezTo>
                <a:cubicBezTo>
                  <a:pt x="25735" y="110236"/>
                  <a:pt x="22720" y="113496"/>
                  <a:pt x="19902" y="116854"/>
                </a:cubicBezTo>
                <a:cubicBezTo>
                  <a:pt x="18210" y="118864"/>
                  <a:pt x="16544" y="121045"/>
                  <a:pt x="16152" y="123839"/>
                </a:cubicBezTo>
                <a:cubicBezTo>
                  <a:pt x="15637" y="127344"/>
                  <a:pt x="17304" y="130481"/>
                  <a:pt x="19117" y="132956"/>
                </a:cubicBezTo>
                <a:cubicBezTo>
                  <a:pt x="15171" y="136779"/>
                  <a:pt x="11544" y="140970"/>
                  <a:pt x="8358" y="145407"/>
                </a:cubicBezTo>
                <a:cubicBezTo>
                  <a:pt x="5956" y="148764"/>
                  <a:pt x="2991" y="153298"/>
                  <a:pt x="1618" y="158592"/>
                </a:cubicBezTo>
                <a:cubicBezTo>
                  <a:pt x="0" y="164719"/>
                  <a:pt x="589" y="171729"/>
                  <a:pt x="3236" y="178371"/>
                </a:cubicBezTo>
                <a:cubicBezTo>
                  <a:pt x="5441" y="183885"/>
                  <a:pt x="8971" y="189204"/>
                  <a:pt x="14069" y="194620"/>
                </a:cubicBezTo>
                <a:cubicBezTo>
                  <a:pt x="22279" y="203394"/>
                  <a:pt x="31323" y="208370"/>
                  <a:pt x="40170" y="209056"/>
                </a:cubicBezTo>
                <a:cubicBezTo>
                  <a:pt x="40906" y="209105"/>
                  <a:pt x="41641" y="209129"/>
                  <a:pt x="42352" y="209129"/>
                </a:cubicBezTo>
                <a:cubicBezTo>
                  <a:pt x="50243" y="209129"/>
                  <a:pt x="57179" y="205943"/>
                  <a:pt x="61763" y="203149"/>
                </a:cubicBezTo>
                <a:cubicBezTo>
                  <a:pt x="67988" y="199326"/>
                  <a:pt x="73380" y="194130"/>
                  <a:pt x="77963" y="189473"/>
                </a:cubicBezTo>
                <a:cubicBezTo>
                  <a:pt x="80169" y="190944"/>
                  <a:pt x="82718" y="191704"/>
                  <a:pt x="85193" y="191704"/>
                </a:cubicBezTo>
                <a:cubicBezTo>
                  <a:pt x="86296" y="191704"/>
                  <a:pt x="87399" y="191557"/>
                  <a:pt x="88453" y="191238"/>
                </a:cubicBezTo>
                <a:cubicBezTo>
                  <a:pt x="91859" y="190209"/>
                  <a:pt x="94433" y="187635"/>
                  <a:pt x="96492" y="185576"/>
                </a:cubicBezTo>
                <a:lnTo>
                  <a:pt x="106834" y="175234"/>
                </a:lnTo>
                <a:cubicBezTo>
                  <a:pt x="109996" y="172048"/>
                  <a:pt x="113354" y="168273"/>
                  <a:pt x="113157" y="163470"/>
                </a:cubicBezTo>
                <a:cubicBezTo>
                  <a:pt x="113059" y="160798"/>
                  <a:pt x="111785" y="158445"/>
                  <a:pt x="110829" y="156926"/>
                </a:cubicBezTo>
                <a:cubicBezTo>
                  <a:pt x="110682" y="156681"/>
                  <a:pt x="110535" y="156435"/>
                  <a:pt x="110363" y="156190"/>
                </a:cubicBezTo>
                <a:cubicBezTo>
                  <a:pt x="125878" y="141240"/>
                  <a:pt x="140999" y="125505"/>
                  <a:pt x="155337" y="109428"/>
                </a:cubicBezTo>
                <a:cubicBezTo>
                  <a:pt x="157518" y="110825"/>
                  <a:pt x="159969" y="111535"/>
                  <a:pt x="162396" y="111535"/>
                </a:cubicBezTo>
                <a:cubicBezTo>
                  <a:pt x="163498" y="111535"/>
                  <a:pt x="164601" y="111388"/>
                  <a:pt x="165655" y="111070"/>
                </a:cubicBezTo>
                <a:cubicBezTo>
                  <a:pt x="169062" y="110040"/>
                  <a:pt x="171635" y="107467"/>
                  <a:pt x="173694" y="105408"/>
                </a:cubicBezTo>
                <a:lnTo>
                  <a:pt x="184037" y="95041"/>
                </a:lnTo>
                <a:cubicBezTo>
                  <a:pt x="187198" y="91879"/>
                  <a:pt x="190556" y="88105"/>
                  <a:pt x="190360" y="83301"/>
                </a:cubicBezTo>
                <a:cubicBezTo>
                  <a:pt x="190262" y="80630"/>
                  <a:pt x="188988" y="78277"/>
                  <a:pt x="188032" y="76757"/>
                </a:cubicBezTo>
                <a:cubicBezTo>
                  <a:pt x="187615" y="76047"/>
                  <a:pt x="187149" y="75409"/>
                  <a:pt x="186708" y="74797"/>
                </a:cubicBezTo>
                <a:cubicBezTo>
                  <a:pt x="191389" y="69797"/>
                  <a:pt x="196218" y="64430"/>
                  <a:pt x="199870" y="58302"/>
                </a:cubicBezTo>
                <a:cubicBezTo>
                  <a:pt x="204183" y="51023"/>
                  <a:pt x="206242" y="43524"/>
                  <a:pt x="205874" y="36563"/>
                </a:cubicBezTo>
                <a:cubicBezTo>
                  <a:pt x="205629" y="32053"/>
                  <a:pt x="204355" y="27470"/>
                  <a:pt x="202100" y="22961"/>
                </a:cubicBezTo>
                <a:cubicBezTo>
                  <a:pt x="195580" y="9922"/>
                  <a:pt x="181954" y="927"/>
                  <a:pt x="167371" y="70"/>
                </a:cubicBezTo>
                <a:cubicBezTo>
                  <a:pt x="166594" y="23"/>
                  <a:pt x="165816" y="0"/>
                  <a:pt x="1650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9" name="Google Shape;2499;p57"/>
          <p:cNvGrpSpPr/>
          <p:nvPr/>
        </p:nvGrpSpPr>
        <p:grpSpPr>
          <a:xfrm>
            <a:off x="1046650" y="4465748"/>
            <a:ext cx="585357" cy="550409"/>
            <a:chOff x="1136700" y="370625"/>
            <a:chExt cx="5287775" cy="4972075"/>
          </a:xfrm>
        </p:grpSpPr>
        <p:sp>
          <p:nvSpPr>
            <p:cNvPr id="2500" name="Google Shape;2500;p57"/>
            <p:cNvSpPr/>
            <p:nvPr/>
          </p:nvSpPr>
          <p:spPr>
            <a:xfrm>
              <a:off x="1136700" y="370625"/>
              <a:ext cx="5287775" cy="4972075"/>
            </a:xfrm>
            <a:custGeom>
              <a:avLst/>
              <a:gdLst/>
              <a:ahLst/>
              <a:cxnLst/>
              <a:rect l="l" t="t" r="r" b="b"/>
              <a:pathLst>
                <a:path w="211511" h="198883" extrusionOk="0">
                  <a:moveTo>
                    <a:pt x="74850" y="9675"/>
                  </a:moveTo>
                  <a:lnTo>
                    <a:pt x="74850" y="9675"/>
                  </a:lnTo>
                  <a:cubicBezTo>
                    <a:pt x="64140" y="27370"/>
                    <a:pt x="59581" y="48938"/>
                    <a:pt x="62351" y="69452"/>
                  </a:cubicBezTo>
                  <a:cubicBezTo>
                    <a:pt x="58723" y="69917"/>
                    <a:pt x="55169" y="70653"/>
                    <a:pt x="51689" y="71682"/>
                  </a:cubicBezTo>
                  <a:cubicBezTo>
                    <a:pt x="46567" y="52149"/>
                    <a:pt x="51101" y="30189"/>
                    <a:pt x="63576" y="14307"/>
                  </a:cubicBezTo>
                  <a:cubicBezTo>
                    <a:pt x="63772" y="14037"/>
                    <a:pt x="63895" y="13743"/>
                    <a:pt x="63968" y="13425"/>
                  </a:cubicBezTo>
                  <a:cubicBezTo>
                    <a:pt x="67522" y="12028"/>
                    <a:pt x="71174" y="10778"/>
                    <a:pt x="74850" y="9675"/>
                  </a:cubicBezTo>
                  <a:close/>
                  <a:moveTo>
                    <a:pt x="57057" y="16366"/>
                  </a:moveTo>
                  <a:lnTo>
                    <a:pt x="57057" y="16366"/>
                  </a:lnTo>
                  <a:cubicBezTo>
                    <a:pt x="46297" y="32787"/>
                    <a:pt x="42719" y="53962"/>
                    <a:pt x="47768" y="72957"/>
                  </a:cubicBezTo>
                  <a:cubicBezTo>
                    <a:pt x="47792" y="72957"/>
                    <a:pt x="47792" y="72957"/>
                    <a:pt x="47792" y="72981"/>
                  </a:cubicBezTo>
                  <a:cubicBezTo>
                    <a:pt x="47204" y="73177"/>
                    <a:pt x="46616" y="73398"/>
                    <a:pt x="46028" y="73643"/>
                  </a:cubicBezTo>
                  <a:cubicBezTo>
                    <a:pt x="46003" y="73618"/>
                    <a:pt x="46003" y="73618"/>
                    <a:pt x="45979" y="73594"/>
                  </a:cubicBezTo>
                  <a:cubicBezTo>
                    <a:pt x="35366" y="65016"/>
                    <a:pt x="25538" y="55408"/>
                    <a:pt x="16715" y="44992"/>
                  </a:cubicBezTo>
                  <a:cubicBezTo>
                    <a:pt x="28161" y="32958"/>
                    <a:pt x="41959" y="23277"/>
                    <a:pt x="57057" y="16366"/>
                  </a:cubicBezTo>
                  <a:close/>
                  <a:moveTo>
                    <a:pt x="194477" y="52222"/>
                  </a:moveTo>
                  <a:cubicBezTo>
                    <a:pt x="199208" y="62075"/>
                    <a:pt x="203006" y="73006"/>
                    <a:pt x="206781" y="84623"/>
                  </a:cubicBezTo>
                  <a:cubicBezTo>
                    <a:pt x="199036" y="88667"/>
                    <a:pt x="191120" y="92294"/>
                    <a:pt x="183056" y="95456"/>
                  </a:cubicBezTo>
                  <a:cubicBezTo>
                    <a:pt x="187419" y="88985"/>
                    <a:pt x="189845" y="81020"/>
                    <a:pt x="191193" y="74697"/>
                  </a:cubicBezTo>
                  <a:cubicBezTo>
                    <a:pt x="192737" y="67369"/>
                    <a:pt x="194208" y="59722"/>
                    <a:pt x="194477" y="52222"/>
                  </a:cubicBezTo>
                  <a:close/>
                  <a:moveTo>
                    <a:pt x="173473" y="23449"/>
                  </a:moveTo>
                  <a:cubicBezTo>
                    <a:pt x="180238" y="29257"/>
                    <a:pt x="185605" y="36193"/>
                    <a:pt x="190139" y="43963"/>
                  </a:cubicBezTo>
                  <a:cubicBezTo>
                    <a:pt x="191193" y="53521"/>
                    <a:pt x="189257" y="63962"/>
                    <a:pt x="187174" y="73839"/>
                  </a:cubicBezTo>
                  <a:cubicBezTo>
                    <a:pt x="185507" y="81755"/>
                    <a:pt x="182051" y="92367"/>
                    <a:pt x="175066" y="98397"/>
                  </a:cubicBezTo>
                  <a:cubicBezTo>
                    <a:pt x="169944" y="100186"/>
                    <a:pt x="164773" y="101803"/>
                    <a:pt x="159528" y="103225"/>
                  </a:cubicBezTo>
                  <a:cubicBezTo>
                    <a:pt x="163621" y="98764"/>
                    <a:pt x="166880" y="94108"/>
                    <a:pt x="169233" y="89353"/>
                  </a:cubicBezTo>
                  <a:cubicBezTo>
                    <a:pt x="172714" y="82319"/>
                    <a:pt x="174478" y="74525"/>
                    <a:pt x="175728" y="67834"/>
                  </a:cubicBezTo>
                  <a:cubicBezTo>
                    <a:pt x="177052" y="60923"/>
                    <a:pt x="178302" y="52737"/>
                    <a:pt x="177640" y="44551"/>
                  </a:cubicBezTo>
                  <a:cubicBezTo>
                    <a:pt x="177199" y="39159"/>
                    <a:pt x="175949" y="33890"/>
                    <a:pt x="174748" y="28792"/>
                  </a:cubicBezTo>
                  <a:lnTo>
                    <a:pt x="173473" y="23449"/>
                  </a:lnTo>
                  <a:close/>
                  <a:moveTo>
                    <a:pt x="112561" y="4117"/>
                  </a:moveTo>
                  <a:cubicBezTo>
                    <a:pt x="117302" y="4117"/>
                    <a:pt x="122043" y="4381"/>
                    <a:pt x="126760" y="4920"/>
                  </a:cubicBezTo>
                  <a:cubicBezTo>
                    <a:pt x="143254" y="6807"/>
                    <a:pt x="157641" y="11881"/>
                    <a:pt x="168645" y="19650"/>
                  </a:cubicBezTo>
                  <a:cubicBezTo>
                    <a:pt x="168547" y="19969"/>
                    <a:pt x="168523" y="20312"/>
                    <a:pt x="168621" y="20655"/>
                  </a:cubicBezTo>
                  <a:lnTo>
                    <a:pt x="170753" y="29723"/>
                  </a:lnTo>
                  <a:cubicBezTo>
                    <a:pt x="171929" y="34674"/>
                    <a:pt x="173130" y="39796"/>
                    <a:pt x="173547" y="44894"/>
                  </a:cubicBezTo>
                  <a:cubicBezTo>
                    <a:pt x="174160" y="52590"/>
                    <a:pt x="172959" y="60408"/>
                    <a:pt x="171709" y="67074"/>
                  </a:cubicBezTo>
                  <a:cubicBezTo>
                    <a:pt x="170434" y="73814"/>
                    <a:pt x="168792" y="80971"/>
                    <a:pt x="165557" y="87539"/>
                  </a:cubicBezTo>
                  <a:cubicBezTo>
                    <a:pt x="162567" y="93617"/>
                    <a:pt x="157935" y="99524"/>
                    <a:pt x="151832" y="105137"/>
                  </a:cubicBezTo>
                  <a:cubicBezTo>
                    <a:pt x="151808" y="105161"/>
                    <a:pt x="151783" y="105186"/>
                    <a:pt x="151759" y="105210"/>
                  </a:cubicBezTo>
                  <a:cubicBezTo>
                    <a:pt x="145362" y="106730"/>
                    <a:pt x="138867" y="107980"/>
                    <a:pt x="132299" y="108960"/>
                  </a:cubicBezTo>
                  <a:cubicBezTo>
                    <a:pt x="131122" y="105406"/>
                    <a:pt x="129652" y="101950"/>
                    <a:pt x="127862" y="98666"/>
                  </a:cubicBezTo>
                  <a:cubicBezTo>
                    <a:pt x="122912" y="89524"/>
                    <a:pt x="115804" y="82074"/>
                    <a:pt x="107349" y="77123"/>
                  </a:cubicBezTo>
                  <a:cubicBezTo>
                    <a:pt x="98575" y="72025"/>
                    <a:pt x="86369" y="69084"/>
                    <a:pt x="72987" y="68839"/>
                  </a:cubicBezTo>
                  <a:cubicBezTo>
                    <a:pt x="72537" y="68829"/>
                    <a:pt x="72088" y="68824"/>
                    <a:pt x="71639" y="68824"/>
                  </a:cubicBezTo>
                  <a:cubicBezTo>
                    <a:pt x="69891" y="68824"/>
                    <a:pt x="68155" y="68899"/>
                    <a:pt x="66419" y="69035"/>
                  </a:cubicBezTo>
                  <a:cubicBezTo>
                    <a:pt x="66419" y="68986"/>
                    <a:pt x="66419" y="68962"/>
                    <a:pt x="66419" y="68937"/>
                  </a:cubicBezTo>
                  <a:cubicBezTo>
                    <a:pt x="63600" y="48178"/>
                    <a:pt x="68649" y="26243"/>
                    <a:pt x="80266" y="8793"/>
                  </a:cubicBezTo>
                  <a:cubicBezTo>
                    <a:pt x="80389" y="8572"/>
                    <a:pt x="80487" y="8351"/>
                    <a:pt x="80536" y="8106"/>
                  </a:cubicBezTo>
                  <a:cubicBezTo>
                    <a:pt x="91005" y="5485"/>
                    <a:pt x="101781" y="4117"/>
                    <a:pt x="112561" y="4117"/>
                  </a:cubicBezTo>
                  <a:close/>
                  <a:moveTo>
                    <a:pt x="72914" y="72932"/>
                  </a:moveTo>
                  <a:cubicBezTo>
                    <a:pt x="85609" y="73153"/>
                    <a:pt x="97104" y="75898"/>
                    <a:pt x="105265" y="80677"/>
                  </a:cubicBezTo>
                  <a:cubicBezTo>
                    <a:pt x="105388" y="80726"/>
                    <a:pt x="105486" y="80799"/>
                    <a:pt x="105584" y="80873"/>
                  </a:cubicBezTo>
                  <a:cubicBezTo>
                    <a:pt x="103182" y="82466"/>
                    <a:pt x="101148" y="84990"/>
                    <a:pt x="99751" y="88201"/>
                  </a:cubicBezTo>
                  <a:cubicBezTo>
                    <a:pt x="98525" y="90995"/>
                    <a:pt x="97888" y="93936"/>
                    <a:pt x="97276" y="96779"/>
                  </a:cubicBezTo>
                  <a:cubicBezTo>
                    <a:pt x="97128" y="97465"/>
                    <a:pt x="96981" y="98127"/>
                    <a:pt x="96834" y="98789"/>
                  </a:cubicBezTo>
                  <a:cubicBezTo>
                    <a:pt x="95413" y="104965"/>
                    <a:pt x="93526" y="109940"/>
                    <a:pt x="91026" y="114009"/>
                  </a:cubicBezTo>
                  <a:cubicBezTo>
                    <a:pt x="88158" y="118665"/>
                    <a:pt x="84408" y="122219"/>
                    <a:pt x="80168" y="124278"/>
                  </a:cubicBezTo>
                  <a:cubicBezTo>
                    <a:pt x="76247" y="105480"/>
                    <a:pt x="69287" y="88691"/>
                    <a:pt x="59360" y="74059"/>
                  </a:cubicBezTo>
                  <a:cubicBezTo>
                    <a:pt x="63404" y="73324"/>
                    <a:pt x="67522" y="72932"/>
                    <a:pt x="71688" y="72932"/>
                  </a:cubicBezTo>
                  <a:close/>
                  <a:moveTo>
                    <a:pt x="55047" y="75015"/>
                  </a:moveTo>
                  <a:cubicBezTo>
                    <a:pt x="65267" y="89671"/>
                    <a:pt x="72375" y="106632"/>
                    <a:pt x="76296" y="125724"/>
                  </a:cubicBezTo>
                  <a:cubicBezTo>
                    <a:pt x="74491" y="126195"/>
                    <a:pt x="72627" y="126435"/>
                    <a:pt x="70764" y="126435"/>
                  </a:cubicBezTo>
                  <a:cubicBezTo>
                    <a:pt x="68656" y="126435"/>
                    <a:pt x="66549" y="126128"/>
                    <a:pt x="64532" y="125503"/>
                  </a:cubicBezTo>
                  <a:cubicBezTo>
                    <a:pt x="58748" y="123714"/>
                    <a:pt x="53920" y="119548"/>
                    <a:pt x="49581" y="115308"/>
                  </a:cubicBezTo>
                  <a:cubicBezTo>
                    <a:pt x="48797" y="114548"/>
                    <a:pt x="48013" y="113764"/>
                    <a:pt x="47229" y="113004"/>
                  </a:cubicBezTo>
                  <a:cubicBezTo>
                    <a:pt x="43430" y="109205"/>
                    <a:pt x="39484" y="105284"/>
                    <a:pt x="34729" y="102416"/>
                  </a:cubicBezTo>
                  <a:cubicBezTo>
                    <a:pt x="30329" y="99763"/>
                    <a:pt x="25739" y="98420"/>
                    <a:pt x="21427" y="98420"/>
                  </a:cubicBezTo>
                  <a:cubicBezTo>
                    <a:pt x="20839" y="98420"/>
                    <a:pt x="20257" y="98445"/>
                    <a:pt x="19681" y="98495"/>
                  </a:cubicBezTo>
                  <a:cubicBezTo>
                    <a:pt x="24852" y="91755"/>
                    <a:pt x="31273" y="86044"/>
                    <a:pt x="38577" y="81755"/>
                  </a:cubicBezTo>
                  <a:cubicBezTo>
                    <a:pt x="43724" y="78765"/>
                    <a:pt x="49263" y="76510"/>
                    <a:pt x="55047" y="75015"/>
                  </a:cubicBezTo>
                  <a:close/>
                  <a:moveTo>
                    <a:pt x="109481" y="83446"/>
                  </a:moveTo>
                  <a:cubicBezTo>
                    <a:pt x="115461" y="87858"/>
                    <a:pt x="120510" y="93715"/>
                    <a:pt x="124260" y="100627"/>
                  </a:cubicBezTo>
                  <a:cubicBezTo>
                    <a:pt x="125926" y="103691"/>
                    <a:pt x="127323" y="106926"/>
                    <a:pt x="128402" y="110234"/>
                  </a:cubicBezTo>
                  <a:cubicBezTo>
                    <a:pt x="118672" y="120798"/>
                    <a:pt x="105167" y="129008"/>
                    <a:pt x="89335" y="133983"/>
                  </a:cubicBezTo>
                  <a:cubicBezTo>
                    <a:pt x="87031" y="134719"/>
                    <a:pt x="84654" y="135380"/>
                    <a:pt x="82203" y="135993"/>
                  </a:cubicBezTo>
                  <a:cubicBezTo>
                    <a:pt x="81860" y="133420"/>
                    <a:pt x="81443" y="130920"/>
                    <a:pt x="80977" y="128420"/>
                  </a:cubicBezTo>
                  <a:cubicBezTo>
                    <a:pt x="81075" y="128371"/>
                    <a:pt x="81173" y="128346"/>
                    <a:pt x="81271" y="128297"/>
                  </a:cubicBezTo>
                  <a:cubicBezTo>
                    <a:pt x="86492" y="125944"/>
                    <a:pt x="91075" y="121753"/>
                    <a:pt x="94506" y="116141"/>
                  </a:cubicBezTo>
                  <a:cubicBezTo>
                    <a:pt x="97251" y="111705"/>
                    <a:pt x="99310" y="106313"/>
                    <a:pt x="100829" y="99696"/>
                  </a:cubicBezTo>
                  <a:cubicBezTo>
                    <a:pt x="100976" y="99034"/>
                    <a:pt x="101123" y="98348"/>
                    <a:pt x="101270" y="97661"/>
                  </a:cubicBezTo>
                  <a:cubicBezTo>
                    <a:pt x="101883" y="94892"/>
                    <a:pt x="102447" y="92269"/>
                    <a:pt x="103501" y="89843"/>
                  </a:cubicBezTo>
                  <a:cubicBezTo>
                    <a:pt x="104310" y="87980"/>
                    <a:pt x="106172" y="84672"/>
                    <a:pt x="109481" y="83446"/>
                  </a:cubicBezTo>
                  <a:close/>
                  <a:moveTo>
                    <a:pt x="21425" y="102536"/>
                  </a:moveTo>
                  <a:cubicBezTo>
                    <a:pt x="25003" y="102536"/>
                    <a:pt x="28912" y="103690"/>
                    <a:pt x="32597" y="105921"/>
                  </a:cubicBezTo>
                  <a:cubicBezTo>
                    <a:pt x="36935" y="108543"/>
                    <a:pt x="40709" y="112293"/>
                    <a:pt x="44337" y="115896"/>
                  </a:cubicBezTo>
                  <a:cubicBezTo>
                    <a:pt x="45121" y="116680"/>
                    <a:pt x="45930" y="117489"/>
                    <a:pt x="46714" y="118249"/>
                  </a:cubicBezTo>
                  <a:cubicBezTo>
                    <a:pt x="51420" y="122856"/>
                    <a:pt x="56714" y="127366"/>
                    <a:pt x="63331" y="129425"/>
                  </a:cubicBezTo>
                  <a:cubicBezTo>
                    <a:pt x="65733" y="130160"/>
                    <a:pt x="68257" y="130528"/>
                    <a:pt x="70782" y="130528"/>
                  </a:cubicBezTo>
                  <a:cubicBezTo>
                    <a:pt x="72889" y="130528"/>
                    <a:pt x="75022" y="130258"/>
                    <a:pt x="77056" y="129743"/>
                  </a:cubicBezTo>
                  <a:cubicBezTo>
                    <a:pt x="77472" y="132096"/>
                    <a:pt x="77865" y="134498"/>
                    <a:pt x="78183" y="136900"/>
                  </a:cubicBezTo>
                  <a:cubicBezTo>
                    <a:pt x="67767" y="139130"/>
                    <a:pt x="56223" y="140282"/>
                    <a:pt x="43185" y="140380"/>
                  </a:cubicBezTo>
                  <a:cubicBezTo>
                    <a:pt x="42501" y="140386"/>
                    <a:pt x="41824" y="140389"/>
                    <a:pt x="41152" y="140389"/>
                  </a:cubicBezTo>
                  <a:cubicBezTo>
                    <a:pt x="27545" y="140389"/>
                    <a:pt x="16364" y="139202"/>
                    <a:pt x="6274" y="136679"/>
                  </a:cubicBezTo>
                  <a:cubicBezTo>
                    <a:pt x="6299" y="132219"/>
                    <a:pt x="6863" y="127685"/>
                    <a:pt x="7917" y="123199"/>
                  </a:cubicBezTo>
                  <a:cubicBezTo>
                    <a:pt x="8627" y="120185"/>
                    <a:pt x="9583" y="117195"/>
                    <a:pt x="10735" y="114278"/>
                  </a:cubicBezTo>
                  <a:cubicBezTo>
                    <a:pt x="12230" y="110504"/>
                    <a:pt x="14093" y="106877"/>
                    <a:pt x="16225" y="103470"/>
                  </a:cubicBezTo>
                  <a:cubicBezTo>
                    <a:pt x="17819" y="102844"/>
                    <a:pt x="19578" y="102536"/>
                    <a:pt x="21425" y="102536"/>
                  </a:cubicBezTo>
                  <a:close/>
                  <a:moveTo>
                    <a:pt x="129701" y="114817"/>
                  </a:moveTo>
                  <a:cubicBezTo>
                    <a:pt x="130706" y="118959"/>
                    <a:pt x="131245" y="123224"/>
                    <a:pt x="131318" y="127513"/>
                  </a:cubicBezTo>
                  <a:cubicBezTo>
                    <a:pt x="131563" y="140846"/>
                    <a:pt x="127372" y="154791"/>
                    <a:pt x="119456" y="166825"/>
                  </a:cubicBezTo>
                  <a:cubicBezTo>
                    <a:pt x="118917" y="167658"/>
                    <a:pt x="118353" y="168492"/>
                    <a:pt x="117765" y="169300"/>
                  </a:cubicBezTo>
                  <a:cubicBezTo>
                    <a:pt x="114309" y="168982"/>
                    <a:pt x="110951" y="167438"/>
                    <a:pt x="108476" y="164962"/>
                  </a:cubicBezTo>
                  <a:cubicBezTo>
                    <a:pt x="106760" y="163271"/>
                    <a:pt x="105461" y="161164"/>
                    <a:pt x="104089" y="158933"/>
                  </a:cubicBezTo>
                  <a:cubicBezTo>
                    <a:pt x="102839" y="156899"/>
                    <a:pt x="101565" y="154816"/>
                    <a:pt x="99898" y="152953"/>
                  </a:cubicBezTo>
                  <a:cubicBezTo>
                    <a:pt x="95805" y="148370"/>
                    <a:pt x="89653" y="145723"/>
                    <a:pt x="83257" y="145453"/>
                  </a:cubicBezTo>
                  <a:cubicBezTo>
                    <a:pt x="83109" y="143640"/>
                    <a:pt x="82938" y="141851"/>
                    <a:pt x="82717" y="140086"/>
                  </a:cubicBezTo>
                  <a:cubicBezTo>
                    <a:pt x="85413" y="139424"/>
                    <a:pt x="88011" y="138714"/>
                    <a:pt x="90560" y="137905"/>
                  </a:cubicBezTo>
                  <a:cubicBezTo>
                    <a:pt x="106172" y="133003"/>
                    <a:pt x="119628" y="125038"/>
                    <a:pt x="129701" y="114817"/>
                  </a:cubicBezTo>
                  <a:close/>
                  <a:moveTo>
                    <a:pt x="6373" y="140919"/>
                  </a:moveTo>
                  <a:lnTo>
                    <a:pt x="6373" y="140919"/>
                  </a:lnTo>
                  <a:cubicBezTo>
                    <a:pt x="16519" y="143346"/>
                    <a:pt x="27695" y="144498"/>
                    <a:pt x="41150" y="144498"/>
                  </a:cubicBezTo>
                  <a:lnTo>
                    <a:pt x="43209" y="144498"/>
                  </a:lnTo>
                  <a:cubicBezTo>
                    <a:pt x="56370" y="144375"/>
                    <a:pt x="68086" y="143223"/>
                    <a:pt x="78698" y="140993"/>
                  </a:cubicBezTo>
                  <a:cubicBezTo>
                    <a:pt x="78869" y="142512"/>
                    <a:pt x="79017" y="144056"/>
                    <a:pt x="79164" y="145625"/>
                  </a:cubicBezTo>
                  <a:cubicBezTo>
                    <a:pt x="77816" y="145772"/>
                    <a:pt x="76492" y="146042"/>
                    <a:pt x="75169" y="146434"/>
                  </a:cubicBezTo>
                  <a:cubicBezTo>
                    <a:pt x="67081" y="148787"/>
                    <a:pt x="59973" y="155208"/>
                    <a:pt x="56174" y="163614"/>
                  </a:cubicBezTo>
                  <a:cubicBezTo>
                    <a:pt x="55415" y="165330"/>
                    <a:pt x="54753" y="167119"/>
                    <a:pt x="54140" y="168835"/>
                  </a:cubicBezTo>
                  <a:cubicBezTo>
                    <a:pt x="52915" y="172217"/>
                    <a:pt x="51763" y="175428"/>
                    <a:pt x="49680" y="178001"/>
                  </a:cubicBezTo>
                  <a:cubicBezTo>
                    <a:pt x="46322" y="182217"/>
                    <a:pt x="40905" y="184300"/>
                    <a:pt x="35906" y="185721"/>
                  </a:cubicBezTo>
                  <a:cubicBezTo>
                    <a:pt x="26911" y="180795"/>
                    <a:pt x="19656" y="174349"/>
                    <a:pt x="14705" y="166825"/>
                  </a:cubicBezTo>
                  <a:cubicBezTo>
                    <a:pt x="9779" y="159301"/>
                    <a:pt x="6936" y="150331"/>
                    <a:pt x="6373" y="140919"/>
                  </a:cubicBezTo>
                  <a:close/>
                  <a:moveTo>
                    <a:pt x="83575" y="149571"/>
                  </a:moveTo>
                  <a:cubicBezTo>
                    <a:pt x="88697" y="149890"/>
                    <a:pt x="93575" y="152046"/>
                    <a:pt x="96834" y="155698"/>
                  </a:cubicBezTo>
                  <a:cubicBezTo>
                    <a:pt x="98256" y="157291"/>
                    <a:pt x="99408" y="159129"/>
                    <a:pt x="100609" y="161090"/>
                  </a:cubicBezTo>
                  <a:cubicBezTo>
                    <a:pt x="102055" y="163418"/>
                    <a:pt x="103525" y="165820"/>
                    <a:pt x="105584" y="167879"/>
                  </a:cubicBezTo>
                  <a:cubicBezTo>
                    <a:pt x="108133" y="170403"/>
                    <a:pt x="111442" y="172193"/>
                    <a:pt x="114946" y="172977"/>
                  </a:cubicBezTo>
                  <a:cubicBezTo>
                    <a:pt x="108501" y="180893"/>
                    <a:pt x="100780" y="186873"/>
                    <a:pt x="92325" y="190476"/>
                  </a:cubicBezTo>
                  <a:cubicBezTo>
                    <a:pt x="88550" y="192094"/>
                    <a:pt x="84580" y="193246"/>
                    <a:pt x="80438" y="193956"/>
                  </a:cubicBezTo>
                  <a:cubicBezTo>
                    <a:pt x="82987" y="186604"/>
                    <a:pt x="83600" y="178883"/>
                    <a:pt x="83869" y="171580"/>
                  </a:cubicBezTo>
                  <a:cubicBezTo>
                    <a:pt x="84139" y="164007"/>
                    <a:pt x="84041" y="156678"/>
                    <a:pt x="83575" y="149571"/>
                  </a:cubicBezTo>
                  <a:close/>
                  <a:moveTo>
                    <a:pt x="79482" y="149718"/>
                  </a:moveTo>
                  <a:cubicBezTo>
                    <a:pt x="79923" y="156727"/>
                    <a:pt x="80046" y="163958"/>
                    <a:pt x="79776" y="171433"/>
                  </a:cubicBezTo>
                  <a:cubicBezTo>
                    <a:pt x="79507" y="179055"/>
                    <a:pt x="78845" y="187094"/>
                    <a:pt x="75855" y="194471"/>
                  </a:cubicBezTo>
                  <a:cubicBezTo>
                    <a:pt x="75855" y="194496"/>
                    <a:pt x="75855" y="194520"/>
                    <a:pt x="75830" y="194545"/>
                  </a:cubicBezTo>
                  <a:cubicBezTo>
                    <a:pt x="74014" y="194707"/>
                    <a:pt x="72176" y="194788"/>
                    <a:pt x="70321" y="194788"/>
                  </a:cubicBezTo>
                  <a:cubicBezTo>
                    <a:pt x="61235" y="194788"/>
                    <a:pt x="51755" y="192844"/>
                    <a:pt x="42596" y="188957"/>
                  </a:cubicBezTo>
                  <a:cubicBezTo>
                    <a:pt x="42131" y="188760"/>
                    <a:pt x="41641" y="188540"/>
                    <a:pt x="41175" y="188319"/>
                  </a:cubicBezTo>
                  <a:cubicBezTo>
                    <a:pt x="45415" y="186751"/>
                    <a:pt x="49802" y="184422"/>
                    <a:pt x="52890" y="180575"/>
                  </a:cubicBezTo>
                  <a:cubicBezTo>
                    <a:pt x="55390" y="177462"/>
                    <a:pt x="56714" y="173786"/>
                    <a:pt x="57988" y="170207"/>
                  </a:cubicBezTo>
                  <a:cubicBezTo>
                    <a:pt x="58625" y="168492"/>
                    <a:pt x="59213" y="166874"/>
                    <a:pt x="59924" y="165306"/>
                  </a:cubicBezTo>
                  <a:cubicBezTo>
                    <a:pt x="63233" y="157977"/>
                    <a:pt x="69360" y="152389"/>
                    <a:pt x="76321" y="150355"/>
                  </a:cubicBezTo>
                  <a:cubicBezTo>
                    <a:pt x="77350" y="150061"/>
                    <a:pt x="78404" y="149841"/>
                    <a:pt x="79482" y="149718"/>
                  </a:cubicBezTo>
                  <a:close/>
                  <a:moveTo>
                    <a:pt x="112608" y="0"/>
                  </a:moveTo>
                  <a:cubicBezTo>
                    <a:pt x="75214" y="0"/>
                    <a:pt x="37862" y="15989"/>
                    <a:pt x="12475" y="43521"/>
                  </a:cubicBezTo>
                  <a:cubicBezTo>
                    <a:pt x="11789" y="44281"/>
                    <a:pt x="11740" y="45433"/>
                    <a:pt x="12402" y="46217"/>
                  </a:cubicBezTo>
                  <a:cubicBezTo>
                    <a:pt x="21249" y="56830"/>
                    <a:pt x="31126" y="66658"/>
                    <a:pt x="41788" y="75456"/>
                  </a:cubicBezTo>
                  <a:cubicBezTo>
                    <a:pt x="39999" y="76314"/>
                    <a:pt x="38234" y="77221"/>
                    <a:pt x="36518" y="78226"/>
                  </a:cubicBezTo>
                  <a:cubicBezTo>
                    <a:pt x="23210" y="85995"/>
                    <a:pt x="12720" y="98250"/>
                    <a:pt x="6936" y="112759"/>
                  </a:cubicBezTo>
                  <a:cubicBezTo>
                    <a:pt x="5686" y="115847"/>
                    <a:pt x="4681" y="119058"/>
                    <a:pt x="3922" y="122268"/>
                  </a:cubicBezTo>
                  <a:cubicBezTo>
                    <a:pt x="0" y="138885"/>
                    <a:pt x="2672" y="155968"/>
                    <a:pt x="11274" y="169080"/>
                  </a:cubicBezTo>
                  <a:cubicBezTo>
                    <a:pt x="17843" y="179079"/>
                    <a:pt x="28112" y="187265"/>
                    <a:pt x="41003" y="192731"/>
                  </a:cubicBezTo>
                  <a:cubicBezTo>
                    <a:pt x="50660" y="196824"/>
                    <a:pt x="60659" y="198883"/>
                    <a:pt x="70316" y="198883"/>
                  </a:cubicBezTo>
                  <a:cubicBezTo>
                    <a:pt x="78624" y="198883"/>
                    <a:pt x="86663" y="197363"/>
                    <a:pt x="93918" y="194250"/>
                  </a:cubicBezTo>
                  <a:cubicBezTo>
                    <a:pt x="105216" y="189447"/>
                    <a:pt x="115240" y="180722"/>
                    <a:pt x="122887" y="169080"/>
                  </a:cubicBezTo>
                  <a:cubicBezTo>
                    <a:pt x="131245" y="156360"/>
                    <a:pt x="135681" y="141581"/>
                    <a:pt x="135436" y="127440"/>
                  </a:cubicBezTo>
                  <a:cubicBezTo>
                    <a:pt x="135338" y="122538"/>
                    <a:pt x="134676" y="117661"/>
                    <a:pt x="133450" y="112930"/>
                  </a:cubicBezTo>
                  <a:cubicBezTo>
                    <a:pt x="147984" y="110725"/>
                    <a:pt x="162199" y="107220"/>
                    <a:pt x="175998" y="102416"/>
                  </a:cubicBezTo>
                  <a:cubicBezTo>
                    <a:pt x="176390" y="102416"/>
                    <a:pt x="176782" y="102269"/>
                    <a:pt x="177125" y="102024"/>
                  </a:cubicBezTo>
                  <a:cubicBezTo>
                    <a:pt x="188473" y="98029"/>
                    <a:pt x="199526" y="93152"/>
                    <a:pt x="210212" y="87417"/>
                  </a:cubicBezTo>
                  <a:cubicBezTo>
                    <a:pt x="211094" y="86951"/>
                    <a:pt x="211511" y="85946"/>
                    <a:pt x="211192" y="84990"/>
                  </a:cubicBezTo>
                  <a:cubicBezTo>
                    <a:pt x="207393" y="73128"/>
                    <a:pt x="203202" y="60604"/>
                    <a:pt x="197565" y="49232"/>
                  </a:cubicBezTo>
                  <a:cubicBezTo>
                    <a:pt x="196438" y="46953"/>
                    <a:pt x="195262" y="44771"/>
                    <a:pt x="194061" y="42664"/>
                  </a:cubicBezTo>
                  <a:cubicBezTo>
                    <a:pt x="193987" y="42394"/>
                    <a:pt x="193840" y="42149"/>
                    <a:pt x="193669" y="41953"/>
                  </a:cubicBezTo>
                  <a:cubicBezTo>
                    <a:pt x="188154" y="32517"/>
                    <a:pt x="181904" y="24993"/>
                    <a:pt x="174699" y="19111"/>
                  </a:cubicBezTo>
                  <a:cubicBezTo>
                    <a:pt x="162714" y="9332"/>
                    <a:pt x="146293" y="3008"/>
                    <a:pt x="127225" y="827"/>
                  </a:cubicBezTo>
                  <a:cubicBezTo>
                    <a:pt x="122370" y="273"/>
                    <a:pt x="117489" y="0"/>
                    <a:pt x="1126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7"/>
            <p:cNvSpPr/>
            <p:nvPr/>
          </p:nvSpPr>
          <p:spPr>
            <a:xfrm>
              <a:off x="3312450" y="1293450"/>
              <a:ext cx="1518350" cy="684800"/>
            </a:xfrm>
            <a:custGeom>
              <a:avLst/>
              <a:gdLst/>
              <a:ahLst/>
              <a:cxnLst/>
              <a:rect l="l" t="t" r="r" b="b"/>
              <a:pathLst>
                <a:path w="60734" h="27392" extrusionOk="0">
                  <a:moveTo>
                    <a:pt x="19657" y="4084"/>
                  </a:moveTo>
                  <a:cubicBezTo>
                    <a:pt x="21422" y="4084"/>
                    <a:pt x="23113" y="4182"/>
                    <a:pt x="24706" y="4305"/>
                  </a:cubicBezTo>
                  <a:cubicBezTo>
                    <a:pt x="25441" y="4354"/>
                    <a:pt x="26176" y="4427"/>
                    <a:pt x="26887" y="4476"/>
                  </a:cubicBezTo>
                  <a:lnTo>
                    <a:pt x="18579" y="16608"/>
                  </a:lnTo>
                  <a:cubicBezTo>
                    <a:pt x="16569" y="12736"/>
                    <a:pt x="14755" y="8716"/>
                    <a:pt x="14142" y="4476"/>
                  </a:cubicBezTo>
                  <a:cubicBezTo>
                    <a:pt x="15981" y="4207"/>
                    <a:pt x="17843" y="4084"/>
                    <a:pt x="19657" y="4084"/>
                  </a:cubicBezTo>
                  <a:close/>
                  <a:moveTo>
                    <a:pt x="10123" y="5359"/>
                  </a:moveTo>
                  <a:cubicBezTo>
                    <a:pt x="10932" y="10309"/>
                    <a:pt x="13064" y="14917"/>
                    <a:pt x="15270" y="19108"/>
                  </a:cubicBezTo>
                  <a:cubicBezTo>
                    <a:pt x="13848" y="18618"/>
                    <a:pt x="12476" y="18103"/>
                    <a:pt x="11152" y="17539"/>
                  </a:cubicBezTo>
                  <a:cubicBezTo>
                    <a:pt x="9363" y="16780"/>
                    <a:pt x="7525" y="15922"/>
                    <a:pt x="6177" y="14623"/>
                  </a:cubicBezTo>
                  <a:cubicBezTo>
                    <a:pt x="4903" y="13373"/>
                    <a:pt x="4216" y="11829"/>
                    <a:pt x="4363" y="10456"/>
                  </a:cubicBezTo>
                  <a:cubicBezTo>
                    <a:pt x="4461" y="9304"/>
                    <a:pt x="5172" y="8128"/>
                    <a:pt x="6300" y="7246"/>
                  </a:cubicBezTo>
                  <a:cubicBezTo>
                    <a:pt x="7231" y="6461"/>
                    <a:pt x="8456" y="5873"/>
                    <a:pt x="10123" y="5359"/>
                  </a:cubicBezTo>
                  <a:close/>
                  <a:moveTo>
                    <a:pt x="32450" y="5138"/>
                  </a:moveTo>
                  <a:lnTo>
                    <a:pt x="32450" y="5138"/>
                  </a:lnTo>
                  <a:cubicBezTo>
                    <a:pt x="33161" y="5260"/>
                    <a:pt x="33872" y="5359"/>
                    <a:pt x="34583" y="5481"/>
                  </a:cubicBezTo>
                  <a:cubicBezTo>
                    <a:pt x="37646" y="5996"/>
                    <a:pt x="40734" y="6756"/>
                    <a:pt x="43700" y="7491"/>
                  </a:cubicBezTo>
                  <a:cubicBezTo>
                    <a:pt x="45318" y="7883"/>
                    <a:pt x="46960" y="8275"/>
                    <a:pt x="48626" y="8667"/>
                  </a:cubicBezTo>
                  <a:cubicBezTo>
                    <a:pt x="45734" y="12270"/>
                    <a:pt x="42671" y="15824"/>
                    <a:pt x="39534" y="19230"/>
                  </a:cubicBezTo>
                  <a:lnTo>
                    <a:pt x="32450" y="5138"/>
                  </a:lnTo>
                  <a:close/>
                  <a:moveTo>
                    <a:pt x="29362" y="8128"/>
                  </a:moveTo>
                  <a:lnTo>
                    <a:pt x="36911" y="23127"/>
                  </a:lnTo>
                  <a:cubicBezTo>
                    <a:pt x="31176" y="22809"/>
                    <a:pt x="25784" y="22000"/>
                    <a:pt x="20735" y="20726"/>
                  </a:cubicBezTo>
                  <a:lnTo>
                    <a:pt x="29362" y="8128"/>
                  </a:lnTo>
                  <a:close/>
                  <a:moveTo>
                    <a:pt x="52670" y="9844"/>
                  </a:moveTo>
                  <a:cubicBezTo>
                    <a:pt x="54802" y="10971"/>
                    <a:pt x="56518" y="12981"/>
                    <a:pt x="56371" y="15481"/>
                  </a:cubicBezTo>
                  <a:cubicBezTo>
                    <a:pt x="56175" y="18397"/>
                    <a:pt x="53626" y="20799"/>
                    <a:pt x="51175" y="21877"/>
                  </a:cubicBezTo>
                  <a:cubicBezTo>
                    <a:pt x="48632" y="23025"/>
                    <a:pt x="45736" y="23305"/>
                    <a:pt x="42281" y="23305"/>
                  </a:cubicBezTo>
                  <a:cubicBezTo>
                    <a:pt x="41974" y="23305"/>
                    <a:pt x="41663" y="23303"/>
                    <a:pt x="41347" y="23299"/>
                  </a:cubicBezTo>
                  <a:lnTo>
                    <a:pt x="41323" y="23299"/>
                  </a:lnTo>
                  <a:cubicBezTo>
                    <a:pt x="45146" y="19230"/>
                    <a:pt x="48822" y="14990"/>
                    <a:pt x="52278" y="10677"/>
                  </a:cubicBezTo>
                  <a:cubicBezTo>
                    <a:pt x="52474" y="10432"/>
                    <a:pt x="52597" y="10138"/>
                    <a:pt x="52670" y="9844"/>
                  </a:cubicBezTo>
                  <a:close/>
                  <a:moveTo>
                    <a:pt x="19747" y="0"/>
                  </a:moveTo>
                  <a:cubicBezTo>
                    <a:pt x="16426" y="0"/>
                    <a:pt x="12801" y="298"/>
                    <a:pt x="9314" y="1315"/>
                  </a:cubicBezTo>
                  <a:cubicBezTo>
                    <a:pt x="6937" y="2001"/>
                    <a:pt x="5148" y="2883"/>
                    <a:pt x="3702" y="4060"/>
                  </a:cubicBezTo>
                  <a:cubicBezTo>
                    <a:pt x="1741" y="5653"/>
                    <a:pt x="491" y="7834"/>
                    <a:pt x="270" y="10040"/>
                  </a:cubicBezTo>
                  <a:cubicBezTo>
                    <a:pt x="1" y="12638"/>
                    <a:pt x="1153" y="15456"/>
                    <a:pt x="3334" y="17564"/>
                  </a:cubicBezTo>
                  <a:cubicBezTo>
                    <a:pt x="5172" y="19329"/>
                    <a:pt x="7403" y="20407"/>
                    <a:pt x="9535" y="21314"/>
                  </a:cubicBezTo>
                  <a:cubicBezTo>
                    <a:pt x="18750" y="25186"/>
                    <a:pt x="29436" y="27245"/>
                    <a:pt x="41298" y="27392"/>
                  </a:cubicBezTo>
                  <a:lnTo>
                    <a:pt x="42279" y="27392"/>
                  </a:lnTo>
                  <a:cubicBezTo>
                    <a:pt x="45808" y="27392"/>
                    <a:pt x="49484" y="27122"/>
                    <a:pt x="52842" y="25627"/>
                  </a:cubicBezTo>
                  <a:cubicBezTo>
                    <a:pt x="57204" y="23716"/>
                    <a:pt x="60194" y="19819"/>
                    <a:pt x="60464" y="15750"/>
                  </a:cubicBezTo>
                  <a:cubicBezTo>
                    <a:pt x="60734" y="11412"/>
                    <a:pt x="57646" y="6339"/>
                    <a:pt x="51224" y="5015"/>
                  </a:cubicBezTo>
                  <a:cubicBezTo>
                    <a:pt x="49043" y="4574"/>
                    <a:pt x="46837" y="4035"/>
                    <a:pt x="44680" y="3496"/>
                  </a:cubicBezTo>
                  <a:cubicBezTo>
                    <a:pt x="41641" y="2736"/>
                    <a:pt x="38480" y="1976"/>
                    <a:pt x="35269" y="1437"/>
                  </a:cubicBezTo>
                  <a:cubicBezTo>
                    <a:pt x="31887" y="873"/>
                    <a:pt x="28431" y="457"/>
                    <a:pt x="25024" y="212"/>
                  </a:cubicBezTo>
                  <a:cubicBezTo>
                    <a:pt x="23418" y="96"/>
                    <a:pt x="21632" y="0"/>
                    <a:pt x="1974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7"/>
            <p:cNvSpPr/>
            <p:nvPr/>
          </p:nvSpPr>
          <p:spPr>
            <a:xfrm>
              <a:off x="3079625" y="1094075"/>
              <a:ext cx="1990750" cy="1085150"/>
            </a:xfrm>
            <a:custGeom>
              <a:avLst/>
              <a:gdLst/>
              <a:ahLst/>
              <a:cxnLst/>
              <a:rect l="l" t="t" r="r" b="b"/>
              <a:pathLst>
                <a:path w="79630" h="43406" extrusionOk="0">
                  <a:moveTo>
                    <a:pt x="27558" y="4116"/>
                  </a:moveTo>
                  <a:cubicBezTo>
                    <a:pt x="31639" y="4116"/>
                    <a:pt x="35780" y="4335"/>
                    <a:pt x="39876" y="4731"/>
                  </a:cubicBezTo>
                  <a:cubicBezTo>
                    <a:pt x="51077" y="5834"/>
                    <a:pt x="66444" y="7353"/>
                    <a:pt x="72007" y="18088"/>
                  </a:cubicBezTo>
                  <a:cubicBezTo>
                    <a:pt x="75071" y="23995"/>
                    <a:pt x="73870" y="31666"/>
                    <a:pt x="69262" y="35563"/>
                  </a:cubicBezTo>
                  <a:cubicBezTo>
                    <a:pt x="65692" y="38579"/>
                    <a:pt x="60665" y="39306"/>
                    <a:pt x="55976" y="39306"/>
                  </a:cubicBezTo>
                  <a:cubicBezTo>
                    <a:pt x="54645" y="39306"/>
                    <a:pt x="53342" y="39247"/>
                    <a:pt x="52106" y="39166"/>
                  </a:cubicBezTo>
                  <a:cubicBezTo>
                    <a:pt x="41714" y="38504"/>
                    <a:pt x="31519" y="36568"/>
                    <a:pt x="22034" y="34583"/>
                  </a:cubicBezTo>
                  <a:cubicBezTo>
                    <a:pt x="18554" y="33847"/>
                    <a:pt x="15662" y="33186"/>
                    <a:pt x="12917" y="31960"/>
                  </a:cubicBezTo>
                  <a:cubicBezTo>
                    <a:pt x="10833" y="31029"/>
                    <a:pt x="7966" y="29338"/>
                    <a:pt x="6299" y="26544"/>
                  </a:cubicBezTo>
                  <a:cubicBezTo>
                    <a:pt x="4633" y="23799"/>
                    <a:pt x="4241" y="20196"/>
                    <a:pt x="5221" y="16642"/>
                  </a:cubicBezTo>
                  <a:cubicBezTo>
                    <a:pt x="6422" y="12206"/>
                    <a:pt x="9608" y="8334"/>
                    <a:pt x="13750" y="6324"/>
                  </a:cubicBezTo>
                  <a:cubicBezTo>
                    <a:pt x="17720" y="4412"/>
                    <a:pt x="22426" y="4118"/>
                    <a:pt x="26911" y="4118"/>
                  </a:cubicBezTo>
                  <a:cubicBezTo>
                    <a:pt x="27127" y="4117"/>
                    <a:pt x="27342" y="4116"/>
                    <a:pt x="27558" y="4116"/>
                  </a:cubicBezTo>
                  <a:close/>
                  <a:moveTo>
                    <a:pt x="26887" y="1"/>
                  </a:moveTo>
                  <a:cubicBezTo>
                    <a:pt x="21911" y="25"/>
                    <a:pt x="16667" y="344"/>
                    <a:pt x="11961" y="2623"/>
                  </a:cubicBezTo>
                  <a:cubicBezTo>
                    <a:pt x="6765" y="5148"/>
                    <a:pt x="2770" y="10000"/>
                    <a:pt x="1250" y="15564"/>
                  </a:cubicBezTo>
                  <a:cubicBezTo>
                    <a:pt x="1" y="20196"/>
                    <a:pt x="564" y="24975"/>
                    <a:pt x="2770" y="28652"/>
                  </a:cubicBezTo>
                  <a:cubicBezTo>
                    <a:pt x="4535" y="31593"/>
                    <a:pt x="7476" y="34019"/>
                    <a:pt x="11250" y="35710"/>
                  </a:cubicBezTo>
                  <a:cubicBezTo>
                    <a:pt x="14338" y="37083"/>
                    <a:pt x="17598" y="37842"/>
                    <a:pt x="21201" y="38578"/>
                  </a:cubicBezTo>
                  <a:cubicBezTo>
                    <a:pt x="30833" y="40612"/>
                    <a:pt x="41200" y="42572"/>
                    <a:pt x="51837" y="43259"/>
                  </a:cubicBezTo>
                  <a:cubicBezTo>
                    <a:pt x="53160" y="43332"/>
                    <a:pt x="54533" y="43406"/>
                    <a:pt x="55979" y="43406"/>
                  </a:cubicBezTo>
                  <a:cubicBezTo>
                    <a:pt x="61420" y="43406"/>
                    <a:pt x="67400" y="42523"/>
                    <a:pt x="71909" y="38700"/>
                  </a:cubicBezTo>
                  <a:cubicBezTo>
                    <a:pt x="78012" y="33529"/>
                    <a:pt x="79630" y="23872"/>
                    <a:pt x="75659" y="16201"/>
                  </a:cubicBezTo>
                  <a:cubicBezTo>
                    <a:pt x="69042" y="3481"/>
                    <a:pt x="52425" y="1839"/>
                    <a:pt x="40268" y="638"/>
                  </a:cubicBezTo>
                  <a:cubicBezTo>
                    <a:pt x="35832" y="221"/>
                    <a:pt x="31323" y="1"/>
                    <a:pt x="268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3" name="Google Shape;2503;p57"/>
          <p:cNvSpPr/>
          <p:nvPr/>
        </p:nvSpPr>
        <p:spPr>
          <a:xfrm>
            <a:off x="683690" y="-20147"/>
            <a:ext cx="523731" cy="586087"/>
          </a:xfrm>
          <a:custGeom>
            <a:avLst/>
            <a:gdLst/>
            <a:ahLst/>
            <a:cxnLst/>
            <a:rect l="l" t="t" r="r" b="b"/>
            <a:pathLst>
              <a:path w="186880" h="209130" extrusionOk="0">
                <a:moveTo>
                  <a:pt x="91308" y="4102"/>
                </a:moveTo>
                <a:cubicBezTo>
                  <a:pt x="93427" y="4102"/>
                  <a:pt x="95605" y="5307"/>
                  <a:pt x="97717" y="6491"/>
                </a:cubicBezTo>
                <a:cubicBezTo>
                  <a:pt x="98109" y="6711"/>
                  <a:pt x="98501" y="6907"/>
                  <a:pt x="98868" y="7104"/>
                </a:cubicBezTo>
                <a:cubicBezTo>
                  <a:pt x="101564" y="8550"/>
                  <a:pt x="104260" y="9996"/>
                  <a:pt x="106956" y="11442"/>
                </a:cubicBezTo>
                <a:lnTo>
                  <a:pt x="108598" y="12324"/>
                </a:lnTo>
                <a:cubicBezTo>
                  <a:pt x="111074" y="13647"/>
                  <a:pt x="113525" y="14971"/>
                  <a:pt x="115951" y="16270"/>
                </a:cubicBezTo>
                <a:cubicBezTo>
                  <a:pt x="108696" y="20216"/>
                  <a:pt x="101466" y="24260"/>
                  <a:pt x="94261" y="28377"/>
                </a:cubicBezTo>
                <a:cubicBezTo>
                  <a:pt x="85781" y="23377"/>
                  <a:pt x="77129" y="18647"/>
                  <a:pt x="68232" y="14407"/>
                </a:cubicBezTo>
                <a:cubicBezTo>
                  <a:pt x="69752" y="13672"/>
                  <a:pt x="71272" y="12937"/>
                  <a:pt x="72791" y="12226"/>
                </a:cubicBezTo>
                <a:cubicBezTo>
                  <a:pt x="75046" y="11147"/>
                  <a:pt x="77374" y="10069"/>
                  <a:pt x="79629" y="9040"/>
                </a:cubicBezTo>
                <a:cubicBezTo>
                  <a:pt x="81002" y="8427"/>
                  <a:pt x="82374" y="7790"/>
                  <a:pt x="83747" y="7153"/>
                </a:cubicBezTo>
                <a:cubicBezTo>
                  <a:pt x="84457" y="6834"/>
                  <a:pt x="85168" y="6442"/>
                  <a:pt x="85854" y="6074"/>
                </a:cubicBezTo>
                <a:cubicBezTo>
                  <a:pt x="87594" y="5143"/>
                  <a:pt x="89359" y="4212"/>
                  <a:pt x="90952" y="4113"/>
                </a:cubicBezTo>
                <a:cubicBezTo>
                  <a:pt x="91071" y="4106"/>
                  <a:pt x="91189" y="4102"/>
                  <a:pt x="91308" y="4102"/>
                </a:cubicBezTo>
                <a:close/>
                <a:moveTo>
                  <a:pt x="120191" y="18525"/>
                </a:moveTo>
                <a:cubicBezTo>
                  <a:pt x="122814" y="19922"/>
                  <a:pt x="125460" y="21319"/>
                  <a:pt x="128083" y="22716"/>
                </a:cubicBezTo>
                <a:lnTo>
                  <a:pt x="146391" y="32372"/>
                </a:lnTo>
                <a:cubicBezTo>
                  <a:pt x="138671" y="37029"/>
                  <a:pt x="130950" y="41759"/>
                  <a:pt x="123279" y="46538"/>
                </a:cubicBezTo>
                <a:cubicBezTo>
                  <a:pt x="115093" y="41244"/>
                  <a:pt x="106785" y="35901"/>
                  <a:pt x="98305" y="30804"/>
                </a:cubicBezTo>
                <a:cubicBezTo>
                  <a:pt x="105412" y="26735"/>
                  <a:pt x="112544" y="22765"/>
                  <a:pt x="119701" y="18892"/>
                </a:cubicBezTo>
                <a:cubicBezTo>
                  <a:pt x="119897" y="18794"/>
                  <a:pt x="120044" y="18672"/>
                  <a:pt x="120191" y="18525"/>
                </a:cubicBezTo>
                <a:close/>
                <a:moveTo>
                  <a:pt x="63502" y="16735"/>
                </a:moveTo>
                <a:cubicBezTo>
                  <a:pt x="72620" y="20926"/>
                  <a:pt x="81492" y="25681"/>
                  <a:pt x="90192" y="30730"/>
                </a:cubicBezTo>
                <a:cubicBezTo>
                  <a:pt x="80070" y="36588"/>
                  <a:pt x="70022" y="42641"/>
                  <a:pt x="60071" y="48817"/>
                </a:cubicBezTo>
                <a:cubicBezTo>
                  <a:pt x="50954" y="43499"/>
                  <a:pt x="41763" y="38352"/>
                  <a:pt x="32548" y="33328"/>
                </a:cubicBezTo>
                <a:cubicBezTo>
                  <a:pt x="42645" y="27495"/>
                  <a:pt x="53013" y="21956"/>
                  <a:pt x="63502" y="16735"/>
                </a:cubicBezTo>
                <a:close/>
                <a:moveTo>
                  <a:pt x="150631" y="34602"/>
                </a:moveTo>
                <a:lnTo>
                  <a:pt x="172517" y="46146"/>
                </a:lnTo>
                <a:cubicBezTo>
                  <a:pt x="173007" y="46391"/>
                  <a:pt x="173498" y="46661"/>
                  <a:pt x="173963" y="46955"/>
                </a:cubicBezTo>
                <a:cubicBezTo>
                  <a:pt x="166439" y="52959"/>
                  <a:pt x="158719" y="58817"/>
                  <a:pt x="150876" y="64454"/>
                </a:cubicBezTo>
                <a:cubicBezTo>
                  <a:pt x="150655" y="64307"/>
                  <a:pt x="150435" y="64160"/>
                  <a:pt x="150214" y="64037"/>
                </a:cubicBezTo>
                <a:lnTo>
                  <a:pt x="127078" y="49014"/>
                </a:lnTo>
                <a:cubicBezTo>
                  <a:pt x="134896" y="44161"/>
                  <a:pt x="142715" y="39357"/>
                  <a:pt x="150557" y="34651"/>
                </a:cubicBezTo>
                <a:cubicBezTo>
                  <a:pt x="150582" y="34627"/>
                  <a:pt x="150606" y="34627"/>
                  <a:pt x="150631" y="34602"/>
                </a:cubicBezTo>
                <a:close/>
                <a:moveTo>
                  <a:pt x="28381" y="35730"/>
                </a:moveTo>
                <a:cubicBezTo>
                  <a:pt x="37695" y="40754"/>
                  <a:pt x="46959" y="45950"/>
                  <a:pt x="56150" y="51268"/>
                </a:cubicBezTo>
                <a:cubicBezTo>
                  <a:pt x="48503" y="56048"/>
                  <a:pt x="40954" y="60925"/>
                  <a:pt x="33479" y="65876"/>
                </a:cubicBezTo>
                <a:cubicBezTo>
                  <a:pt x="24386" y="60410"/>
                  <a:pt x="15343" y="54871"/>
                  <a:pt x="6397" y="49283"/>
                </a:cubicBezTo>
                <a:cubicBezTo>
                  <a:pt x="6666" y="49087"/>
                  <a:pt x="6985" y="48891"/>
                  <a:pt x="7304" y="48670"/>
                </a:cubicBezTo>
                <a:cubicBezTo>
                  <a:pt x="14215" y="44234"/>
                  <a:pt x="21298" y="39896"/>
                  <a:pt x="28381" y="35730"/>
                </a:cubicBezTo>
                <a:close/>
                <a:moveTo>
                  <a:pt x="94236" y="33132"/>
                </a:moveTo>
                <a:cubicBezTo>
                  <a:pt x="102790" y="38230"/>
                  <a:pt x="111196" y="43597"/>
                  <a:pt x="119431" y="48940"/>
                </a:cubicBezTo>
                <a:cubicBezTo>
                  <a:pt x="109848" y="54969"/>
                  <a:pt x="100314" y="61096"/>
                  <a:pt x="90830" y="67322"/>
                </a:cubicBezTo>
                <a:cubicBezTo>
                  <a:pt x="82006" y="61807"/>
                  <a:pt x="73085" y="56415"/>
                  <a:pt x="64090" y="51146"/>
                </a:cubicBezTo>
                <a:cubicBezTo>
                  <a:pt x="74041" y="44994"/>
                  <a:pt x="84114" y="38965"/>
                  <a:pt x="94236" y="33132"/>
                </a:cubicBezTo>
                <a:close/>
                <a:moveTo>
                  <a:pt x="60145" y="53597"/>
                </a:moveTo>
                <a:cubicBezTo>
                  <a:pt x="69188" y="58866"/>
                  <a:pt x="78183" y="64283"/>
                  <a:pt x="87080" y="69797"/>
                </a:cubicBezTo>
                <a:cubicBezTo>
                  <a:pt x="79727" y="74650"/>
                  <a:pt x="72423" y="79551"/>
                  <a:pt x="65193" y="84502"/>
                </a:cubicBezTo>
                <a:cubicBezTo>
                  <a:pt x="55880" y="79159"/>
                  <a:pt x="46591" y="73718"/>
                  <a:pt x="37376" y="68228"/>
                </a:cubicBezTo>
                <a:cubicBezTo>
                  <a:pt x="44900" y="63278"/>
                  <a:pt x="52498" y="58400"/>
                  <a:pt x="60145" y="53597"/>
                </a:cubicBezTo>
                <a:close/>
                <a:moveTo>
                  <a:pt x="123230" y="51415"/>
                </a:moveTo>
                <a:cubicBezTo>
                  <a:pt x="123622" y="51660"/>
                  <a:pt x="124014" y="51906"/>
                  <a:pt x="124407" y="52151"/>
                </a:cubicBezTo>
                <a:lnTo>
                  <a:pt x="147273" y="67003"/>
                </a:lnTo>
                <a:cubicBezTo>
                  <a:pt x="138131" y="73473"/>
                  <a:pt x="128794" y="79699"/>
                  <a:pt x="119284" y="85630"/>
                </a:cubicBezTo>
                <a:cubicBezTo>
                  <a:pt x="119211" y="85581"/>
                  <a:pt x="119137" y="85532"/>
                  <a:pt x="119064" y="85483"/>
                </a:cubicBezTo>
                <a:cubicBezTo>
                  <a:pt x="111025" y="80140"/>
                  <a:pt x="102888" y="74870"/>
                  <a:pt x="94677" y="69723"/>
                </a:cubicBezTo>
                <a:cubicBezTo>
                  <a:pt x="104138" y="63523"/>
                  <a:pt x="113672" y="57420"/>
                  <a:pt x="123230" y="51415"/>
                </a:cubicBezTo>
                <a:close/>
                <a:moveTo>
                  <a:pt x="176365" y="50288"/>
                </a:moveTo>
                <a:cubicBezTo>
                  <a:pt x="176512" y="51048"/>
                  <a:pt x="176586" y="51930"/>
                  <a:pt x="176659" y="52910"/>
                </a:cubicBezTo>
                <a:lnTo>
                  <a:pt x="178816" y="87125"/>
                </a:lnTo>
                <a:cubicBezTo>
                  <a:pt x="178792" y="87125"/>
                  <a:pt x="178792" y="87125"/>
                  <a:pt x="178767" y="87149"/>
                </a:cubicBezTo>
                <a:cubicBezTo>
                  <a:pt x="171341" y="91022"/>
                  <a:pt x="163915" y="94967"/>
                  <a:pt x="156489" y="98962"/>
                </a:cubicBezTo>
                <a:cubicBezTo>
                  <a:pt x="155998" y="89796"/>
                  <a:pt x="155435" y="80630"/>
                  <a:pt x="154797" y="71513"/>
                </a:cubicBezTo>
                <a:cubicBezTo>
                  <a:pt x="154724" y="70361"/>
                  <a:pt x="154601" y="68939"/>
                  <a:pt x="153915" y="67591"/>
                </a:cubicBezTo>
                <a:cubicBezTo>
                  <a:pt x="153891" y="67518"/>
                  <a:pt x="153842" y="67469"/>
                  <a:pt x="153793" y="67395"/>
                </a:cubicBezTo>
                <a:cubicBezTo>
                  <a:pt x="161464" y="61881"/>
                  <a:pt x="168988" y="56170"/>
                  <a:pt x="176365" y="50288"/>
                </a:cubicBezTo>
                <a:close/>
                <a:moveTo>
                  <a:pt x="90903" y="72199"/>
                </a:moveTo>
                <a:cubicBezTo>
                  <a:pt x="99163" y="77370"/>
                  <a:pt x="107373" y="82640"/>
                  <a:pt x="115461" y="88007"/>
                </a:cubicBezTo>
                <a:cubicBezTo>
                  <a:pt x="109138" y="91879"/>
                  <a:pt x="102765" y="95629"/>
                  <a:pt x="96344" y="99257"/>
                </a:cubicBezTo>
                <a:cubicBezTo>
                  <a:pt x="95364" y="99820"/>
                  <a:pt x="94555" y="100237"/>
                  <a:pt x="93844" y="100237"/>
                </a:cubicBezTo>
                <a:lnTo>
                  <a:pt x="93820" y="100237"/>
                </a:lnTo>
                <a:cubicBezTo>
                  <a:pt x="93133" y="100237"/>
                  <a:pt x="92251" y="99747"/>
                  <a:pt x="91467" y="99306"/>
                </a:cubicBezTo>
                <a:cubicBezTo>
                  <a:pt x="84016" y="95188"/>
                  <a:pt x="76565" y="91022"/>
                  <a:pt x="69139" y="86782"/>
                </a:cubicBezTo>
                <a:cubicBezTo>
                  <a:pt x="76345" y="81880"/>
                  <a:pt x="83599" y="77003"/>
                  <a:pt x="90903" y="72199"/>
                </a:cubicBezTo>
                <a:close/>
                <a:moveTo>
                  <a:pt x="4216" y="52763"/>
                </a:moveTo>
                <a:cubicBezTo>
                  <a:pt x="13627" y="58645"/>
                  <a:pt x="23161" y="64479"/>
                  <a:pt x="32719" y="70214"/>
                </a:cubicBezTo>
                <a:cubicBezTo>
                  <a:pt x="34043" y="80458"/>
                  <a:pt x="34582" y="90948"/>
                  <a:pt x="35072" y="101144"/>
                </a:cubicBezTo>
                <a:cubicBezTo>
                  <a:pt x="25342" y="96046"/>
                  <a:pt x="15588" y="90997"/>
                  <a:pt x="5833" y="86022"/>
                </a:cubicBezTo>
                <a:lnTo>
                  <a:pt x="4265" y="54160"/>
                </a:lnTo>
                <a:cubicBezTo>
                  <a:pt x="4240" y="53695"/>
                  <a:pt x="4216" y="53229"/>
                  <a:pt x="4216" y="52763"/>
                </a:cubicBezTo>
                <a:close/>
                <a:moveTo>
                  <a:pt x="150410" y="69821"/>
                </a:moveTo>
                <a:cubicBezTo>
                  <a:pt x="150606" y="70385"/>
                  <a:pt x="150655" y="71096"/>
                  <a:pt x="150704" y="71807"/>
                </a:cubicBezTo>
                <a:cubicBezTo>
                  <a:pt x="151391" y="81537"/>
                  <a:pt x="151979" y="91316"/>
                  <a:pt x="152518" y="101119"/>
                </a:cubicBezTo>
                <a:cubicBezTo>
                  <a:pt x="143303" y="106143"/>
                  <a:pt x="134112" y="111241"/>
                  <a:pt x="124995" y="116413"/>
                </a:cubicBezTo>
                <a:lnTo>
                  <a:pt x="122961" y="91928"/>
                </a:lnTo>
                <a:cubicBezTo>
                  <a:pt x="122887" y="90948"/>
                  <a:pt x="122789" y="89772"/>
                  <a:pt x="122225" y="88620"/>
                </a:cubicBezTo>
                <a:cubicBezTo>
                  <a:pt x="131784" y="82640"/>
                  <a:pt x="141195" y="76341"/>
                  <a:pt x="150410" y="69821"/>
                </a:cubicBezTo>
                <a:close/>
                <a:moveTo>
                  <a:pt x="37180" y="72885"/>
                </a:moveTo>
                <a:lnTo>
                  <a:pt x="37180" y="72885"/>
                </a:lnTo>
                <a:cubicBezTo>
                  <a:pt x="46101" y="78203"/>
                  <a:pt x="55071" y="83448"/>
                  <a:pt x="64090" y="88595"/>
                </a:cubicBezTo>
                <a:cubicBezTo>
                  <a:pt x="63870" y="97860"/>
                  <a:pt x="63772" y="107148"/>
                  <a:pt x="63845" y="116437"/>
                </a:cubicBezTo>
                <a:cubicBezTo>
                  <a:pt x="55684" y="112050"/>
                  <a:pt x="47498" y="107688"/>
                  <a:pt x="39288" y="103349"/>
                </a:cubicBezTo>
                <a:cubicBezTo>
                  <a:pt x="38822" y="93350"/>
                  <a:pt x="38332" y="83056"/>
                  <a:pt x="37180" y="72885"/>
                </a:cubicBezTo>
                <a:close/>
                <a:moveTo>
                  <a:pt x="68134" y="90924"/>
                </a:moveTo>
                <a:cubicBezTo>
                  <a:pt x="75242" y="94967"/>
                  <a:pt x="82374" y="98962"/>
                  <a:pt x="89482" y="102908"/>
                </a:cubicBezTo>
                <a:cubicBezTo>
                  <a:pt x="89751" y="103031"/>
                  <a:pt x="90021" y="103202"/>
                  <a:pt x="90315" y="103349"/>
                </a:cubicBezTo>
                <a:cubicBezTo>
                  <a:pt x="91050" y="112834"/>
                  <a:pt x="91712" y="122368"/>
                  <a:pt x="92276" y="131927"/>
                </a:cubicBezTo>
                <a:cubicBezTo>
                  <a:pt x="84212" y="127466"/>
                  <a:pt x="76100" y="123055"/>
                  <a:pt x="67963" y="118643"/>
                </a:cubicBezTo>
                <a:cubicBezTo>
                  <a:pt x="67865" y="109403"/>
                  <a:pt x="67938" y="100139"/>
                  <a:pt x="68134" y="90924"/>
                </a:cubicBezTo>
                <a:close/>
                <a:moveTo>
                  <a:pt x="118696" y="90826"/>
                </a:moveTo>
                <a:cubicBezTo>
                  <a:pt x="118794" y="91242"/>
                  <a:pt x="118843" y="91757"/>
                  <a:pt x="118892" y="92247"/>
                </a:cubicBezTo>
                <a:lnTo>
                  <a:pt x="121049" y="118643"/>
                </a:lnTo>
                <a:cubicBezTo>
                  <a:pt x="112789" y="123373"/>
                  <a:pt x="104579" y="128152"/>
                  <a:pt x="96442" y="132981"/>
                </a:cubicBezTo>
                <a:cubicBezTo>
                  <a:pt x="95878" y="123398"/>
                  <a:pt x="95241" y="113815"/>
                  <a:pt x="94481" y="104305"/>
                </a:cubicBezTo>
                <a:cubicBezTo>
                  <a:pt x="96025" y="104134"/>
                  <a:pt x="97349" y="103399"/>
                  <a:pt x="98354" y="102835"/>
                </a:cubicBezTo>
                <a:cubicBezTo>
                  <a:pt x="105192" y="98987"/>
                  <a:pt x="111981" y="94967"/>
                  <a:pt x="118696" y="90826"/>
                </a:cubicBezTo>
                <a:close/>
                <a:moveTo>
                  <a:pt x="179086" y="91610"/>
                </a:moveTo>
                <a:lnTo>
                  <a:pt x="180875" y="120089"/>
                </a:lnTo>
                <a:lnTo>
                  <a:pt x="158082" y="133226"/>
                </a:lnTo>
                <a:cubicBezTo>
                  <a:pt x="157714" y="123300"/>
                  <a:pt x="157273" y="113398"/>
                  <a:pt x="156734" y="103497"/>
                </a:cubicBezTo>
                <a:cubicBezTo>
                  <a:pt x="164184" y="99453"/>
                  <a:pt x="171635" y="95507"/>
                  <a:pt x="179086" y="91610"/>
                </a:cubicBezTo>
                <a:close/>
                <a:moveTo>
                  <a:pt x="6078" y="90752"/>
                </a:moveTo>
                <a:lnTo>
                  <a:pt x="6078" y="90752"/>
                </a:lnTo>
                <a:cubicBezTo>
                  <a:pt x="15808" y="95727"/>
                  <a:pt x="25563" y="100776"/>
                  <a:pt x="35293" y="105898"/>
                </a:cubicBezTo>
                <a:lnTo>
                  <a:pt x="36886" y="139549"/>
                </a:lnTo>
                <a:cubicBezTo>
                  <a:pt x="27646" y="134745"/>
                  <a:pt x="17989" y="129647"/>
                  <a:pt x="7745" y="124157"/>
                </a:cubicBezTo>
                <a:lnTo>
                  <a:pt x="6078" y="90752"/>
                </a:lnTo>
                <a:close/>
                <a:moveTo>
                  <a:pt x="152739" y="105653"/>
                </a:moveTo>
                <a:cubicBezTo>
                  <a:pt x="153253" y="115604"/>
                  <a:pt x="153695" y="125579"/>
                  <a:pt x="154038" y="135530"/>
                </a:cubicBezTo>
                <a:lnTo>
                  <a:pt x="127764" y="150651"/>
                </a:lnTo>
                <a:cubicBezTo>
                  <a:pt x="127421" y="145995"/>
                  <a:pt x="127054" y="141338"/>
                  <a:pt x="126661" y="136755"/>
                </a:cubicBezTo>
                <a:lnTo>
                  <a:pt x="125362" y="120922"/>
                </a:lnTo>
                <a:cubicBezTo>
                  <a:pt x="134431" y="115751"/>
                  <a:pt x="143572" y="110653"/>
                  <a:pt x="152739" y="105653"/>
                </a:cubicBezTo>
                <a:close/>
                <a:moveTo>
                  <a:pt x="39508" y="108129"/>
                </a:moveTo>
                <a:lnTo>
                  <a:pt x="39508" y="108129"/>
                </a:lnTo>
                <a:cubicBezTo>
                  <a:pt x="47645" y="112418"/>
                  <a:pt x="55782" y="116756"/>
                  <a:pt x="63870" y="121118"/>
                </a:cubicBezTo>
                <a:cubicBezTo>
                  <a:pt x="63992" y="132000"/>
                  <a:pt x="64287" y="142907"/>
                  <a:pt x="64777" y="153789"/>
                </a:cubicBezTo>
                <a:cubicBezTo>
                  <a:pt x="57130" y="149965"/>
                  <a:pt x="49263" y="145970"/>
                  <a:pt x="41077" y="141730"/>
                </a:cubicBezTo>
                <a:lnTo>
                  <a:pt x="39508" y="108129"/>
                </a:lnTo>
                <a:close/>
                <a:moveTo>
                  <a:pt x="181169" y="124672"/>
                </a:moveTo>
                <a:lnTo>
                  <a:pt x="182517" y="146044"/>
                </a:lnTo>
                <a:cubicBezTo>
                  <a:pt x="182615" y="147514"/>
                  <a:pt x="182713" y="149156"/>
                  <a:pt x="182125" y="150357"/>
                </a:cubicBezTo>
                <a:cubicBezTo>
                  <a:pt x="181561" y="151485"/>
                  <a:pt x="180336" y="152343"/>
                  <a:pt x="178767" y="153323"/>
                </a:cubicBezTo>
                <a:lnTo>
                  <a:pt x="158988" y="165969"/>
                </a:lnTo>
                <a:cubicBezTo>
                  <a:pt x="158817" y="156607"/>
                  <a:pt x="158547" y="147245"/>
                  <a:pt x="158229" y="137858"/>
                </a:cubicBezTo>
                <a:lnTo>
                  <a:pt x="181169" y="124672"/>
                </a:lnTo>
                <a:close/>
                <a:moveTo>
                  <a:pt x="121417" y="123153"/>
                </a:moveTo>
                <a:lnTo>
                  <a:pt x="122568" y="137098"/>
                </a:lnTo>
                <a:cubicBezTo>
                  <a:pt x="123010" y="142318"/>
                  <a:pt x="123451" y="147612"/>
                  <a:pt x="123818" y="152931"/>
                </a:cubicBezTo>
                <a:lnTo>
                  <a:pt x="98084" y="167734"/>
                </a:lnTo>
                <a:cubicBezTo>
                  <a:pt x="97717" y="157685"/>
                  <a:pt x="97275" y="147612"/>
                  <a:pt x="96712" y="137588"/>
                </a:cubicBezTo>
                <a:cubicBezTo>
                  <a:pt x="104873" y="132711"/>
                  <a:pt x="113133" y="127907"/>
                  <a:pt x="121417" y="123153"/>
                </a:cubicBezTo>
                <a:close/>
                <a:moveTo>
                  <a:pt x="68012" y="123349"/>
                </a:moveTo>
                <a:cubicBezTo>
                  <a:pt x="76222" y="127785"/>
                  <a:pt x="84408" y="132270"/>
                  <a:pt x="92545" y="136755"/>
                </a:cubicBezTo>
                <a:cubicBezTo>
                  <a:pt x="93133" y="147171"/>
                  <a:pt x="93624" y="157612"/>
                  <a:pt x="93991" y="168028"/>
                </a:cubicBezTo>
                <a:cubicBezTo>
                  <a:pt x="85756" y="164107"/>
                  <a:pt x="77472" y="160112"/>
                  <a:pt x="68992" y="155896"/>
                </a:cubicBezTo>
                <a:cubicBezTo>
                  <a:pt x="68478" y="145039"/>
                  <a:pt x="68134" y="134182"/>
                  <a:pt x="68012" y="123349"/>
                </a:cubicBezTo>
                <a:close/>
                <a:moveTo>
                  <a:pt x="7990" y="128937"/>
                </a:moveTo>
                <a:lnTo>
                  <a:pt x="7990" y="128937"/>
                </a:lnTo>
                <a:cubicBezTo>
                  <a:pt x="18210" y="134402"/>
                  <a:pt x="27867" y="139500"/>
                  <a:pt x="37106" y="144279"/>
                </a:cubicBezTo>
                <a:lnTo>
                  <a:pt x="38479" y="173714"/>
                </a:lnTo>
                <a:cubicBezTo>
                  <a:pt x="29974" y="168935"/>
                  <a:pt x="21396" y="163960"/>
                  <a:pt x="13284" y="158494"/>
                </a:cubicBezTo>
                <a:cubicBezTo>
                  <a:pt x="11764" y="157465"/>
                  <a:pt x="10465" y="156509"/>
                  <a:pt x="9828" y="155284"/>
                </a:cubicBezTo>
                <a:cubicBezTo>
                  <a:pt x="9240" y="154156"/>
                  <a:pt x="9166" y="152637"/>
                  <a:pt x="9093" y="151166"/>
                </a:cubicBezTo>
                <a:lnTo>
                  <a:pt x="7990" y="128937"/>
                </a:lnTo>
                <a:close/>
                <a:moveTo>
                  <a:pt x="154209" y="140186"/>
                </a:moveTo>
                <a:cubicBezTo>
                  <a:pt x="154528" y="149647"/>
                  <a:pt x="154773" y="159107"/>
                  <a:pt x="154945" y="168543"/>
                </a:cubicBezTo>
                <a:lnTo>
                  <a:pt x="129039" y="185086"/>
                </a:lnTo>
                <a:cubicBezTo>
                  <a:pt x="129210" y="175111"/>
                  <a:pt x="128769" y="165112"/>
                  <a:pt x="128083" y="155186"/>
                </a:cubicBezTo>
                <a:lnTo>
                  <a:pt x="154209" y="140186"/>
                </a:lnTo>
                <a:close/>
                <a:moveTo>
                  <a:pt x="41297" y="146460"/>
                </a:moveTo>
                <a:cubicBezTo>
                  <a:pt x="49483" y="150676"/>
                  <a:pt x="57326" y="154671"/>
                  <a:pt x="65022" y="158494"/>
                </a:cubicBezTo>
                <a:cubicBezTo>
                  <a:pt x="65537" y="168935"/>
                  <a:pt x="66247" y="179351"/>
                  <a:pt x="67105" y="189743"/>
                </a:cubicBezTo>
                <a:lnTo>
                  <a:pt x="44263" y="176974"/>
                </a:lnTo>
                <a:cubicBezTo>
                  <a:pt x="43724" y="176655"/>
                  <a:pt x="43185" y="176361"/>
                  <a:pt x="42670" y="176067"/>
                </a:cubicBezTo>
                <a:cubicBezTo>
                  <a:pt x="42670" y="175944"/>
                  <a:pt x="42694" y="175846"/>
                  <a:pt x="42670" y="175724"/>
                </a:cubicBezTo>
                <a:lnTo>
                  <a:pt x="41297" y="146460"/>
                </a:lnTo>
                <a:close/>
                <a:moveTo>
                  <a:pt x="124137" y="157465"/>
                </a:moveTo>
                <a:cubicBezTo>
                  <a:pt x="124750" y="167244"/>
                  <a:pt x="125142" y="177096"/>
                  <a:pt x="124897" y="186826"/>
                </a:cubicBezTo>
                <a:cubicBezTo>
                  <a:pt x="124897" y="187120"/>
                  <a:pt x="124946" y="187390"/>
                  <a:pt x="125044" y="187635"/>
                </a:cubicBezTo>
                <a:lnTo>
                  <a:pt x="100903" y="203027"/>
                </a:lnTo>
                <a:cubicBezTo>
                  <a:pt x="100290" y="203443"/>
                  <a:pt x="99628" y="203860"/>
                  <a:pt x="98942" y="204203"/>
                </a:cubicBezTo>
                <a:cubicBezTo>
                  <a:pt x="98819" y="193615"/>
                  <a:pt x="98599" y="183003"/>
                  <a:pt x="98256" y="172366"/>
                </a:cubicBezTo>
                <a:lnTo>
                  <a:pt x="124137" y="157465"/>
                </a:lnTo>
                <a:close/>
                <a:moveTo>
                  <a:pt x="69237" y="160577"/>
                </a:moveTo>
                <a:cubicBezTo>
                  <a:pt x="77668" y="164768"/>
                  <a:pt x="85903" y="168739"/>
                  <a:pt x="94163" y="172660"/>
                </a:cubicBezTo>
                <a:cubicBezTo>
                  <a:pt x="94506" y="183371"/>
                  <a:pt x="94726" y="194081"/>
                  <a:pt x="94849" y="204767"/>
                </a:cubicBezTo>
                <a:cubicBezTo>
                  <a:pt x="94849" y="204791"/>
                  <a:pt x="94874" y="204816"/>
                  <a:pt x="94874" y="204865"/>
                </a:cubicBezTo>
                <a:cubicBezTo>
                  <a:pt x="93722" y="204571"/>
                  <a:pt x="92496" y="203933"/>
                  <a:pt x="91124" y="203149"/>
                </a:cubicBezTo>
                <a:lnTo>
                  <a:pt x="71419" y="192145"/>
                </a:lnTo>
                <a:cubicBezTo>
                  <a:pt x="70512" y="181655"/>
                  <a:pt x="69777" y="171141"/>
                  <a:pt x="69237" y="160577"/>
                </a:cubicBezTo>
                <a:close/>
                <a:moveTo>
                  <a:pt x="91328" y="0"/>
                </a:moveTo>
                <a:cubicBezTo>
                  <a:pt x="91123" y="0"/>
                  <a:pt x="90916" y="7"/>
                  <a:pt x="90707" y="21"/>
                </a:cubicBezTo>
                <a:cubicBezTo>
                  <a:pt x="88207" y="168"/>
                  <a:pt x="85952" y="1368"/>
                  <a:pt x="83943" y="2447"/>
                </a:cubicBezTo>
                <a:cubicBezTo>
                  <a:pt x="83256" y="2815"/>
                  <a:pt x="82619" y="3158"/>
                  <a:pt x="82031" y="3427"/>
                </a:cubicBezTo>
                <a:cubicBezTo>
                  <a:pt x="80658" y="4064"/>
                  <a:pt x="79286" y="4702"/>
                  <a:pt x="77913" y="5314"/>
                </a:cubicBezTo>
                <a:cubicBezTo>
                  <a:pt x="75659" y="6368"/>
                  <a:pt x="73306" y="7422"/>
                  <a:pt x="71026" y="8525"/>
                </a:cubicBezTo>
                <a:cubicBezTo>
                  <a:pt x="68380" y="9775"/>
                  <a:pt x="65733" y="11074"/>
                  <a:pt x="63110" y="12373"/>
                </a:cubicBezTo>
                <a:cubicBezTo>
                  <a:pt x="62620" y="12422"/>
                  <a:pt x="62154" y="12643"/>
                  <a:pt x="61836" y="12986"/>
                </a:cubicBezTo>
                <a:cubicBezTo>
                  <a:pt x="50537" y="18598"/>
                  <a:pt x="39361" y="24603"/>
                  <a:pt x="28504" y="30902"/>
                </a:cubicBezTo>
                <a:cubicBezTo>
                  <a:pt x="20636" y="35485"/>
                  <a:pt x="12745" y="40288"/>
                  <a:pt x="5098" y="45239"/>
                </a:cubicBezTo>
                <a:cubicBezTo>
                  <a:pt x="3627" y="46171"/>
                  <a:pt x="1618" y="47445"/>
                  <a:pt x="686" y="49700"/>
                </a:cubicBezTo>
                <a:cubicBezTo>
                  <a:pt x="0" y="51317"/>
                  <a:pt x="98" y="53008"/>
                  <a:pt x="147" y="54381"/>
                </a:cubicBezTo>
                <a:lnTo>
                  <a:pt x="5000" y="151362"/>
                </a:lnTo>
                <a:cubicBezTo>
                  <a:pt x="5073" y="153102"/>
                  <a:pt x="5196" y="155235"/>
                  <a:pt x="6176" y="157171"/>
                </a:cubicBezTo>
                <a:cubicBezTo>
                  <a:pt x="7279" y="159254"/>
                  <a:pt x="9068" y="160602"/>
                  <a:pt x="10980" y="161876"/>
                </a:cubicBezTo>
                <a:cubicBezTo>
                  <a:pt x="21078" y="168690"/>
                  <a:pt x="31861" y="174719"/>
                  <a:pt x="42278" y="180552"/>
                </a:cubicBezTo>
                <a:lnTo>
                  <a:pt x="89114" y="206727"/>
                </a:lnTo>
                <a:cubicBezTo>
                  <a:pt x="90952" y="207757"/>
                  <a:pt x="93403" y="209129"/>
                  <a:pt x="96172" y="209129"/>
                </a:cubicBezTo>
                <a:lnTo>
                  <a:pt x="96736" y="209129"/>
                </a:lnTo>
                <a:cubicBezTo>
                  <a:pt x="99285" y="208933"/>
                  <a:pt x="101417" y="207585"/>
                  <a:pt x="103108" y="206482"/>
                </a:cubicBezTo>
                <a:lnTo>
                  <a:pt x="180973" y="156779"/>
                </a:lnTo>
                <a:cubicBezTo>
                  <a:pt x="182541" y="155774"/>
                  <a:pt x="184698" y="154426"/>
                  <a:pt x="185801" y="152171"/>
                </a:cubicBezTo>
                <a:cubicBezTo>
                  <a:pt x="186879" y="150014"/>
                  <a:pt x="186732" y="147661"/>
                  <a:pt x="186610" y="145774"/>
                </a:cubicBezTo>
                <a:lnTo>
                  <a:pt x="180752" y="52641"/>
                </a:lnTo>
                <a:cubicBezTo>
                  <a:pt x="180630" y="50705"/>
                  <a:pt x="180458" y="48033"/>
                  <a:pt x="178914" y="45925"/>
                </a:cubicBezTo>
                <a:cubicBezTo>
                  <a:pt x="177664" y="44234"/>
                  <a:pt x="175875" y="43278"/>
                  <a:pt x="174429" y="42519"/>
                </a:cubicBezTo>
                <a:lnTo>
                  <a:pt x="129995" y="19088"/>
                </a:lnTo>
                <a:cubicBezTo>
                  <a:pt x="123549" y="15682"/>
                  <a:pt x="117103" y="12250"/>
                  <a:pt x="110535" y="8721"/>
                </a:cubicBezTo>
                <a:lnTo>
                  <a:pt x="108893" y="7839"/>
                </a:lnTo>
                <a:cubicBezTo>
                  <a:pt x="106197" y="6393"/>
                  <a:pt x="103501" y="4947"/>
                  <a:pt x="100805" y="3501"/>
                </a:cubicBezTo>
                <a:cubicBezTo>
                  <a:pt x="100437" y="3305"/>
                  <a:pt x="100069" y="3109"/>
                  <a:pt x="99702" y="2888"/>
                </a:cubicBezTo>
                <a:cubicBezTo>
                  <a:pt x="97240" y="1531"/>
                  <a:pt x="94476" y="0"/>
                  <a:pt x="913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5" name="Google Shape;2505;p57"/>
          <p:cNvGrpSpPr/>
          <p:nvPr/>
        </p:nvGrpSpPr>
        <p:grpSpPr>
          <a:xfrm>
            <a:off x="7583913" y="-156039"/>
            <a:ext cx="1693701" cy="857873"/>
            <a:chOff x="0" y="6078527"/>
            <a:chExt cx="2501774" cy="1267169"/>
          </a:xfrm>
        </p:grpSpPr>
        <p:sp>
          <p:nvSpPr>
            <p:cNvPr id="2506" name="Google Shape;2506;p57"/>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7"/>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7"/>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7"/>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7"/>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7"/>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57"/>
          <p:cNvGrpSpPr/>
          <p:nvPr/>
        </p:nvGrpSpPr>
        <p:grpSpPr>
          <a:xfrm rot="2065613">
            <a:off x="8234694" y="2817224"/>
            <a:ext cx="1653875" cy="539976"/>
            <a:chOff x="2564525" y="5223525"/>
            <a:chExt cx="2556110" cy="834547"/>
          </a:xfrm>
        </p:grpSpPr>
        <p:sp>
          <p:nvSpPr>
            <p:cNvPr id="2513" name="Google Shape;2513;p57"/>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7"/>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7"/>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7"/>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7"/>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7"/>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7"/>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7"/>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7"/>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7"/>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57"/>
          <p:cNvGrpSpPr/>
          <p:nvPr/>
        </p:nvGrpSpPr>
        <p:grpSpPr>
          <a:xfrm rot="1445359">
            <a:off x="-981289" y="3658598"/>
            <a:ext cx="1719380" cy="916216"/>
            <a:chOff x="7463504" y="3075665"/>
            <a:chExt cx="2603050" cy="1387103"/>
          </a:xfrm>
        </p:grpSpPr>
        <p:sp>
          <p:nvSpPr>
            <p:cNvPr id="2524" name="Google Shape;2524;p57"/>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7"/>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7"/>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7"/>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7"/>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7"/>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7"/>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7"/>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7"/>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7"/>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7"/>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7"/>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7"/>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7"/>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7"/>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7"/>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7"/>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7"/>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7"/>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7"/>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7"/>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7"/>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7"/>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7"/>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7"/>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7"/>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7"/>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7"/>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7"/>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7"/>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7"/>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7"/>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7"/>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https://lh3.googleusercontent.com/YlXMxm0IW1_fnMa81omm-45rdOjmXFiQvRvcWjbafkycKduFKYsTCS8oUvmdP5TPySPLgbj_TJa064J9b9dDtxEgkD8ft0b9nvixN1HGZm2FpAkcsUsFBCZR1of6i2l1MGNqr3U3Bf3CT27Y0QM"/>
          <p:cNvPicPr>
            <a:picLocks noChangeAspect="1" noChangeArrowheads="1"/>
          </p:cNvPicPr>
          <p:nvPr/>
        </p:nvPicPr>
        <p:blipFill rotWithShape="1">
          <a:blip r:embed="rId3">
            <a:extLst>
              <a:ext uri="{28A0092B-C50C-407E-A947-70E740481C1C}">
                <a14:useLocalDpi xmlns:a14="http://schemas.microsoft.com/office/drawing/2010/main" val="0"/>
              </a:ext>
            </a:extLst>
          </a:blip>
          <a:srcRect r="35827"/>
          <a:stretch/>
        </p:blipFill>
        <p:spPr bwMode="auto">
          <a:xfrm>
            <a:off x="2753503" y="1456165"/>
            <a:ext cx="3465780" cy="5048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3.googleusercontent.com/ZdBehKKQbncqr9vvFoQT_JToUHONeWP-ieG7rHW0cboSmjAdn6dVPaHrdP_JPBnEsOAWXdV9jk2Y92UyA3r5hkUoOJ4W9EKo4TJqpjJC3Ui1iedbsBD6Cpgtkz9vT3BrM270gw1_d02mgINJO-Q"/>
          <p:cNvPicPr>
            <a:picLocks noChangeAspect="1" noChangeArrowheads="1"/>
          </p:cNvPicPr>
          <p:nvPr/>
        </p:nvPicPr>
        <p:blipFill rotWithShape="1">
          <a:blip r:embed="rId4">
            <a:extLst>
              <a:ext uri="{28A0092B-C50C-407E-A947-70E740481C1C}">
                <a14:useLocalDpi xmlns:a14="http://schemas.microsoft.com/office/drawing/2010/main" val="0"/>
              </a:ext>
            </a:extLst>
          </a:blip>
          <a:srcRect t="36866" r="54423" b="5052"/>
          <a:stretch/>
        </p:blipFill>
        <p:spPr bwMode="auto">
          <a:xfrm>
            <a:off x="3305596" y="2621578"/>
            <a:ext cx="2361594" cy="287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1"/>
        <p:cNvGrpSpPr/>
        <p:nvPr/>
      </p:nvGrpSpPr>
      <p:grpSpPr>
        <a:xfrm>
          <a:off x="0" y="0"/>
          <a:ext cx="0" cy="0"/>
          <a:chOff x="0" y="0"/>
          <a:chExt cx="0" cy="0"/>
        </a:xfrm>
      </p:grpSpPr>
      <p:grpSp>
        <p:nvGrpSpPr>
          <p:cNvPr id="2421" name="Google Shape;2421;p56"/>
          <p:cNvGrpSpPr/>
          <p:nvPr/>
        </p:nvGrpSpPr>
        <p:grpSpPr>
          <a:xfrm>
            <a:off x="6345714" y="4489692"/>
            <a:ext cx="618339" cy="486770"/>
            <a:chOff x="1182025" y="788450"/>
            <a:chExt cx="5235725" cy="4121675"/>
          </a:xfrm>
        </p:grpSpPr>
        <p:sp>
          <p:nvSpPr>
            <p:cNvPr id="2422" name="Google Shape;2422;p56"/>
            <p:cNvSpPr/>
            <p:nvPr/>
          </p:nvSpPr>
          <p:spPr>
            <a:xfrm>
              <a:off x="1936900" y="3030000"/>
              <a:ext cx="1794675" cy="1606225"/>
            </a:xfrm>
            <a:custGeom>
              <a:avLst/>
              <a:gdLst/>
              <a:ahLst/>
              <a:cxnLst/>
              <a:rect l="l" t="t" r="r" b="b"/>
              <a:pathLst>
                <a:path w="71787" h="64249" extrusionOk="0">
                  <a:moveTo>
                    <a:pt x="24537" y="4098"/>
                  </a:moveTo>
                  <a:cubicBezTo>
                    <a:pt x="26994" y="4098"/>
                    <a:pt x="29442" y="4124"/>
                    <a:pt x="31862" y="4153"/>
                  </a:cubicBezTo>
                  <a:lnTo>
                    <a:pt x="34288" y="4178"/>
                  </a:lnTo>
                  <a:cubicBezTo>
                    <a:pt x="43675" y="4276"/>
                    <a:pt x="52842" y="4693"/>
                    <a:pt x="61591" y="5452"/>
                  </a:cubicBezTo>
                  <a:cubicBezTo>
                    <a:pt x="65366" y="5796"/>
                    <a:pt x="66738" y="7585"/>
                    <a:pt x="67253" y="12854"/>
                  </a:cubicBezTo>
                  <a:cubicBezTo>
                    <a:pt x="67669" y="17021"/>
                    <a:pt x="67277" y="21138"/>
                    <a:pt x="66861" y="25501"/>
                  </a:cubicBezTo>
                  <a:cubicBezTo>
                    <a:pt x="66738" y="26947"/>
                    <a:pt x="66591" y="28417"/>
                    <a:pt x="66468" y="29888"/>
                  </a:cubicBezTo>
                  <a:cubicBezTo>
                    <a:pt x="66297" y="32363"/>
                    <a:pt x="66199" y="34887"/>
                    <a:pt x="66101" y="37289"/>
                  </a:cubicBezTo>
                  <a:cubicBezTo>
                    <a:pt x="65831" y="44176"/>
                    <a:pt x="65562" y="50647"/>
                    <a:pt x="63576" y="56994"/>
                  </a:cubicBezTo>
                  <a:cubicBezTo>
                    <a:pt x="63282" y="57926"/>
                    <a:pt x="62964" y="58808"/>
                    <a:pt x="62449" y="59151"/>
                  </a:cubicBezTo>
                  <a:cubicBezTo>
                    <a:pt x="61983" y="59470"/>
                    <a:pt x="61052" y="59519"/>
                    <a:pt x="60366" y="59568"/>
                  </a:cubicBezTo>
                  <a:cubicBezTo>
                    <a:pt x="53724" y="59935"/>
                    <a:pt x="46886" y="60009"/>
                    <a:pt x="40293" y="60082"/>
                  </a:cubicBezTo>
                  <a:cubicBezTo>
                    <a:pt x="38970" y="60082"/>
                    <a:pt x="37622" y="60107"/>
                    <a:pt x="36274" y="60107"/>
                  </a:cubicBezTo>
                  <a:cubicBezTo>
                    <a:pt x="34218" y="60134"/>
                    <a:pt x="32127" y="60156"/>
                    <a:pt x="30011" y="60156"/>
                  </a:cubicBezTo>
                  <a:cubicBezTo>
                    <a:pt x="24532" y="60156"/>
                    <a:pt x="18889" y="60011"/>
                    <a:pt x="13284" y="59445"/>
                  </a:cubicBezTo>
                  <a:cubicBezTo>
                    <a:pt x="11348" y="59274"/>
                    <a:pt x="9118" y="59004"/>
                    <a:pt x="7108" y="58318"/>
                  </a:cubicBezTo>
                  <a:cubicBezTo>
                    <a:pt x="6103" y="57950"/>
                    <a:pt x="5858" y="57656"/>
                    <a:pt x="5809" y="57558"/>
                  </a:cubicBezTo>
                  <a:cubicBezTo>
                    <a:pt x="5687" y="57337"/>
                    <a:pt x="5687" y="56798"/>
                    <a:pt x="5662" y="56406"/>
                  </a:cubicBezTo>
                  <a:cubicBezTo>
                    <a:pt x="5491" y="49960"/>
                    <a:pt x="5319" y="43515"/>
                    <a:pt x="5148" y="37093"/>
                  </a:cubicBezTo>
                  <a:lnTo>
                    <a:pt x="5000" y="31309"/>
                  </a:lnTo>
                  <a:cubicBezTo>
                    <a:pt x="4951" y="29250"/>
                    <a:pt x="4829" y="27143"/>
                    <a:pt x="4731" y="25108"/>
                  </a:cubicBezTo>
                  <a:cubicBezTo>
                    <a:pt x="4437" y="19055"/>
                    <a:pt x="4118" y="12781"/>
                    <a:pt x="5049" y="7021"/>
                  </a:cubicBezTo>
                  <a:cubicBezTo>
                    <a:pt x="5221" y="6016"/>
                    <a:pt x="5442" y="5403"/>
                    <a:pt x="5711" y="5207"/>
                  </a:cubicBezTo>
                  <a:cubicBezTo>
                    <a:pt x="5956" y="5036"/>
                    <a:pt x="6520" y="4962"/>
                    <a:pt x="6741" y="4938"/>
                  </a:cubicBezTo>
                  <a:cubicBezTo>
                    <a:pt x="6839" y="4913"/>
                    <a:pt x="6961" y="4913"/>
                    <a:pt x="7059" y="4889"/>
                  </a:cubicBezTo>
                  <a:cubicBezTo>
                    <a:pt x="12773" y="4250"/>
                    <a:pt x="18682" y="4098"/>
                    <a:pt x="24537" y="4098"/>
                  </a:cubicBezTo>
                  <a:close/>
                  <a:moveTo>
                    <a:pt x="24226" y="1"/>
                  </a:moveTo>
                  <a:cubicBezTo>
                    <a:pt x="18353" y="1"/>
                    <a:pt x="12427" y="156"/>
                    <a:pt x="6618" y="820"/>
                  </a:cubicBezTo>
                  <a:cubicBezTo>
                    <a:pt x="6471" y="845"/>
                    <a:pt x="6324" y="869"/>
                    <a:pt x="6201" y="869"/>
                  </a:cubicBezTo>
                  <a:cubicBezTo>
                    <a:pt x="5344" y="992"/>
                    <a:pt x="4241" y="1212"/>
                    <a:pt x="3285" y="1923"/>
                  </a:cubicBezTo>
                  <a:cubicBezTo>
                    <a:pt x="1716" y="3051"/>
                    <a:pt x="1251" y="4889"/>
                    <a:pt x="1006" y="6359"/>
                  </a:cubicBezTo>
                  <a:cubicBezTo>
                    <a:pt x="1" y="12560"/>
                    <a:pt x="319" y="19055"/>
                    <a:pt x="638" y="25329"/>
                  </a:cubicBezTo>
                  <a:cubicBezTo>
                    <a:pt x="736" y="27339"/>
                    <a:pt x="858" y="29422"/>
                    <a:pt x="908" y="31407"/>
                  </a:cubicBezTo>
                  <a:lnTo>
                    <a:pt x="1055" y="37191"/>
                  </a:lnTo>
                  <a:cubicBezTo>
                    <a:pt x="1226" y="43637"/>
                    <a:pt x="1398" y="50058"/>
                    <a:pt x="1569" y="56504"/>
                  </a:cubicBezTo>
                  <a:cubicBezTo>
                    <a:pt x="1594" y="57288"/>
                    <a:pt x="1618" y="58367"/>
                    <a:pt x="2157" y="59396"/>
                  </a:cubicBezTo>
                  <a:cubicBezTo>
                    <a:pt x="2991" y="61038"/>
                    <a:pt x="4633" y="61774"/>
                    <a:pt x="5785" y="62166"/>
                  </a:cubicBezTo>
                  <a:cubicBezTo>
                    <a:pt x="8211" y="63024"/>
                    <a:pt x="10711" y="63318"/>
                    <a:pt x="12892" y="63538"/>
                  </a:cubicBezTo>
                  <a:cubicBezTo>
                    <a:pt x="18750" y="64102"/>
                    <a:pt x="24632" y="64249"/>
                    <a:pt x="30294" y="64249"/>
                  </a:cubicBezTo>
                  <a:cubicBezTo>
                    <a:pt x="32352" y="64249"/>
                    <a:pt x="34362" y="64224"/>
                    <a:pt x="36323" y="64200"/>
                  </a:cubicBezTo>
                  <a:cubicBezTo>
                    <a:pt x="37671" y="64200"/>
                    <a:pt x="38994" y="64175"/>
                    <a:pt x="40342" y="64175"/>
                  </a:cubicBezTo>
                  <a:cubicBezTo>
                    <a:pt x="46984" y="64102"/>
                    <a:pt x="53846" y="64028"/>
                    <a:pt x="60611" y="63636"/>
                  </a:cubicBezTo>
                  <a:cubicBezTo>
                    <a:pt x="61689" y="63587"/>
                    <a:pt x="63356" y="63489"/>
                    <a:pt x="64753" y="62533"/>
                  </a:cubicBezTo>
                  <a:cubicBezTo>
                    <a:pt x="66297" y="61479"/>
                    <a:pt x="66983" y="59837"/>
                    <a:pt x="67473" y="58244"/>
                  </a:cubicBezTo>
                  <a:cubicBezTo>
                    <a:pt x="69630" y="51357"/>
                    <a:pt x="69924" y="44299"/>
                    <a:pt x="70194" y="37461"/>
                  </a:cubicBezTo>
                  <a:cubicBezTo>
                    <a:pt x="70292" y="35084"/>
                    <a:pt x="70390" y="32608"/>
                    <a:pt x="70561" y="30206"/>
                  </a:cubicBezTo>
                  <a:cubicBezTo>
                    <a:pt x="70659" y="28760"/>
                    <a:pt x="70807" y="27314"/>
                    <a:pt x="70929" y="25893"/>
                  </a:cubicBezTo>
                  <a:cubicBezTo>
                    <a:pt x="71346" y="21506"/>
                    <a:pt x="71787" y="16996"/>
                    <a:pt x="71346" y="12462"/>
                  </a:cubicBezTo>
                  <a:cubicBezTo>
                    <a:pt x="70831" y="7340"/>
                    <a:pt x="69311" y="2021"/>
                    <a:pt x="61934" y="1384"/>
                  </a:cubicBezTo>
                  <a:cubicBezTo>
                    <a:pt x="53087" y="624"/>
                    <a:pt x="43822" y="183"/>
                    <a:pt x="34337" y="85"/>
                  </a:cubicBezTo>
                  <a:lnTo>
                    <a:pt x="31911" y="60"/>
                  </a:lnTo>
                  <a:cubicBezTo>
                    <a:pt x="29370" y="31"/>
                    <a:pt x="26803" y="1"/>
                    <a:pt x="242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6"/>
            <p:cNvSpPr/>
            <p:nvPr/>
          </p:nvSpPr>
          <p:spPr>
            <a:xfrm>
              <a:off x="1182025" y="788450"/>
              <a:ext cx="5235725" cy="4121675"/>
            </a:xfrm>
            <a:custGeom>
              <a:avLst/>
              <a:gdLst/>
              <a:ahLst/>
              <a:cxnLst/>
              <a:rect l="l" t="t" r="r" b="b"/>
              <a:pathLst>
                <a:path w="209429" h="164867" extrusionOk="0">
                  <a:moveTo>
                    <a:pt x="54484" y="4089"/>
                  </a:moveTo>
                  <a:cubicBezTo>
                    <a:pt x="61910" y="4089"/>
                    <a:pt x="69581" y="4285"/>
                    <a:pt x="77179" y="5020"/>
                  </a:cubicBezTo>
                  <a:cubicBezTo>
                    <a:pt x="79777" y="5290"/>
                    <a:pt x="82792" y="5633"/>
                    <a:pt x="85536" y="6589"/>
                  </a:cubicBezTo>
                  <a:cubicBezTo>
                    <a:pt x="86713" y="7005"/>
                    <a:pt x="87399" y="7447"/>
                    <a:pt x="87669" y="7937"/>
                  </a:cubicBezTo>
                  <a:cubicBezTo>
                    <a:pt x="87889" y="8353"/>
                    <a:pt x="87889" y="9089"/>
                    <a:pt x="87914" y="9750"/>
                  </a:cubicBezTo>
                  <a:cubicBezTo>
                    <a:pt x="88134" y="18426"/>
                    <a:pt x="88380" y="27127"/>
                    <a:pt x="88600" y="35828"/>
                  </a:cubicBezTo>
                  <a:lnTo>
                    <a:pt x="88796" y="43107"/>
                  </a:lnTo>
                  <a:cubicBezTo>
                    <a:pt x="88870" y="45827"/>
                    <a:pt x="89017" y="48621"/>
                    <a:pt x="89164" y="51317"/>
                  </a:cubicBezTo>
                  <a:cubicBezTo>
                    <a:pt x="89580" y="59405"/>
                    <a:pt x="89997" y="67787"/>
                    <a:pt x="88723" y="75532"/>
                  </a:cubicBezTo>
                  <a:cubicBezTo>
                    <a:pt x="88551" y="76586"/>
                    <a:pt x="88257" y="77860"/>
                    <a:pt x="87595" y="78350"/>
                  </a:cubicBezTo>
                  <a:cubicBezTo>
                    <a:pt x="87179" y="78645"/>
                    <a:pt x="86517" y="78767"/>
                    <a:pt x="85904" y="78865"/>
                  </a:cubicBezTo>
                  <a:cubicBezTo>
                    <a:pt x="85757" y="78865"/>
                    <a:pt x="85610" y="78890"/>
                    <a:pt x="85463" y="78914"/>
                  </a:cubicBezTo>
                  <a:cubicBezTo>
                    <a:pt x="79801" y="79551"/>
                    <a:pt x="73993" y="79821"/>
                    <a:pt x="68209" y="79919"/>
                  </a:cubicBezTo>
                  <a:cubicBezTo>
                    <a:pt x="66812" y="79894"/>
                    <a:pt x="65415" y="79870"/>
                    <a:pt x="63993" y="79870"/>
                  </a:cubicBezTo>
                  <a:lnTo>
                    <a:pt x="60783" y="79821"/>
                  </a:lnTo>
                  <a:cubicBezTo>
                    <a:pt x="57465" y="79790"/>
                    <a:pt x="54129" y="79759"/>
                    <a:pt x="50779" y="79759"/>
                  </a:cubicBezTo>
                  <a:cubicBezTo>
                    <a:pt x="48832" y="79759"/>
                    <a:pt x="46880" y="79769"/>
                    <a:pt x="44925" y="79796"/>
                  </a:cubicBezTo>
                  <a:cubicBezTo>
                    <a:pt x="33921" y="79600"/>
                    <a:pt x="23137" y="79061"/>
                    <a:pt x="12819" y="78154"/>
                  </a:cubicBezTo>
                  <a:cubicBezTo>
                    <a:pt x="7476" y="77689"/>
                    <a:pt x="5393" y="75066"/>
                    <a:pt x="4682" y="67714"/>
                  </a:cubicBezTo>
                  <a:cubicBezTo>
                    <a:pt x="4118" y="62126"/>
                    <a:pt x="4658" y="56366"/>
                    <a:pt x="5197" y="50778"/>
                  </a:cubicBezTo>
                  <a:cubicBezTo>
                    <a:pt x="5393" y="48866"/>
                    <a:pt x="5564" y="46906"/>
                    <a:pt x="5711" y="44945"/>
                  </a:cubicBezTo>
                  <a:cubicBezTo>
                    <a:pt x="5957" y="41661"/>
                    <a:pt x="6079" y="38328"/>
                    <a:pt x="6226" y="35117"/>
                  </a:cubicBezTo>
                  <a:cubicBezTo>
                    <a:pt x="6569" y="25951"/>
                    <a:pt x="6912" y="17275"/>
                    <a:pt x="9608" y="8746"/>
                  </a:cubicBezTo>
                  <a:cubicBezTo>
                    <a:pt x="10000" y="7520"/>
                    <a:pt x="10491" y="6148"/>
                    <a:pt x="11373" y="5535"/>
                  </a:cubicBezTo>
                  <a:cubicBezTo>
                    <a:pt x="12084" y="5045"/>
                    <a:pt x="13187" y="4947"/>
                    <a:pt x="14461" y="4873"/>
                  </a:cubicBezTo>
                  <a:cubicBezTo>
                    <a:pt x="23333" y="4383"/>
                    <a:pt x="32426" y="4285"/>
                    <a:pt x="41200" y="4211"/>
                  </a:cubicBezTo>
                  <a:cubicBezTo>
                    <a:pt x="42965" y="4187"/>
                    <a:pt x="44754" y="4162"/>
                    <a:pt x="46519" y="4138"/>
                  </a:cubicBezTo>
                  <a:cubicBezTo>
                    <a:pt x="49141" y="4113"/>
                    <a:pt x="51788" y="4089"/>
                    <a:pt x="54484" y="4089"/>
                  </a:cubicBezTo>
                  <a:close/>
                  <a:moveTo>
                    <a:pt x="149235" y="5143"/>
                  </a:moveTo>
                  <a:cubicBezTo>
                    <a:pt x="156661" y="5143"/>
                    <a:pt x="164332" y="5339"/>
                    <a:pt x="171930" y="6074"/>
                  </a:cubicBezTo>
                  <a:cubicBezTo>
                    <a:pt x="174552" y="6344"/>
                    <a:pt x="177567" y="6687"/>
                    <a:pt x="180287" y="7643"/>
                  </a:cubicBezTo>
                  <a:cubicBezTo>
                    <a:pt x="181488" y="8059"/>
                    <a:pt x="182175" y="8500"/>
                    <a:pt x="182420" y="8991"/>
                  </a:cubicBezTo>
                  <a:cubicBezTo>
                    <a:pt x="182640" y="9407"/>
                    <a:pt x="182665" y="10143"/>
                    <a:pt x="182689" y="10804"/>
                  </a:cubicBezTo>
                  <a:cubicBezTo>
                    <a:pt x="182910" y="19578"/>
                    <a:pt x="183155" y="28328"/>
                    <a:pt x="183376" y="37102"/>
                  </a:cubicBezTo>
                  <a:lnTo>
                    <a:pt x="183572" y="44161"/>
                  </a:lnTo>
                  <a:cubicBezTo>
                    <a:pt x="183645" y="46881"/>
                    <a:pt x="183792" y="49675"/>
                    <a:pt x="183915" y="52371"/>
                  </a:cubicBezTo>
                  <a:cubicBezTo>
                    <a:pt x="184331" y="60484"/>
                    <a:pt x="184748" y="68841"/>
                    <a:pt x="183498" y="76586"/>
                  </a:cubicBezTo>
                  <a:cubicBezTo>
                    <a:pt x="183302" y="77640"/>
                    <a:pt x="183032" y="78914"/>
                    <a:pt x="182346" y="79404"/>
                  </a:cubicBezTo>
                  <a:cubicBezTo>
                    <a:pt x="181954" y="79698"/>
                    <a:pt x="181268" y="79821"/>
                    <a:pt x="180680" y="79919"/>
                  </a:cubicBezTo>
                  <a:cubicBezTo>
                    <a:pt x="180532" y="79943"/>
                    <a:pt x="180361" y="79943"/>
                    <a:pt x="180214" y="79968"/>
                  </a:cubicBezTo>
                  <a:cubicBezTo>
                    <a:pt x="174797" y="80581"/>
                    <a:pt x="169234" y="80850"/>
                    <a:pt x="163695" y="80973"/>
                  </a:cubicBezTo>
                  <a:cubicBezTo>
                    <a:pt x="162568" y="80948"/>
                    <a:pt x="161440" y="80924"/>
                    <a:pt x="160288" y="80924"/>
                  </a:cubicBezTo>
                  <a:lnTo>
                    <a:pt x="157078" y="80875"/>
                  </a:lnTo>
                  <a:cubicBezTo>
                    <a:pt x="153922" y="80847"/>
                    <a:pt x="150734" y="80818"/>
                    <a:pt x="147532" y="80818"/>
                  </a:cubicBezTo>
                  <a:cubicBezTo>
                    <a:pt x="145188" y="80818"/>
                    <a:pt x="142837" y="80833"/>
                    <a:pt x="140485" y="80875"/>
                  </a:cubicBezTo>
                  <a:cubicBezTo>
                    <a:pt x="129211" y="80679"/>
                    <a:pt x="118158" y="80140"/>
                    <a:pt x="107594" y="79208"/>
                  </a:cubicBezTo>
                  <a:cubicBezTo>
                    <a:pt x="102227" y="78743"/>
                    <a:pt x="100168" y="76120"/>
                    <a:pt x="99433" y="68767"/>
                  </a:cubicBezTo>
                  <a:cubicBezTo>
                    <a:pt x="98869" y="63179"/>
                    <a:pt x="99433" y="57420"/>
                    <a:pt x="99972" y="51832"/>
                  </a:cubicBezTo>
                  <a:cubicBezTo>
                    <a:pt x="100144" y="49920"/>
                    <a:pt x="100340" y="47960"/>
                    <a:pt x="100487" y="45999"/>
                  </a:cubicBezTo>
                  <a:cubicBezTo>
                    <a:pt x="100732" y="42715"/>
                    <a:pt x="100854" y="39406"/>
                    <a:pt x="100977" y="36195"/>
                  </a:cubicBezTo>
                  <a:cubicBezTo>
                    <a:pt x="101345" y="27005"/>
                    <a:pt x="101688" y="18328"/>
                    <a:pt x="104359" y="9799"/>
                  </a:cubicBezTo>
                  <a:cubicBezTo>
                    <a:pt x="104751" y="8574"/>
                    <a:pt x="105242" y="7201"/>
                    <a:pt x="106124" y="6613"/>
                  </a:cubicBezTo>
                  <a:cubicBezTo>
                    <a:pt x="106835" y="6123"/>
                    <a:pt x="107962" y="6025"/>
                    <a:pt x="109236" y="5952"/>
                  </a:cubicBezTo>
                  <a:cubicBezTo>
                    <a:pt x="118109" y="5437"/>
                    <a:pt x="127177" y="5339"/>
                    <a:pt x="135951" y="5265"/>
                  </a:cubicBezTo>
                  <a:cubicBezTo>
                    <a:pt x="137740" y="5241"/>
                    <a:pt x="139505" y="5216"/>
                    <a:pt x="141294" y="5216"/>
                  </a:cubicBezTo>
                  <a:cubicBezTo>
                    <a:pt x="143892" y="5167"/>
                    <a:pt x="146539" y="5143"/>
                    <a:pt x="149235" y="5143"/>
                  </a:cubicBezTo>
                  <a:close/>
                  <a:moveTo>
                    <a:pt x="44925" y="83889"/>
                  </a:moveTo>
                  <a:cubicBezTo>
                    <a:pt x="46322" y="83914"/>
                    <a:pt x="47719" y="83938"/>
                    <a:pt x="49116" y="83963"/>
                  </a:cubicBezTo>
                  <a:lnTo>
                    <a:pt x="52352" y="83987"/>
                  </a:lnTo>
                  <a:cubicBezTo>
                    <a:pt x="55636" y="84036"/>
                    <a:pt x="58969" y="84061"/>
                    <a:pt x="62302" y="84061"/>
                  </a:cubicBezTo>
                  <a:cubicBezTo>
                    <a:pt x="64287" y="84061"/>
                    <a:pt x="66273" y="84061"/>
                    <a:pt x="68258" y="84012"/>
                  </a:cubicBezTo>
                  <a:cubicBezTo>
                    <a:pt x="79238" y="84208"/>
                    <a:pt x="89997" y="84772"/>
                    <a:pt x="100291" y="85654"/>
                  </a:cubicBezTo>
                  <a:cubicBezTo>
                    <a:pt x="105658" y="86120"/>
                    <a:pt x="107717" y="88767"/>
                    <a:pt x="108452" y="96119"/>
                  </a:cubicBezTo>
                  <a:cubicBezTo>
                    <a:pt x="109016" y="101683"/>
                    <a:pt x="108452" y="107467"/>
                    <a:pt x="107938" y="113030"/>
                  </a:cubicBezTo>
                  <a:cubicBezTo>
                    <a:pt x="107741" y="114942"/>
                    <a:pt x="107545" y="116927"/>
                    <a:pt x="107423" y="118888"/>
                  </a:cubicBezTo>
                  <a:cubicBezTo>
                    <a:pt x="107178" y="122148"/>
                    <a:pt x="107031" y="125481"/>
                    <a:pt x="106908" y="128691"/>
                  </a:cubicBezTo>
                  <a:cubicBezTo>
                    <a:pt x="106541" y="137882"/>
                    <a:pt x="106197" y="146534"/>
                    <a:pt x="103526" y="155063"/>
                  </a:cubicBezTo>
                  <a:cubicBezTo>
                    <a:pt x="103134" y="156313"/>
                    <a:pt x="102644" y="157661"/>
                    <a:pt x="101761" y="158274"/>
                  </a:cubicBezTo>
                  <a:cubicBezTo>
                    <a:pt x="101051" y="158764"/>
                    <a:pt x="99948" y="158862"/>
                    <a:pt x="98673" y="158935"/>
                  </a:cubicBezTo>
                  <a:cubicBezTo>
                    <a:pt x="89801" y="159450"/>
                    <a:pt x="80708" y="159523"/>
                    <a:pt x="71934" y="159622"/>
                  </a:cubicBezTo>
                  <a:cubicBezTo>
                    <a:pt x="70169" y="159646"/>
                    <a:pt x="68380" y="159646"/>
                    <a:pt x="66591" y="159671"/>
                  </a:cubicBezTo>
                  <a:cubicBezTo>
                    <a:pt x="63939" y="159704"/>
                    <a:pt x="61240" y="159730"/>
                    <a:pt x="58509" y="159730"/>
                  </a:cubicBezTo>
                  <a:cubicBezTo>
                    <a:pt x="51123" y="159730"/>
                    <a:pt x="43507" y="159540"/>
                    <a:pt x="35955" y="158788"/>
                  </a:cubicBezTo>
                  <a:cubicBezTo>
                    <a:pt x="33333" y="158543"/>
                    <a:pt x="30343" y="158175"/>
                    <a:pt x="27598" y="157244"/>
                  </a:cubicBezTo>
                  <a:cubicBezTo>
                    <a:pt x="26421" y="156828"/>
                    <a:pt x="25711" y="156386"/>
                    <a:pt x="25465" y="155896"/>
                  </a:cubicBezTo>
                  <a:cubicBezTo>
                    <a:pt x="25245" y="155480"/>
                    <a:pt x="25220" y="154720"/>
                    <a:pt x="25220" y="154083"/>
                  </a:cubicBezTo>
                  <a:cubicBezTo>
                    <a:pt x="24975" y="145308"/>
                    <a:pt x="24755" y="136534"/>
                    <a:pt x="24510" y="127785"/>
                  </a:cubicBezTo>
                  <a:lnTo>
                    <a:pt x="24314" y="120702"/>
                  </a:lnTo>
                  <a:cubicBezTo>
                    <a:pt x="24240" y="118006"/>
                    <a:pt x="24118" y="115212"/>
                    <a:pt x="23970" y="112491"/>
                  </a:cubicBezTo>
                  <a:cubicBezTo>
                    <a:pt x="23554" y="104403"/>
                    <a:pt x="23137" y="96021"/>
                    <a:pt x="24412" y="88301"/>
                  </a:cubicBezTo>
                  <a:cubicBezTo>
                    <a:pt x="24583" y="87247"/>
                    <a:pt x="24853" y="85973"/>
                    <a:pt x="25539" y="85458"/>
                  </a:cubicBezTo>
                  <a:cubicBezTo>
                    <a:pt x="25956" y="85164"/>
                    <a:pt x="26617" y="85041"/>
                    <a:pt x="27206" y="84968"/>
                  </a:cubicBezTo>
                  <a:cubicBezTo>
                    <a:pt x="27377" y="84943"/>
                    <a:pt x="27524" y="84919"/>
                    <a:pt x="27671" y="84919"/>
                  </a:cubicBezTo>
                  <a:cubicBezTo>
                    <a:pt x="33333" y="84257"/>
                    <a:pt x="39117" y="83987"/>
                    <a:pt x="44925" y="83889"/>
                  </a:cubicBezTo>
                  <a:close/>
                  <a:moveTo>
                    <a:pt x="140485" y="84968"/>
                  </a:moveTo>
                  <a:cubicBezTo>
                    <a:pt x="141637" y="84992"/>
                    <a:pt x="142764" y="84992"/>
                    <a:pt x="143892" y="85017"/>
                  </a:cubicBezTo>
                  <a:lnTo>
                    <a:pt x="147127" y="85041"/>
                  </a:lnTo>
                  <a:cubicBezTo>
                    <a:pt x="150411" y="85090"/>
                    <a:pt x="153744" y="85115"/>
                    <a:pt x="157078" y="85115"/>
                  </a:cubicBezTo>
                  <a:cubicBezTo>
                    <a:pt x="159259" y="85115"/>
                    <a:pt x="161440" y="85090"/>
                    <a:pt x="163621" y="85066"/>
                  </a:cubicBezTo>
                  <a:cubicBezTo>
                    <a:pt x="174920" y="85237"/>
                    <a:pt x="185998" y="85801"/>
                    <a:pt x="196586" y="86708"/>
                  </a:cubicBezTo>
                  <a:cubicBezTo>
                    <a:pt x="201953" y="87174"/>
                    <a:pt x="204012" y="89821"/>
                    <a:pt x="204747" y="97173"/>
                  </a:cubicBezTo>
                  <a:cubicBezTo>
                    <a:pt x="205311" y="102737"/>
                    <a:pt x="204747" y="108521"/>
                    <a:pt x="204232" y="114084"/>
                  </a:cubicBezTo>
                  <a:cubicBezTo>
                    <a:pt x="204036" y="115996"/>
                    <a:pt x="203840" y="117981"/>
                    <a:pt x="203718" y="119942"/>
                  </a:cubicBezTo>
                  <a:cubicBezTo>
                    <a:pt x="203473" y="123226"/>
                    <a:pt x="203326" y="126535"/>
                    <a:pt x="203203" y="129745"/>
                  </a:cubicBezTo>
                  <a:cubicBezTo>
                    <a:pt x="202835" y="138936"/>
                    <a:pt x="202492" y="147612"/>
                    <a:pt x="199821" y="156117"/>
                  </a:cubicBezTo>
                  <a:cubicBezTo>
                    <a:pt x="199429" y="157367"/>
                    <a:pt x="198939" y="158739"/>
                    <a:pt x="198056" y="159327"/>
                  </a:cubicBezTo>
                  <a:cubicBezTo>
                    <a:pt x="197346" y="159818"/>
                    <a:pt x="196243" y="159916"/>
                    <a:pt x="194944" y="159989"/>
                  </a:cubicBezTo>
                  <a:cubicBezTo>
                    <a:pt x="186071" y="160504"/>
                    <a:pt x="177003" y="160602"/>
                    <a:pt x="168229" y="160675"/>
                  </a:cubicBezTo>
                  <a:cubicBezTo>
                    <a:pt x="166440" y="160700"/>
                    <a:pt x="164675" y="160700"/>
                    <a:pt x="162886" y="160724"/>
                  </a:cubicBezTo>
                  <a:cubicBezTo>
                    <a:pt x="160234" y="160757"/>
                    <a:pt x="157535" y="160783"/>
                    <a:pt x="154804" y="160783"/>
                  </a:cubicBezTo>
                  <a:cubicBezTo>
                    <a:pt x="147418" y="160783"/>
                    <a:pt x="139801" y="160594"/>
                    <a:pt x="132250" y="159842"/>
                  </a:cubicBezTo>
                  <a:cubicBezTo>
                    <a:pt x="129628" y="159597"/>
                    <a:pt x="126613" y="159254"/>
                    <a:pt x="123893" y="158298"/>
                  </a:cubicBezTo>
                  <a:cubicBezTo>
                    <a:pt x="122716" y="157881"/>
                    <a:pt x="122006" y="157440"/>
                    <a:pt x="121760" y="156950"/>
                  </a:cubicBezTo>
                  <a:cubicBezTo>
                    <a:pt x="121540" y="156533"/>
                    <a:pt x="121515" y="155774"/>
                    <a:pt x="121515" y="155136"/>
                  </a:cubicBezTo>
                  <a:cubicBezTo>
                    <a:pt x="121270" y="146436"/>
                    <a:pt x="121050" y="137735"/>
                    <a:pt x="120805" y="129059"/>
                  </a:cubicBezTo>
                  <a:lnTo>
                    <a:pt x="120609" y="121755"/>
                  </a:lnTo>
                  <a:cubicBezTo>
                    <a:pt x="120535" y="119059"/>
                    <a:pt x="120388" y="116265"/>
                    <a:pt x="120265" y="113545"/>
                  </a:cubicBezTo>
                  <a:cubicBezTo>
                    <a:pt x="119849" y="105457"/>
                    <a:pt x="119432" y="97075"/>
                    <a:pt x="120707" y="89355"/>
                  </a:cubicBezTo>
                  <a:cubicBezTo>
                    <a:pt x="120878" y="88301"/>
                    <a:pt x="121148" y="87027"/>
                    <a:pt x="121834" y="86512"/>
                  </a:cubicBezTo>
                  <a:cubicBezTo>
                    <a:pt x="122226" y="86218"/>
                    <a:pt x="122912" y="86095"/>
                    <a:pt x="123501" y="86022"/>
                  </a:cubicBezTo>
                  <a:cubicBezTo>
                    <a:pt x="123672" y="85997"/>
                    <a:pt x="123819" y="85973"/>
                    <a:pt x="123966" y="85973"/>
                  </a:cubicBezTo>
                  <a:cubicBezTo>
                    <a:pt x="129383" y="85360"/>
                    <a:pt x="134946" y="85066"/>
                    <a:pt x="140485" y="84968"/>
                  </a:cubicBezTo>
                  <a:close/>
                  <a:moveTo>
                    <a:pt x="54042" y="0"/>
                  </a:moveTo>
                  <a:cubicBezTo>
                    <a:pt x="51485" y="0"/>
                    <a:pt x="48957" y="20"/>
                    <a:pt x="46470" y="45"/>
                  </a:cubicBezTo>
                  <a:cubicBezTo>
                    <a:pt x="44705" y="69"/>
                    <a:pt x="42940" y="94"/>
                    <a:pt x="41151" y="118"/>
                  </a:cubicBezTo>
                  <a:cubicBezTo>
                    <a:pt x="32328" y="192"/>
                    <a:pt x="23211" y="290"/>
                    <a:pt x="14240" y="805"/>
                  </a:cubicBezTo>
                  <a:cubicBezTo>
                    <a:pt x="12770" y="878"/>
                    <a:pt x="10760" y="1001"/>
                    <a:pt x="9045" y="2177"/>
                  </a:cubicBezTo>
                  <a:cubicBezTo>
                    <a:pt x="7182" y="3452"/>
                    <a:pt x="6324" y="5486"/>
                    <a:pt x="5687" y="7520"/>
                  </a:cubicBezTo>
                  <a:cubicBezTo>
                    <a:pt x="2844" y="16564"/>
                    <a:pt x="2476" y="25926"/>
                    <a:pt x="2133" y="34970"/>
                  </a:cubicBezTo>
                  <a:cubicBezTo>
                    <a:pt x="2011" y="38156"/>
                    <a:pt x="1864" y="41440"/>
                    <a:pt x="1643" y="44651"/>
                  </a:cubicBezTo>
                  <a:cubicBezTo>
                    <a:pt x="1496" y="46563"/>
                    <a:pt x="1300" y="48499"/>
                    <a:pt x="1128" y="50386"/>
                  </a:cubicBezTo>
                  <a:cubicBezTo>
                    <a:pt x="565" y="56170"/>
                    <a:pt x="1" y="62150"/>
                    <a:pt x="589" y="68130"/>
                  </a:cubicBezTo>
                  <a:cubicBezTo>
                    <a:pt x="1251" y="74650"/>
                    <a:pt x="3163" y="81439"/>
                    <a:pt x="12476" y="82247"/>
                  </a:cubicBezTo>
                  <a:cubicBezTo>
                    <a:pt x="15686" y="82517"/>
                    <a:pt x="18946" y="82762"/>
                    <a:pt x="22230" y="82983"/>
                  </a:cubicBezTo>
                  <a:cubicBezTo>
                    <a:pt x="21054" y="84331"/>
                    <a:pt x="20613" y="86120"/>
                    <a:pt x="20368" y="87639"/>
                  </a:cubicBezTo>
                  <a:cubicBezTo>
                    <a:pt x="19020" y="95801"/>
                    <a:pt x="19461" y="104403"/>
                    <a:pt x="19877" y="112712"/>
                  </a:cubicBezTo>
                  <a:cubicBezTo>
                    <a:pt x="20025" y="115383"/>
                    <a:pt x="20147" y="118153"/>
                    <a:pt x="20221" y="120824"/>
                  </a:cubicBezTo>
                  <a:lnTo>
                    <a:pt x="20417" y="127883"/>
                  </a:lnTo>
                  <a:cubicBezTo>
                    <a:pt x="20662" y="136657"/>
                    <a:pt x="20882" y="145406"/>
                    <a:pt x="21127" y="154181"/>
                  </a:cubicBezTo>
                  <a:cubicBezTo>
                    <a:pt x="21152" y="155161"/>
                    <a:pt x="21176" y="156509"/>
                    <a:pt x="21814" y="157759"/>
                  </a:cubicBezTo>
                  <a:cubicBezTo>
                    <a:pt x="22819" y="159720"/>
                    <a:pt x="24828" y="160602"/>
                    <a:pt x="26250" y="161092"/>
                  </a:cubicBezTo>
                  <a:cubicBezTo>
                    <a:pt x="29411" y="162195"/>
                    <a:pt x="32696" y="162587"/>
                    <a:pt x="35539" y="162857"/>
                  </a:cubicBezTo>
                  <a:cubicBezTo>
                    <a:pt x="43332" y="163641"/>
                    <a:pt x="51102" y="163813"/>
                    <a:pt x="58650" y="163813"/>
                  </a:cubicBezTo>
                  <a:cubicBezTo>
                    <a:pt x="61346" y="163813"/>
                    <a:pt x="64018" y="163788"/>
                    <a:pt x="66640" y="163763"/>
                  </a:cubicBezTo>
                  <a:cubicBezTo>
                    <a:pt x="68429" y="163739"/>
                    <a:pt x="70194" y="163739"/>
                    <a:pt x="71983" y="163714"/>
                  </a:cubicBezTo>
                  <a:cubicBezTo>
                    <a:pt x="80806" y="163616"/>
                    <a:pt x="89924" y="163543"/>
                    <a:pt x="98894" y="163028"/>
                  </a:cubicBezTo>
                  <a:cubicBezTo>
                    <a:pt x="100364" y="162930"/>
                    <a:pt x="102374" y="162832"/>
                    <a:pt x="104065" y="161656"/>
                  </a:cubicBezTo>
                  <a:cubicBezTo>
                    <a:pt x="105952" y="160381"/>
                    <a:pt x="106786" y="158323"/>
                    <a:pt x="107423" y="156288"/>
                  </a:cubicBezTo>
                  <a:cubicBezTo>
                    <a:pt x="110266" y="147245"/>
                    <a:pt x="110658" y="137907"/>
                    <a:pt x="111001" y="128863"/>
                  </a:cubicBezTo>
                  <a:cubicBezTo>
                    <a:pt x="111124" y="125677"/>
                    <a:pt x="111271" y="122393"/>
                    <a:pt x="111491" y="119182"/>
                  </a:cubicBezTo>
                  <a:cubicBezTo>
                    <a:pt x="111638" y="117270"/>
                    <a:pt x="111834" y="115310"/>
                    <a:pt x="112006" y="113422"/>
                  </a:cubicBezTo>
                  <a:cubicBezTo>
                    <a:pt x="112545" y="107663"/>
                    <a:pt x="113133" y="101683"/>
                    <a:pt x="112521" y="95703"/>
                  </a:cubicBezTo>
                  <a:cubicBezTo>
                    <a:pt x="112030" y="90776"/>
                    <a:pt x="110830" y="85728"/>
                    <a:pt x="106295" y="83179"/>
                  </a:cubicBezTo>
                  <a:lnTo>
                    <a:pt x="106295" y="83179"/>
                  </a:lnTo>
                  <a:cubicBezTo>
                    <a:pt x="106590" y="83228"/>
                    <a:pt x="106908" y="83277"/>
                    <a:pt x="107251" y="83301"/>
                  </a:cubicBezTo>
                  <a:cubicBezTo>
                    <a:pt x="110928" y="83620"/>
                    <a:pt x="114677" y="83889"/>
                    <a:pt x="118452" y="84110"/>
                  </a:cubicBezTo>
                  <a:cubicBezTo>
                    <a:pt x="117324" y="85458"/>
                    <a:pt x="116908" y="87223"/>
                    <a:pt x="116663" y="88693"/>
                  </a:cubicBezTo>
                  <a:cubicBezTo>
                    <a:pt x="115315" y="96855"/>
                    <a:pt x="115756" y="105457"/>
                    <a:pt x="116172" y="113766"/>
                  </a:cubicBezTo>
                  <a:cubicBezTo>
                    <a:pt x="116320" y="116437"/>
                    <a:pt x="116442" y="119207"/>
                    <a:pt x="116516" y="121878"/>
                  </a:cubicBezTo>
                  <a:lnTo>
                    <a:pt x="116712" y="129157"/>
                  </a:lnTo>
                  <a:cubicBezTo>
                    <a:pt x="116957" y="137858"/>
                    <a:pt x="117177" y="146534"/>
                    <a:pt x="117422" y="155234"/>
                  </a:cubicBezTo>
                  <a:cubicBezTo>
                    <a:pt x="117447" y="156215"/>
                    <a:pt x="117471" y="157563"/>
                    <a:pt x="118109" y="158813"/>
                  </a:cubicBezTo>
                  <a:cubicBezTo>
                    <a:pt x="119114" y="160773"/>
                    <a:pt x="121123" y="161656"/>
                    <a:pt x="122545" y="162146"/>
                  </a:cubicBezTo>
                  <a:cubicBezTo>
                    <a:pt x="125706" y="163249"/>
                    <a:pt x="128991" y="163641"/>
                    <a:pt x="131834" y="163935"/>
                  </a:cubicBezTo>
                  <a:cubicBezTo>
                    <a:pt x="139627" y="164695"/>
                    <a:pt x="147397" y="164866"/>
                    <a:pt x="154945" y="164866"/>
                  </a:cubicBezTo>
                  <a:cubicBezTo>
                    <a:pt x="157641" y="164866"/>
                    <a:pt x="160313" y="164842"/>
                    <a:pt x="162935" y="164817"/>
                  </a:cubicBezTo>
                  <a:cubicBezTo>
                    <a:pt x="164724" y="164793"/>
                    <a:pt x="166489" y="164793"/>
                    <a:pt x="168254" y="164768"/>
                  </a:cubicBezTo>
                  <a:cubicBezTo>
                    <a:pt x="177101" y="164670"/>
                    <a:pt x="186219" y="164597"/>
                    <a:pt x="195189" y="164082"/>
                  </a:cubicBezTo>
                  <a:cubicBezTo>
                    <a:pt x="196659" y="163984"/>
                    <a:pt x="198644" y="163886"/>
                    <a:pt x="200360" y="162710"/>
                  </a:cubicBezTo>
                  <a:cubicBezTo>
                    <a:pt x="202247" y="161435"/>
                    <a:pt x="203081" y="159376"/>
                    <a:pt x="203718" y="157342"/>
                  </a:cubicBezTo>
                  <a:cubicBezTo>
                    <a:pt x="206561" y="148298"/>
                    <a:pt x="206928" y="138961"/>
                    <a:pt x="207296" y="129917"/>
                  </a:cubicBezTo>
                  <a:cubicBezTo>
                    <a:pt x="207419" y="126731"/>
                    <a:pt x="207541" y="123447"/>
                    <a:pt x="207786" y="120236"/>
                  </a:cubicBezTo>
                  <a:cubicBezTo>
                    <a:pt x="207933" y="118324"/>
                    <a:pt x="208105" y="116364"/>
                    <a:pt x="208301" y="114476"/>
                  </a:cubicBezTo>
                  <a:cubicBezTo>
                    <a:pt x="208840" y="108717"/>
                    <a:pt x="209428" y="102737"/>
                    <a:pt x="208816" y="96757"/>
                  </a:cubicBezTo>
                  <a:cubicBezTo>
                    <a:pt x="208178" y="90237"/>
                    <a:pt x="206242" y="83448"/>
                    <a:pt x="196953" y="82639"/>
                  </a:cubicBezTo>
                  <a:cubicBezTo>
                    <a:pt x="193253" y="82321"/>
                    <a:pt x="189503" y="82051"/>
                    <a:pt x="185728" y="81806"/>
                  </a:cubicBezTo>
                  <a:cubicBezTo>
                    <a:pt x="186856" y="80458"/>
                    <a:pt x="187297" y="78718"/>
                    <a:pt x="187517" y="77248"/>
                  </a:cubicBezTo>
                  <a:cubicBezTo>
                    <a:pt x="188865" y="69086"/>
                    <a:pt x="188424" y="60484"/>
                    <a:pt x="188008" y="52175"/>
                  </a:cubicBezTo>
                  <a:cubicBezTo>
                    <a:pt x="187885" y="49479"/>
                    <a:pt x="187738" y="46710"/>
                    <a:pt x="187665" y="44063"/>
                  </a:cubicBezTo>
                  <a:lnTo>
                    <a:pt x="187468" y="37004"/>
                  </a:lnTo>
                  <a:cubicBezTo>
                    <a:pt x="187248" y="28230"/>
                    <a:pt x="187003" y="19456"/>
                    <a:pt x="186758" y="10706"/>
                  </a:cubicBezTo>
                  <a:cubicBezTo>
                    <a:pt x="186733" y="9726"/>
                    <a:pt x="186709" y="8378"/>
                    <a:pt x="186071" y="7128"/>
                  </a:cubicBezTo>
                  <a:cubicBezTo>
                    <a:pt x="185067" y="5167"/>
                    <a:pt x="183057" y="4260"/>
                    <a:pt x="181635" y="3770"/>
                  </a:cubicBezTo>
                  <a:cubicBezTo>
                    <a:pt x="178474" y="2667"/>
                    <a:pt x="175190" y="2300"/>
                    <a:pt x="172347" y="2006"/>
                  </a:cubicBezTo>
                  <a:cubicBezTo>
                    <a:pt x="164634" y="1254"/>
                    <a:pt x="156909" y="1064"/>
                    <a:pt x="149428" y="1064"/>
                  </a:cubicBezTo>
                  <a:cubicBezTo>
                    <a:pt x="146663" y="1064"/>
                    <a:pt x="143931" y="1090"/>
                    <a:pt x="141245" y="1123"/>
                  </a:cubicBezTo>
                  <a:cubicBezTo>
                    <a:pt x="139456" y="1123"/>
                    <a:pt x="137691" y="1148"/>
                    <a:pt x="135902" y="1172"/>
                  </a:cubicBezTo>
                  <a:cubicBezTo>
                    <a:pt x="127079" y="1246"/>
                    <a:pt x="117962" y="1344"/>
                    <a:pt x="108991" y="1859"/>
                  </a:cubicBezTo>
                  <a:cubicBezTo>
                    <a:pt x="107521" y="1932"/>
                    <a:pt x="105536" y="2055"/>
                    <a:pt x="103820" y="3231"/>
                  </a:cubicBezTo>
                  <a:cubicBezTo>
                    <a:pt x="101957" y="4505"/>
                    <a:pt x="101100" y="6564"/>
                    <a:pt x="100462" y="8574"/>
                  </a:cubicBezTo>
                  <a:cubicBezTo>
                    <a:pt x="97619" y="17618"/>
                    <a:pt x="97252" y="26980"/>
                    <a:pt x="96884" y="36024"/>
                  </a:cubicBezTo>
                  <a:cubicBezTo>
                    <a:pt x="96762" y="39210"/>
                    <a:pt x="96639" y="42494"/>
                    <a:pt x="96394" y="45705"/>
                  </a:cubicBezTo>
                  <a:cubicBezTo>
                    <a:pt x="96247" y="47616"/>
                    <a:pt x="96075" y="49553"/>
                    <a:pt x="95879" y="51440"/>
                  </a:cubicBezTo>
                  <a:cubicBezTo>
                    <a:pt x="95340" y="57224"/>
                    <a:pt x="94752" y="63204"/>
                    <a:pt x="95365" y="69184"/>
                  </a:cubicBezTo>
                  <a:cubicBezTo>
                    <a:pt x="95855" y="74086"/>
                    <a:pt x="97056" y="79159"/>
                    <a:pt x="101590" y="81684"/>
                  </a:cubicBezTo>
                  <a:cubicBezTo>
                    <a:pt x="101296" y="81659"/>
                    <a:pt x="100977" y="81610"/>
                    <a:pt x="100658" y="81586"/>
                  </a:cubicBezTo>
                  <a:cubicBezTo>
                    <a:pt x="97448" y="81316"/>
                    <a:pt x="94188" y="81071"/>
                    <a:pt x="90879" y="80850"/>
                  </a:cubicBezTo>
                  <a:cubicBezTo>
                    <a:pt x="92080" y="79502"/>
                    <a:pt x="92521" y="77689"/>
                    <a:pt x="92767" y="76194"/>
                  </a:cubicBezTo>
                  <a:cubicBezTo>
                    <a:pt x="94090" y="68032"/>
                    <a:pt x="93673" y="59430"/>
                    <a:pt x="93257" y="51121"/>
                  </a:cubicBezTo>
                  <a:cubicBezTo>
                    <a:pt x="93110" y="48425"/>
                    <a:pt x="92963" y="45656"/>
                    <a:pt x="92889" y="43009"/>
                  </a:cubicBezTo>
                  <a:lnTo>
                    <a:pt x="92693" y="35705"/>
                  </a:lnTo>
                  <a:cubicBezTo>
                    <a:pt x="92472" y="27029"/>
                    <a:pt x="92227" y="18328"/>
                    <a:pt x="92007" y="9652"/>
                  </a:cubicBezTo>
                  <a:cubicBezTo>
                    <a:pt x="91982" y="8672"/>
                    <a:pt x="91933" y="7324"/>
                    <a:pt x="91296" y="6074"/>
                  </a:cubicBezTo>
                  <a:cubicBezTo>
                    <a:pt x="90291" y="4089"/>
                    <a:pt x="88306" y="3207"/>
                    <a:pt x="86884" y="2716"/>
                  </a:cubicBezTo>
                  <a:cubicBezTo>
                    <a:pt x="83723" y="1613"/>
                    <a:pt x="80414" y="1221"/>
                    <a:pt x="77571" y="952"/>
                  </a:cubicBezTo>
                  <a:cubicBezTo>
                    <a:pt x="69649" y="180"/>
                    <a:pt x="61712" y="0"/>
                    <a:pt x="540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6"/>
            <p:cNvSpPr/>
            <p:nvPr/>
          </p:nvSpPr>
          <p:spPr>
            <a:xfrm>
              <a:off x="4344275" y="3056475"/>
              <a:ext cx="1794675" cy="1606100"/>
            </a:xfrm>
            <a:custGeom>
              <a:avLst/>
              <a:gdLst/>
              <a:ahLst/>
              <a:cxnLst/>
              <a:rect l="l" t="t" r="r" b="b"/>
              <a:pathLst>
                <a:path w="71787" h="64244" extrusionOk="0">
                  <a:moveTo>
                    <a:pt x="24526" y="4093"/>
                  </a:moveTo>
                  <a:cubicBezTo>
                    <a:pt x="26984" y="4093"/>
                    <a:pt x="29435" y="4119"/>
                    <a:pt x="31862" y="4148"/>
                  </a:cubicBezTo>
                  <a:lnTo>
                    <a:pt x="34288" y="4173"/>
                  </a:lnTo>
                  <a:cubicBezTo>
                    <a:pt x="43675" y="4271"/>
                    <a:pt x="52842" y="4712"/>
                    <a:pt x="61591" y="5447"/>
                  </a:cubicBezTo>
                  <a:cubicBezTo>
                    <a:pt x="65366" y="5790"/>
                    <a:pt x="66738" y="7580"/>
                    <a:pt x="67253" y="12873"/>
                  </a:cubicBezTo>
                  <a:cubicBezTo>
                    <a:pt x="67669" y="17015"/>
                    <a:pt x="67277" y="21133"/>
                    <a:pt x="66861" y="25495"/>
                  </a:cubicBezTo>
                  <a:cubicBezTo>
                    <a:pt x="66738" y="26941"/>
                    <a:pt x="66591" y="28412"/>
                    <a:pt x="66468" y="29907"/>
                  </a:cubicBezTo>
                  <a:cubicBezTo>
                    <a:pt x="66297" y="32382"/>
                    <a:pt x="66199" y="34882"/>
                    <a:pt x="66101" y="37309"/>
                  </a:cubicBezTo>
                  <a:cubicBezTo>
                    <a:pt x="65831" y="44171"/>
                    <a:pt x="65562" y="50666"/>
                    <a:pt x="63576" y="57014"/>
                  </a:cubicBezTo>
                  <a:cubicBezTo>
                    <a:pt x="63282" y="57921"/>
                    <a:pt x="62964" y="58803"/>
                    <a:pt x="62449" y="59146"/>
                  </a:cubicBezTo>
                  <a:cubicBezTo>
                    <a:pt x="61983" y="59465"/>
                    <a:pt x="61052" y="59514"/>
                    <a:pt x="60366" y="59563"/>
                  </a:cubicBezTo>
                  <a:cubicBezTo>
                    <a:pt x="53699" y="59930"/>
                    <a:pt x="46886" y="60004"/>
                    <a:pt x="40293" y="60077"/>
                  </a:cubicBezTo>
                  <a:cubicBezTo>
                    <a:pt x="38945" y="60077"/>
                    <a:pt x="37622" y="60102"/>
                    <a:pt x="36274" y="60102"/>
                  </a:cubicBezTo>
                  <a:cubicBezTo>
                    <a:pt x="34193" y="60130"/>
                    <a:pt x="32075" y="60151"/>
                    <a:pt x="29932" y="60151"/>
                  </a:cubicBezTo>
                  <a:cubicBezTo>
                    <a:pt x="24478" y="60151"/>
                    <a:pt x="18862" y="60010"/>
                    <a:pt x="13284" y="59465"/>
                  </a:cubicBezTo>
                  <a:cubicBezTo>
                    <a:pt x="11348" y="59269"/>
                    <a:pt x="9118" y="58999"/>
                    <a:pt x="7108" y="58313"/>
                  </a:cubicBezTo>
                  <a:cubicBezTo>
                    <a:pt x="6103" y="57945"/>
                    <a:pt x="5858" y="57651"/>
                    <a:pt x="5809" y="57553"/>
                  </a:cubicBezTo>
                  <a:cubicBezTo>
                    <a:pt x="5687" y="57332"/>
                    <a:pt x="5687" y="56793"/>
                    <a:pt x="5662" y="56401"/>
                  </a:cubicBezTo>
                  <a:cubicBezTo>
                    <a:pt x="5491" y="49539"/>
                    <a:pt x="5295" y="42701"/>
                    <a:pt x="5123" y="35863"/>
                  </a:cubicBezTo>
                  <a:lnTo>
                    <a:pt x="5000" y="31304"/>
                  </a:lnTo>
                  <a:cubicBezTo>
                    <a:pt x="4951" y="29270"/>
                    <a:pt x="4829" y="27162"/>
                    <a:pt x="4731" y="25103"/>
                  </a:cubicBezTo>
                  <a:cubicBezTo>
                    <a:pt x="4412" y="19050"/>
                    <a:pt x="4118" y="12775"/>
                    <a:pt x="5049" y="7016"/>
                  </a:cubicBezTo>
                  <a:cubicBezTo>
                    <a:pt x="5221" y="6011"/>
                    <a:pt x="5442" y="5423"/>
                    <a:pt x="5711" y="5202"/>
                  </a:cubicBezTo>
                  <a:cubicBezTo>
                    <a:pt x="5956" y="5031"/>
                    <a:pt x="6520" y="4957"/>
                    <a:pt x="6741" y="4933"/>
                  </a:cubicBezTo>
                  <a:cubicBezTo>
                    <a:pt x="6839" y="4908"/>
                    <a:pt x="6961" y="4908"/>
                    <a:pt x="7059" y="4884"/>
                  </a:cubicBezTo>
                  <a:cubicBezTo>
                    <a:pt x="12773" y="4245"/>
                    <a:pt x="18670" y="4093"/>
                    <a:pt x="24526" y="4093"/>
                  </a:cubicBezTo>
                  <a:close/>
                  <a:moveTo>
                    <a:pt x="24549" y="0"/>
                  </a:moveTo>
                  <a:cubicBezTo>
                    <a:pt x="18569" y="0"/>
                    <a:pt x="12526" y="156"/>
                    <a:pt x="6594" y="815"/>
                  </a:cubicBezTo>
                  <a:cubicBezTo>
                    <a:pt x="6471" y="840"/>
                    <a:pt x="6324" y="864"/>
                    <a:pt x="6201" y="864"/>
                  </a:cubicBezTo>
                  <a:cubicBezTo>
                    <a:pt x="5344" y="987"/>
                    <a:pt x="4241" y="1207"/>
                    <a:pt x="3285" y="1918"/>
                  </a:cubicBezTo>
                  <a:cubicBezTo>
                    <a:pt x="1716" y="3045"/>
                    <a:pt x="1251" y="4884"/>
                    <a:pt x="1006" y="6354"/>
                  </a:cubicBezTo>
                  <a:cubicBezTo>
                    <a:pt x="1" y="12555"/>
                    <a:pt x="319" y="19050"/>
                    <a:pt x="638" y="25324"/>
                  </a:cubicBezTo>
                  <a:cubicBezTo>
                    <a:pt x="736" y="27334"/>
                    <a:pt x="858" y="29417"/>
                    <a:pt x="907" y="31402"/>
                  </a:cubicBezTo>
                  <a:lnTo>
                    <a:pt x="1030" y="35961"/>
                  </a:lnTo>
                  <a:cubicBezTo>
                    <a:pt x="1202" y="42799"/>
                    <a:pt x="1398" y="49661"/>
                    <a:pt x="1569" y="56499"/>
                  </a:cubicBezTo>
                  <a:cubicBezTo>
                    <a:pt x="1594" y="57283"/>
                    <a:pt x="1618" y="58362"/>
                    <a:pt x="2157" y="59416"/>
                  </a:cubicBezTo>
                  <a:cubicBezTo>
                    <a:pt x="2991" y="61058"/>
                    <a:pt x="4633" y="61768"/>
                    <a:pt x="5785" y="62161"/>
                  </a:cubicBezTo>
                  <a:cubicBezTo>
                    <a:pt x="8211" y="63018"/>
                    <a:pt x="10711" y="63313"/>
                    <a:pt x="12892" y="63533"/>
                  </a:cubicBezTo>
                  <a:cubicBezTo>
                    <a:pt x="18750" y="64097"/>
                    <a:pt x="24632" y="64244"/>
                    <a:pt x="30293" y="64244"/>
                  </a:cubicBezTo>
                  <a:cubicBezTo>
                    <a:pt x="32328" y="64244"/>
                    <a:pt x="34362" y="64219"/>
                    <a:pt x="36323" y="64195"/>
                  </a:cubicBezTo>
                  <a:cubicBezTo>
                    <a:pt x="37671" y="64195"/>
                    <a:pt x="38994" y="64170"/>
                    <a:pt x="40342" y="64170"/>
                  </a:cubicBezTo>
                  <a:cubicBezTo>
                    <a:pt x="46984" y="64097"/>
                    <a:pt x="53846" y="64023"/>
                    <a:pt x="60611" y="63656"/>
                  </a:cubicBezTo>
                  <a:cubicBezTo>
                    <a:pt x="61689" y="63582"/>
                    <a:pt x="63356" y="63484"/>
                    <a:pt x="64753" y="62528"/>
                  </a:cubicBezTo>
                  <a:cubicBezTo>
                    <a:pt x="66297" y="61474"/>
                    <a:pt x="66983" y="59832"/>
                    <a:pt x="67473" y="58239"/>
                  </a:cubicBezTo>
                  <a:cubicBezTo>
                    <a:pt x="69630" y="51352"/>
                    <a:pt x="69924" y="44294"/>
                    <a:pt x="70194" y="37456"/>
                  </a:cubicBezTo>
                  <a:cubicBezTo>
                    <a:pt x="70292" y="35078"/>
                    <a:pt x="70390" y="32603"/>
                    <a:pt x="70561" y="30201"/>
                  </a:cubicBezTo>
                  <a:cubicBezTo>
                    <a:pt x="70659" y="28780"/>
                    <a:pt x="70806" y="27309"/>
                    <a:pt x="70929" y="25888"/>
                  </a:cubicBezTo>
                  <a:cubicBezTo>
                    <a:pt x="71346" y="21525"/>
                    <a:pt x="71787" y="16991"/>
                    <a:pt x="71346" y="12457"/>
                  </a:cubicBezTo>
                  <a:cubicBezTo>
                    <a:pt x="70831" y="7334"/>
                    <a:pt x="69311" y="2016"/>
                    <a:pt x="61934" y="1379"/>
                  </a:cubicBezTo>
                  <a:cubicBezTo>
                    <a:pt x="53087" y="619"/>
                    <a:pt x="43822" y="178"/>
                    <a:pt x="34337" y="80"/>
                  </a:cubicBezTo>
                  <a:lnTo>
                    <a:pt x="31911" y="55"/>
                  </a:lnTo>
                  <a:cubicBezTo>
                    <a:pt x="29476" y="27"/>
                    <a:pt x="27018" y="0"/>
                    <a:pt x="2454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6"/>
            <p:cNvSpPr/>
            <p:nvPr/>
          </p:nvSpPr>
          <p:spPr>
            <a:xfrm>
              <a:off x="3829600" y="1062600"/>
              <a:ext cx="1794675" cy="1606200"/>
            </a:xfrm>
            <a:custGeom>
              <a:avLst/>
              <a:gdLst/>
              <a:ahLst/>
              <a:cxnLst/>
              <a:rect l="l" t="t" r="r" b="b"/>
              <a:pathLst>
                <a:path w="71787" h="64248" extrusionOk="0">
                  <a:moveTo>
                    <a:pt x="41469" y="4103"/>
                  </a:moveTo>
                  <a:cubicBezTo>
                    <a:pt x="47057" y="4103"/>
                    <a:pt x="52817" y="4225"/>
                    <a:pt x="58503" y="4789"/>
                  </a:cubicBezTo>
                  <a:cubicBezTo>
                    <a:pt x="60439" y="4985"/>
                    <a:pt x="62669" y="5255"/>
                    <a:pt x="64679" y="5941"/>
                  </a:cubicBezTo>
                  <a:cubicBezTo>
                    <a:pt x="65684" y="6309"/>
                    <a:pt x="65929" y="6603"/>
                    <a:pt x="66002" y="6701"/>
                  </a:cubicBezTo>
                  <a:cubicBezTo>
                    <a:pt x="66100" y="6921"/>
                    <a:pt x="66125" y="7460"/>
                    <a:pt x="66125" y="7853"/>
                  </a:cubicBezTo>
                  <a:cubicBezTo>
                    <a:pt x="66297" y="14225"/>
                    <a:pt x="66468" y="20573"/>
                    <a:pt x="66640" y="26920"/>
                  </a:cubicBezTo>
                  <a:lnTo>
                    <a:pt x="66787" y="32950"/>
                  </a:lnTo>
                  <a:cubicBezTo>
                    <a:pt x="66860" y="34984"/>
                    <a:pt x="66958" y="37092"/>
                    <a:pt x="67056" y="39126"/>
                  </a:cubicBezTo>
                  <a:cubicBezTo>
                    <a:pt x="67375" y="45204"/>
                    <a:pt x="67694" y="51478"/>
                    <a:pt x="66738" y="57238"/>
                  </a:cubicBezTo>
                  <a:cubicBezTo>
                    <a:pt x="66566" y="58218"/>
                    <a:pt x="66370" y="58831"/>
                    <a:pt x="66076" y="59027"/>
                  </a:cubicBezTo>
                  <a:cubicBezTo>
                    <a:pt x="65855" y="59223"/>
                    <a:pt x="65267" y="59297"/>
                    <a:pt x="65071" y="59321"/>
                  </a:cubicBezTo>
                  <a:cubicBezTo>
                    <a:pt x="64949" y="59321"/>
                    <a:pt x="64826" y="59346"/>
                    <a:pt x="64728" y="59346"/>
                  </a:cubicBezTo>
                  <a:cubicBezTo>
                    <a:pt x="58955" y="60008"/>
                    <a:pt x="52996" y="60150"/>
                    <a:pt x="47081" y="60150"/>
                  </a:cubicBezTo>
                  <a:cubicBezTo>
                    <a:pt x="44683" y="60150"/>
                    <a:pt x="42293" y="60127"/>
                    <a:pt x="39925" y="60105"/>
                  </a:cubicBezTo>
                  <a:lnTo>
                    <a:pt x="37499" y="60081"/>
                  </a:lnTo>
                  <a:cubicBezTo>
                    <a:pt x="28136" y="59983"/>
                    <a:pt x="18946" y="59542"/>
                    <a:pt x="10196" y="58782"/>
                  </a:cubicBezTo>
                  <a:cubicBezTo>
                    <a:pt x="6446" y="58463"/>
                    <a:pt x="5049" y="56674"/>
                    <a:pt x="4534" y="51380"/>
                  </a:cubicBezTo>
                  <a:cubicBezTo>
                    <a:pt x="4118" y="47238"/>
                    <a:pt x="4510" y="43121"/>
                    <a:pt x="4927" y="38758"/>
                  </a:cubicBezTo>
                  <a:cubicBezTo>
                    <a:pt x="5074" y="37312"/>
                    <a:pt x="5196" y="35817"/>
                    <a:pt x="5319" y="34347"/>
                  </a:cubicBezTo>
                  <a:cubicBezTo>
                    <a:pt x="5490" y="31871"/>
                    <a:pt x="5588" y="29371"/>
                    <a:pt x="5686" y="26945"/>
                  </a:cubicBezTo>
                  <a:cubicBezTo>
                    <a:pt x="5956" y="20082"/>
                    <a:pt x="6226" y="13588"/>
                    <a:pt x="8211" y="7240"/>
                  </a:cubicBezTo>
                  <a:cubicBezTo>
                    <a:pt x="8505" y="6333"/>
                    <a:pt x="8848" y="5451"/>
                    <a:pt x="9338" y="5108"/>
                  </a:cubicBezTo>
                  <a:cubicBezTo>
                    <a:pt x="9804" y="4789"/>
                    <a:pt x="10735" y="4740"/>
                    <a:pt x="11421" y="4691"/>
                  </a:cubicBezTo>
                  <a:cubicBezTo>
                    <a:pt x="18088" y="4299"/>
                    <a:pt x="24901" y="4250"/>
                    <a:pt x="31494" y="4176"/>
                  </a:cubicBezTo>
                  <a:cubicBezTo>
                    <a:pt x="32842" y="4176"/>
                    <a:pt x="34166" y="4152"/>
                    <a:pt x="35513" y="4127"/>
                  </a:cubicBezTo>
                  <a:cubicBezTo>
                    <a:pt x="37474" y="4103"/>
                    <a:pt x="39459" y="4103"/>
                    <a:pt x="41469" y="4103"/>
                  </a:cubicBezTo>
                  <a:close/>
                  <a:moveTo>
                    <a:pt x="41243" y="0"/>
                  </a:moveTo>
                  <a:cubicBezTo>
                    <a:pt x="39292" y="0"/>
                    <a:pt x="37363" y="16"/>
                    <a:pt x="35464" y="34"/>
                  </a:cubicBezTo>
                  <a:cubicBezTo>
                    <a:pt x="34116" y="59"/>
                    <a:pt x="32793" y="83"/>
                    <a:pt x="31445" y="83"/>
                  </a:cubicBezTo>
                  <a:cubicBezTo>
                    <a:pt x="24803" y="157"/>
                    <a:pt x="17941" y="206"/>
                    <a:pt x="11176" y="598"/>
                  </a:cubicBezTo>
                  <a:cubicBezTo>
                    <a:pt x="10098" y="672"/>
                    <a:pt x="8431" y="770"/>
                    <a:pt x="7034" y="1725"/>
                  </a:cubicBezTo>
                  <a:cubicBezTo>
                    <a:pt x="5490" y="2779"/>
                    <a:pt x="4829" y="4397"/>
                    <a:pt x="4314" y="6014"/>
                  </a:cubicBezTo>
                  <a:cubicBezTo>
                    <a:pt x="2157" y="12877"/>
                    <a:pt x="1863" y="19960"/>
                    <a:pt x="1593" y="26798"/>
                  </a:cubicBezTo>
                  <a:cubicBezTo>
                    <a:pt x="1520" y="29175"/>
                    <a:pt x="1422" y="31651"/>
                    <a:pt x="1226" y="34052"/>
                  </a:cubicBezTo>
                  <a:cubicBezTo>
                    <a:pt x="1128" y="35474"/>
                    <a:pt x="981" y="36945"/>
                    <a:pt x="858" y="38366"/>
                  </a:cubicBezTo>
                  <a:cubicBezTo>
                    <a:pt x="441" y="42729"/>
                    <a:pt x="0" y="47238"/>
                    <a:pt x="466" y="51797"/>
                  </a:cubicBezTo>
                  <a:cubicBezTo>
                    <a:pt x="981" y="56919"/>
                    <a:pt x="2476" y="62238"/>
                    <a:pt x="9853" y="62875"/>
                  </a:cubicBezTo>
                  <a:cubicBezTo>
                    <a:pt x="18700" y="63635"/>
                    <a:pt x="27989" y="64076"/>
                    <a:pt x="37450" y="64174"/>
                  </a:cubicBezTo>
                  <a:lnTo>
                    <a:pt x="39876" y="64198"/>
                  </a:lnTo>
                  <a:cubicBezTo>
                    <a:pt x="42351" y="64223"/>
                    <a:pt x="44851" y="64247"/>
                    <a:pt x="47376" y="64247"/>
                  </a:cubicBezTo>
                  <a:cubicBezTo>
                    <a:pt x="53307" y="64247"/>
                    <a:pt x="59312" y="64100"/>
                    <a:pt x="65194" y="63414"/>
                  </a:cubicBezTo>
                  <a:cubicBezTo>
                    <a:pt x="65316" y="63414"/>
                    <a:pt x="65463" y="63389"/>
                    <a:pt x="65586" y="63365"/>
                  </a:cubicBezTo>
                  <a:lnTo>
                    <a:pt x="65610" y="63365"/>
                  </a:lnTo>
                  <a:cubicBezTo>
                    <a:pt x="66444" y="63267"/>
                    <a:pt x="67546" y="63046"/>
                    <a:pt x="68502" y="62336"/>
                  </a:cubicBezTo>
                  <a:cubicBezTo>
                    <a:pt x="70071" y="61184"/>
                    <a:pt x="70537" y="59370"/>
                    <a:pt x="70782" y="57900"/>
                  </a:cubicBezTo>
                  <a:cubicBezTo>
                    <a:pt x="71786" y="51699"/>
                    <a:pt x="71468" y="45204"/>
                    <a:pt x="71149" y="38930"/>
                  </a:cubicBezTo>
                  <a:cubicBezTo>
                    <a:pt x="71051" y="36920"/>
                    <a:pt x="70953" y="34837"/>
                    <a:pt x="70880" y="32827"/>
                  </a:cubicBezTo>
                  <a:lnTo>
                    <a:pt x="70733" y="26822"/>
                  </a:lnTo>
                  <a:cubicBezTo>
                    <a:pt x="70561" y="20475"/>
                    <a:pt x="70389" y="14102"/>
                    <a:pt x="70218" y="7755"/>
                  </a:cubicBezTo>
                  <a:cubicBezTo>
                    <a:pt x="70193" y="6970"/>
                    <a:pt x="70169" y="5892"/>
                    <a:pt x="69630" y="4838"/>
                  </a:cubicBezTo>
                  <a:cubicBezTo>
                    <a:pt x="68796" y="3196"/>
                    <a:pt x="67179" y="2485"/>
                    <a:pt x="66027" y="2069"/>
                  </a:cubicBezTo>
                  <a:cubicBezTo>
                    <a:pt x="63601" y="1235"/>
                    <a:pt x="61076" y="941"/>
                    <a:pt x="58919" y="721"/>
                  </a:cubicBezTo>
                  <a:cubicBezTo>
                    <a:pt x="52952" y="135"/>
                    <a:pt x="46999" y="0"/>
                    <a:pt x="4124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6"/>
            <p:cNvSpPr/>
            <p:nvPr/>
          </p:nvSpPr>
          <p:spPr>
            <a:xfrm>
              <a:off x="1460825" y="1036250"/>
              <a:ext cx="1794675" cy="1606200"/>
            </a:xfrm>
            <a:custGeom>
              <a:avLst/>
              <a:gdLst/>
              <a:ahLst/>
              <a:cxnLst/>
              <a:rect l="l" t="t" r="r" b="b"/>
              <a:pathLst>
                <a:path w="71787" h="64248" extrusionOk="0">
                  <a:moveTo>
                    <a:pt x="41469" y="4103"/>
                  </a:moveTo>
                  <a:cubicBezTo>
                    <a:pt x="47033" y="4103"/>
                    <a:pt x="52792" y="4225"/>
                    <a:pt x="58503" y="4789"/>
                  </a:cubicBezTo>
                  <a:cubicBezTo>
                    <a:pt x="60439" y="4985"/>
                    <a:pt x="62669" y="5230"/>
                    <a:pt x="64655" y="5941"/>
                  </a:cubicBezTo>
                  <a:cubicBezTo>
                    <a:pt x="65684" y="6284"/>
                    <a:pt x="65929" y="6578"/>
                    <a:pt x="65978" y="6701"/>
                  </a:cubicBezTo>
                  <a:cubicBezTo>
                    <a:pt x="66101" y="6921"/>
                    <a:pt x="66101" y="7461"/>
                    <a:pt x="66125" y="7853"/>
                  </a:cubicBezTo>
                  <a:cubicBezTo>
                    <a:pt x="66297" y="14691"/>
                    <a:pt x="66468" y="21553"/>
                    <a:pt x="66664" y="28391"/>
                  </a:cubicBezTo>
                  <a:lnTo>
                    <a:pt x="66787" y="32950"/>
                  </a:lnTo>
                  <a:cubicBezTo>
                    <a:pt x="66836" y="34984"/>
                    <a:pt x="66958" y="37092"/>
                    <a:pt x="67056" y="39126"/>
                  </a:cubicBezTo>
                  <a:cubicBezTo>
                    <a:pt x="67350" y="45204"/>
                    <a:pt x="67669" y="51454"/>
                    <a:pt x="66738" y="57238"/>
                  </a:cubicBezTo>
                  <a:cubicBezTo>
                    <a:pt x="66566" y="58218"/>
                    <a:pt x="66346" y="58831"/>
                    <a:pt x="66076" y="59027"/>
                  </a:cubicBezTo>
                  <a:cubicBezTo>
                    <a:pt x="65831" y="59199"/>
                    <a:pt x="65267" y="59272"/>
                    <a:pt x="65047" y="59321"/>
                  </a:cubicBezTo>
                  <a:cubicBezTo>
                    <a:pt x="64924" y="59321"/>
                    <a:pt x="64826" y="59346"/>
                    <a:pt x="64704" y="59346"/>
                  </a:cubicBezTo>
                  <a:cubicBezTo>
                    <a:pt x="58931" y="60008"/>
                    <a:pt x="52972" y="60150"/>
                    <a:pt x="47065" y="60150"/>
                  </a:cubicBezTo>
                  <a:cubicBezTo>
                    <a:pt x="44671" y="60150"/>
                    <a:pt x="42286" y="60127"/>
                    <a:pt x="39925" y="60105"/>
                  </a:cubicBezTo>
                  <a:lnTo>
                    <a:pt x="37474" y="60056"/>
                  </a:lnTo>
                  <a:cubicBezTo>
                    <a:pt x="28112" y="59983"/>
                    <a:pt x="18921" y="59542"/>
                    <a:pt x="10196" y="58782"/>
                  </a:cubicBezTo>
                  <a:cubicBezTo>
                    <a:pt x="6422" y="58463"/>
                    <a:pt x="5049" y="56650"/>
                    <a:pt x="4510" y="51380"/>
                  </a:cubicBezTo>
                  <a:cubicBezTo>
                    <a:pt x="4093" y="47238"/>
                    <a:pt x="4485" y="43121"/>
                    <a:pt x="4927" y="38758"/>
                  </a:cubicBezTo>
                  <a:cubicBezTo>
                    <a:pt x="5049" y="37312"/>
                    <a:pt x="5196" y="35817"/>
                    <a:pt x="5294" y="34347"/>
                  </a:cubicBezTo>
                  <a:cubicBezTo>
                    <a:pt x="5490" y="31871"/>
                    <a:pt x="5588" y="29371"/>
                    <a:pt x="5686" y="26945"/>
                  </a:cubicBezTo>
                  <a:cubicBezTo>
                    <a:pt x="5956" y="20083"/>
                    <a:pt x="6201" y="13588"/>
                    <a:pt x="8211" y="7240"/>
                  </a:cubicBezTo>
                  <a:cubicBezTo>
                    <a:pt x="8480" y="6333"/>
                    <a:pt x="8824" y="5451"/>
                    <a:pt x="9338" y="5108"/>
                  </a:cubicBezTo>
                  <a:cubicBezTo>
                    <a:pt x="9804" y="4789"/>
                    <a:pt x="10735" y="4716"/>
                    <a:pt x="11397" y="4691"/>
                  </a:cubicBezTo>
                  <a:cubicBezTo>
                    <a:pt x="18063" y="4299"/>
                    <a:pt x="24901" y="4250"/>
                    <a:pt x="31494" y="4176"/>
                  </a:cubicBezTo>
                  <a:cubicBezTo>
                    <a:pt x="32818" y="4152"/>
                    <a:pt x="34166" y="4152"/>
                    <a:pt x="35489" y="4127"/>
                  </a:cubicBezTo>
                  <a:cubicBezTo>
                    <a:pt x="37450" y="4103"/>
                    <a:pt x="39459" y="4103"/>
                    <a:pt x="41469" y="4103"/>
                  </a:cubicBezTo>
                  <a:close/>
                  <a:moveTo>
                    <a:pt x="41222" y="0"/>
                  </a:moveTo>
                  <a:cubicBezTo>
                    <a:pt x="39269" y="0"/>
                    <a:pt x="37339" y="16"/>
                    <a:pt x="35440" y="34"/>
                  </a:cubicBezTo>
                  <a:cubicBezTo>
                    <a:pt x="34117" y="59"/>
                    <a:pt x="32793" y="59"/>
                    <a:pt x="31445" y="83"/>
                  </a:cubicBezTo>
                  <a:cubicBezTo>
                    <a:pt x="24803" y="157"/>
                    <a:pt x="17941" y="206"/>
                    <a:pt x="11176" y="598"/>
                  </a:cubicBezTo>
                  <a:cubicBezTo>
                    <a:pt x="10073" y="672"/>
                    <a:pt x="8431" y="770"/>
                    <a:pt x="7034" y="1726"/>
                  </a:cubicBezTo>
                  <a:cubicBezTo>
                    <a:pt x="5490" y="2755"/>
                    <a:pt x="4804" y="4397"/>
                    <a:pt x="4289" y="6015"/>
                  </a:cubicBezTo>
                  <a:cubicBezTo>
                    <a:pt x="2133" y="12877"/>
                    <a:pt x="1863" y="19960"/>
                    <a:pt x="1593" y="26798"/>
                  </a:cubicBezTo>
                  <a:cubicBezTo>
                    <a:pt x="1495" y="29175"/>
                    <a:pt x="1397" y="31651"/>
                    <a:pt x="1226" y="34053"/>
                  </a:cubicBezTo>
                  <a:cubicBezTo>
                    <a:pt x="1128" y="35474"/>
                    <a:pt x="981" y="36945"/>
                    <a:pt x="834" y="38366"/>
                  </a:cubicBezTo>
                  <a:cubicBezTo>
                    <a:pt x="417" y="42729"/>
                    <a:pt x="0" y="47238"/>
                    <a:pt x="442" y="51797"/>
                  </a:cubicBezTo>
                  <a:cubicBezTo>
                    <a:pt x="956" y="56895"/>
                    <a:pt x="2476" y="62213"/>
                    <a:pt x="9828" y="62875"/>
                  </a:cubicBezTo>
                  <a:cubicBezTo>
                    <a:pt x="18676" y="63635"/>
                    <a:pt x="27965" y="64076"/>
                    <a:pt x="37450" y="64149"/>
                  </a:cubicBezTo>
                  <a:lnTo>
                    <a:pt x="39876" y="64174"/>
                  </a:lnTo>
                  <a:cubicBezTo>
                    <a:pt x="42352" y="64223"/>
                    <a:pt x="44851" y="64247"/>
                    <a:pt x="47376" y="64247"/>
                  </a:cubicBezTo>
                  <a:cubicBezTo>
                    <a:pt x="53307" y="64247"/>
                    <a:pt x="59312" y="64076"/>
                    <a:pt x="65169" y="63414"/>
                  </a:cubicBezTo>
                  <a:cubicBezTo>
                    <a:pt x="65316" y="63414"/>
                    <a:pt x="65439" y="63390"/>
                    <a:pt x="65586" y="63365"/>
                  </a:cubicBezTo>
                  <a:cubicBezTo>
                    <a:pt x="66444" y="63267"/>
                    <a:pt x="67547" y="63046"/>
                    <a:pt x="68502" y="62336"/>
                  </a:cubicBezTo>
                  <a:cubicBezTo>
                    <a:pt x="70046" y="61184"/>
                    <a:pt x="70537" y="59370"/>
                    <a:pt x="70757" y="57900"/>
                  </a:cubicBezTo>
                  <a:cubicBezTo>
                    <a:pt x="71787" y="51699"/>
                    <a:pt x="71468" y="45204"/>
                    <a:pt x="71149" y="38930"/>
                  </a:cubicBezTo>
                  <a:cubicBezTo>
                    <a:pt x="71027" y="36920"/>
                    <a:pt x="70929" y="34837"/>
                    <a:pt x="70880" y="32827"/>
                  </a:cubicBezTo>
                  <a:lnTo>
                    <a:pt x="70757" y="28269"/>
                  </a:lnTo>
                  <a:cubicBezTo>
                    <a:pt x="70561" y="21431"/>
                    <a:pt x="70390" y="14593"/>
                    <a:pt x="70218" y="7755"/>
                  </a:cubicBezTo>
                  <a:cubicBezTo>
                    <a:pt x="70193" y="6970"/>
                    <a:pt x="70169" y="5892"/>
                    <a:pt x="69630" y="4838"/>
                  </a:cubicBezTo>
                  <a:cubicBezTo>
                    <a:pt x="68796" y="3196"/>
                    <a:pt x="67154" y="2485"/>
                    <a:pt x="66002" y="2069"/>
                  </a:cubicBezTo>
                  <a:cubicBezTo>
                    <a:pt x="63576" y="1235"/>
                    <a:pt x="61076" y="941"/>
                    <a:pt x="58895" y="721"/>
                  </a:cubicBezTo>
                  <a:cubicBezTo>
                    <a:pt x="52946" y="135"/>
                    <a:pt x="46984" y="0"/>
                    <a:pt x="412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6"/>
            <p:cNvSpPr/>
            <p:nvPr/>
          </p:nvSpPr>
          <p:spPr>
            <a:xfrm>
              <a:off x="1898925" y="1279725"/>
              <a:ext cx="979150" cy="1139075"/>
            </a:xfrm>
            <a:custGeom>
              <a:avLst/>
              <a:gdLst/>
              <a:ahLst/>
              <a:cxnLst/>
              <a:rect l="l" t="t" r="r" b="b"/>
              <a:pathLst>
                <a:path w="39166" h="45563" extrusionOk="0">
                  <a:moveTo>
                    <a:pt x="27082" y="4094"/>
                  </a:moveTo>
                  <a:lnTo>
                    <a:pt x="27082" y="4094"/>
                  </a:lnTo>
                  <a:cubicBezTo>
                    <a:pt x="28822" y="4118"/>
                    <a:pt x="30563" y="4216"/>
                    <a:pt x="32278" y="4388"/>
                  </a:cubicBezTo>
                  <a:cubicBezTo>
                    <a:pt x="32842" y="4437"/>
                    <a:pt x="33087" y="4511"/>
                    <a:pt x="33185" y="4560"/>
                  </a:cubicBezTo>
                  <a:cubicBezTo>
                    <a:pt x="33283" y="4756"/>
                    <a:pt x="33308" y="5368"/>
                    <a:pt x="33332" y="5564"/>
                  </a:cubicBezTo>
                  <a:lnTo>
                    <a:pt x="34852" y="33651"/>
                  </a:lnTo>
                  <a:cubicBezTo>
                    <a:pt x="34901" y="34215"/>
                    <a:pt x="34974" y="35539"/>
                    <a:pt x="34582" y="35931"/>
                  </a:cubicBezTo>
                  <a:cubicBezTo>
                    <a:pt x="34312" y="36200"/>
                    <a:pt x="33406" y="36323"/>
                    <a:pt x="32891" y="36396"/>
                  </a:cubicBezTo>
                  <a:lnTo>
                    <a:pt x="20048" y="38210"/>
                  </a:lnTo>
                  <a:cubicBezTo>
                    <a:pt x="19828" y="37279"/>
                    <a:pt x="19656" y="36347"/>
                    <a:pt x="19460" y="35367"/>
                  </a:cubicBezTo>
                  <a:cubicBezTo>
                    <a:pt x="19215" y="34117"/>
                    <a:pt x="18970" y="32843"/>
                    <a:pt x="18627" y="31568"/>
                  </a:cubicBezTo>
                  <a:cubicBezTo>
                    <a:pt x="17695" y="28039"/>
                    <a:pt x="16249" y="25466"/>
                    <a:pt x="14240" y="23652"/>
                  </a:cubicBezTo>
                  <a:cubicBezTo>
                    <a:pt x="13856" y="23303"/>
                    <a:pt x="13362" y="23116"/>
                    <a:pt x="12852" y="23116"/>
                  </a:cubicBezTo>
                  <a:cubicBezTo>
                    <a:pt x="12645" y="23116"/>
                    <a:pt x="12435" y="23147"/>
                    <a:pt x="12230" y="23211"/>
                  </a:cubicBezTo>
                  <a:cubicBezTo>
                    <a:pt x="11544" y="23456"/>
                    <a:pt x="11029" y="24020"/>
                    <a:pt x="10882" y="24755"/>
                  </a:cubicBezTo>
                  <a:cubicBezTo>
                    <a:pt x="9877" y="29608"/>
                    <a:pt x="9191" y="34583"/>
                    <a:pt x="8897" y="39509"/>
                  </a:cubicBezTo>
                  <a:cubicBezTo>
                    <a:pt x="8774" y="41102"/>
                    <a:pt x="8554" y="41323"/>
                    <a:pt x="8505" y="41347"/>
                  </a:cubicBezTo>
                  <a:cubicBezTo>
                    <a:pt x="8480" y="41372"/>
                    <a:pt x="8333" y="41421"/>
                    <a:pt x="7818" y="41445"/>
                  </a:cubicBezTo>
                  <a:cubicBezTo>
                    <a:pt x="7578" y="41461"/>
                    <a:pt x="7337" y="41469"/>
                    <a:pt x="7096" y="41469"/>
                  </a:cubicBezTo>
                  <a:cubicBezTo>
                    <a:pt x="6227" y="41469"/>
                    <a:pt x="5353" y="41367"/>
                    <a:pt x="4510" y="41176"/>
                  </a:cubicBezTo>
                  <a:cubicBezTo>
                    <a:pt x="4142" y="39975"/>
                    <a:pt x="4240" y="38725"/>
                    <a:pt x="4338" y="37279"/>
                  </a:cubicBezTo>
                  <a:cubicBezTo>
                    <a:pt x="4387" y="36470"/>
                    <a:pt x="4461" y="35661"/>
                    <a:pt x="4436" y="34779"/>
                  </a:cubicBezTo>
                  <a:cubicBezTo>
                    <a:pt x="4412" y="32034"/>
                    <a:pt x="4412" y="29142"/>
                    <a:pt x="4485" y="25931"/>
                  </a:cubicBezTo>
                  <a:cubicBezTo>
                    <a:pt x="4632" y="20098"/>
                    <a:pt x="4951" y="14167"/>
                    <a:pt x="5245" y="8432"/>
                  </a:cubicBezTo>
                  <a:lnTo>
                    <a:pt x="12818" y="7403"/>
                  </a:lnTo>
                  <a:cubicBezTo>
                    <a:pt x="15392" y="13726"/>
                    <a:pt x="18798" y="19681"/>
                    <a:pt x="22940" y="25098"/>
                  </a:cubicBezTo>
                  <a:cubicBezTo>
                    <a:pt x="23337" y="25627"/>
                    <a:pt x="23938" y="25908"/>
                    <a:pt x="24563" y="25908"/>
                  </a:cubicBezTo>
                  <a:cubicBezTo>
                    <a:pt x="24749" y="25908"/>
                    <a:pt x="24936" y="25884"/>
                    <a:pt x="25122" y="25833"/>
                  </a:cubicBezTo>
                  <a:cubicBezTo>
                    <a:pt x="25930" y="25588"/>
                    <a:pt x="26519" y="24902"/>
                    <a:pt x="26617" y="24069"/>
                  </a:cubicBezTo>
                  <a:cubicBezTo>
                    <a:pt x="27229" y="17451"/>
                    <a:pt x="27401" y="10736"/>
                    <a:pt x="27082" y="4094"/>
                  </a:cubicBezTo>
                  <a:close/>
                  <a:moveTo>
                    <a:pt x="26102" y="1"/>
                  </a:moveTo>
                  <a:cubicBezTo>
                    <a:pt x="25808" y="1"/>
                    <a:pt x="25293" y="1"/>
                    <a:pt x="24705" y="246"/>
                  </a:cubicBezTo>
                  <a:cubicBezTo>
                    <a:pt x="24019" y="565"/>
                    <a:pt x="22842" y="1422"/>
                    <a:pt x="22965" y="3726"/>
                  </a:cubicBezTo>
                  <a:cubicBezTo>
                    <a:pt x="23210" y="8456"/>
                    <a:pt x="23210" y="13260"/>
                    <a:pt x="22965" y="18015"/>
                  </a:cubicBezTo>
                  <a:cubicBezTo>
                    <a:pt x="20391" y="14069"/>
                    <a:pt x="18210" y="9853"/>
                    <a:pt x="16446" y="5466"/>
                  </a:cubicBezTo>
                  <a:cubicBezTo>
                    <a:pt x="16249" y="5025"/>
                    <a:pt x="15833" y="3971"/>
                    <a:pt x="14730" y="3481"/>
                  </a:cubicBezTo>
                  <a:cubicBezTo>
                    <a:pt x="14284" y="3286"/>
                    <a:pt x="13854" y="3234"/>
                    <a:pt x="13499" y="3234"/>
                  </a:cubicBezTo>
                  <a:cubicBezTo>
                    <a:pt x="13229" y="3234"/>
                    <a:pt x="13001" y="3264"/>
                    <a:pt x="12843" y="3285"/>
                  </a:cubicBezTo>
                  <a:lnTo>
                    <a:pt x="4265" y="4437"/>
                  </a:lnTo>
                  <a:cubicBezTo>
                    <a:pt x="3995" y="4462"/>
                    <a:pt x="3505" y="4535"/>
                    <a:pt x="3015" y="4780"/>
                  </a:cubicBezTo>
                  <a:cubicBezTo>
                    <a:pt x="1299" y="5638"/>
                    <a:pt x="1201" y="7574"/>
                    <a:pt x="1177" y="8211"/>
                  </a:cubicBezTo>
                  <a:cubicBezTo>
                    <a:pt x="858" y="13971"/>
                    <a:pt x="539" y="19927"/>
                    <a:pt x="392" y="25833"/>
                  </a:cubicBezTo>
                  <a:cubicBezTo>
                    <a:pt x="319" y="29093"/>
                    <a:pt x="319" y="32058"/>
                    <a:pt x="343" y="34852"/>
                  </a:cubicBezTo>
                  <a:cubicBezTo>
                    <a:pt x="368" y="35539"/>
                    <a:pt x="319" y="36225"/>
                    <a:pt x="270" y="36985"/>
                  </a:cubicBezTo>
                  <a:cubicBezTo>
                    <a:pt x="147" y="38602"/>
                    <a:pt x="0" y="40465"/>
                    <a:pt x="588" y="42401"/>
                  </a:cubicBezTo>
                  <a:cubicBezTo>
                    <a:pt x="784" y="43038"/>
                    <a:pt x="1103" y="43847"/>
                    <a:pt x="1863" y="44435"/>
                  </a:cubicBezTo>
                  <a:cubicBezTo>
                    <a:pt x="2476" y="44901"/>
                    <a:pt x="3137" y="45073"/>
                    <a:pt x="3456" y="45146"/>
                  </a:cubicBezTo>
                  <a:cubicBezTo>
                    <a:pt x="4657" y="45440"/>
                    <a:pt x="5882" y="45563"/>
                    <a:pt x="7132" y="45563"/>
                  </a:cubicBezTo>
                  <a:cubicBezTo>
                    <a:pt x="7426" y="45563"/>
                    <a:pt x="7745" y="45563"/>
                    <a:pt x="8064" y="45538"/>
                  </a:cubicBezTo>
                  <a:cubicBezTo>
                    <a:pt x="8848" y="45489"/>
                    <a:pt x="9779" y="45367"/>
                    <a:pt x="10637" y="44827"/>
                  </a:cubicBezTo>
                  <a:cubicBezTo>
                    <a:pt x="12745" y="43553"/>
                    <a:pt x="12892" y="41004"/>
                    <a:pt x="12965" y="39779"/>
                  </a:cubicBezTo>
                  <a:cubicBezTo>
                    <a:pt x="13161" y="36691"/>
                    <a:pt x="13504" y="33578"/>
                    <a:pt x="13995" y="30514"/>
                  </a:cubicBezTo>
                  <a:cubicBezTo>
                    <a:pt x="14240" y="31152"/>
                    <a:pt x="14460" y="31838"/>
                    <a:pt x="14656" y="32622"/>
                  </a:cubicBezTo>
                  <a:cubicBezTo>
                    <a:pt x="14975" y="33749"/>
                    <a:pt x="15196" y="34926"/>
                    <a:pt x="15441" y="36151"/>
                  </a:cubicBezTo>
                  <a:cubicBezTo>
                    <a:pt x="15710" y="37573"/>
                    <a:pt x="16004" y="39019"/>
                    <a:pt x="16397" y="40440"/>
                  </a:cubicBezTo>
                  <a:cubicBezTo>
                    <a:pt x="16740" y="41641"/>
                    <a:pt x="17475" y="42131"/>
                    <a:pt x="18014" y="42328"/>
                  </a:cubicBezTo>
                  <a:cubicBezTo>
                    <a:pt x="18340" y="42450"/>
                    <a:pt x="18643" y="42482"/>
                    <a:pt x="18887" y="42482"/>
                  </a:cubicBezTo>
                  <a:cubicBezTo>
                    <a:pt x="19082" y="42482"/>
                    <a:pt x="19239" y="42461"/>
                    <a:pt x="19338" y="42450"/>
                  </a:cubicBezTo>
                  <a:lnTo>
                    <a:pt x="33455" y="40465"/>
                  </a:lnTo>
                  <a:cubicBezTo>
                    <a:pt x="34558" y="40293"/>
                    <a:pt x="36224" y="40073"/>
                    <a:pt x="37474" y="38823"/>
                  </a:cubicBezTo>
                  <a:cubicBezTo>
                    <a:pt x="39165" y="37156"/>
                    <a:pt x="39018" y="34730"/>
                    <a:pt x="38945" y="33431"/>
                  </a:cubicBezTo>
                  <a:lnTo>
                    <a:pt x="37401" y="5344"/>
                  </a:lnTo>
                  <a:cubicBezTo>
                    <a:pt x="37352" y="4412"/>
                    <a:pt x="37278" y="2868"/>
                    <a:pt x="36126" y="1692"/>
                  </a:cubicBezTo>
                  <a:cubicBezTo>
                    <a:pt x="34999" y="540"/>
                    <a:pt x="33479" y="393"/>
                    <a:pt x="32670" y="320"/>
                  </a:cubicBezTo>
                  <a:cubicBezTo>
                    <a:pt x="30489" y="99"/>
                    <a:pt x="28283" y="1"/>
                    <a:pt x="261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6"/>
            <p:cNvSpPr/>
            <p:nvPr/>
          </p:nvSpPr>
          <p:spPr>
            <a:xfrm>
              <a:off x="4265250" y="1350450"/>
              <a:ext cx="992625" cy="1000950"/>
            </a:xfrm>
            <a:custGeom>
              <a:avLst/>
              <a:gdLst/>
              <a:ahLst/>
              <a:cxnLst/>
              <a:rect l="l" t="t" r="r" b="b"/>
              <a:pathLst>
                <a:path w="39705" h="40038" extrusionOk="0">
                  <a:moveTo>
                    <a:pt x="21847" y="4089"/>
                  </a:moveTo>
                  <a:cubicBezTo>
                    <a:pt x="23020" y="4089"/>
                    <a:pt x="24238" y="4290"/>
                    <a:pt x="25661" y="4672"/>
                  </a:cubicBezTo>
                  <a:cubicBezTo>
                    <a:pt x="30146" y="5873"/>
                    <a:pt x="33332" y="8691"/>
                    <a:pt x="34655" y="12612"/>
                  </a:cubicBezTo>
                  <a:cubicBezTo>
                    <a:pt x="35513" y="15137"/>
                    <a:pt x="35538" y="18078"/>
                    <a:pt x="34778" y="21117"/>
                  </a:cubicBezTo>
                  <a:cubicBezTo>
                    <a:pt x="34141" y="23715"/>
                    <a:pt x="32891" y="26411"/>
                    <a:pt x="30979" y="29401"/>
                  </a:cubicBezTo>
                  <a:cubicBezTo>
                    <a:pt x="29827" y="31215"/>
                    <a:pt x="28381" y="33224"/>
                    <a:pt x="26371" y="34425"/>
                  </a:cubicBezTo>
                  <a:cubicBezTo>
                    <a:pt x="25048" y="35210"/>
                    <a:pt x="23406" y="35675"/>
                    <a:pt x="21323" y="35871"/>
                  </a:cubicBezTo>
                  <a:cubicBezTo>
                    <a:pt x="20696" y="35931"/>
                    <a:pt x="20070" y="35960"/>
                    <a:pt x="19445" y="35960"/>
                  </a:cubicBezTo>
                  <a:cubicBezTo>
                    <a:pt x="17747" y="35960"/>
                    <a:pt x="16060" y="35744"/>
                    <a:pt x="14411" y="35332"/>
                  </a:cubicBezTo>
                  <a:cubicBezTo>
                    <a:pt x="12475" y="34842"/>
                    <a:pt x="10833" y="34107"/>
                    <a:pt x="9485" y="33151"/>
                  </a:cubicBezTo>
                  <a:cubicBezTo>
                    <a:pt x="6152" y="30798"/>
                    <a:pt x="4117" y="26582"/>
                    <a:pt x="4167" y="22171"/>
                  </a:cubicBezTo>
                  <a:cubicBezTo>
                    <a:pt x="4216" y="18004"/>
                    <a:pt x="6078" y="13740"/>
                    <a:pt x="9264" y="10431"/>
                  </a:cubicBezTo>
                  <a:cubicBezTo>
                    <a:pt x="11053" y="8593"/>
                    <a:pt x="13235" y="7024"/>
                    <a:pt x="15759" y="5799"/>
                  </a:cubicBezTo>
                  <a:cubicBezTo>
                    <a:pt x="18132" y="4628"/>
                    <a:pt x="19929" y="4089"/>
                    <a:pt x="21847" y="4089"/>
                  </a:cubicBezTo>
                  <a:close/>
                  <a:moveTo>
                    <a:pt x="21848" y="0"/>
                  </a:moveTo>
                  <a:cubicBezTo>
                    <a:pt x="19298" y="0"/>
                    <a:pt x="16885" y="684"/>
                    <a:pt x="13946" y="2123"/>
                  </a:cubicBezTo>
                  <a:cubicBezTo>
                    <a:pt x="11004" y="3569"/>
                    <a:pt x="8431" y="5407"/>
                    <a:pt x="6323" y="7588"/>
                  </a:cubicBezTo>
                  <a:cubicBezTo>
                    <a:pt x="2402" y="11632"/>
                    <a:pt x="123" y="16926"/>
                    <a:pt x="74" y="22122"/>
                  </a:cubicBezTo>
                  <a:cubicBezTo>
                    <a:pt x="0" y="27857"/>
                    <a:pt x="2696" y="33371"/>
                    <a:pt x="7108" y="36484"/>
                  </a:cubicBezTo>
                  <a:cubicBezTo>
                    <a:pt x="8872" y="37734"/>
                    <a:pt x="10980" y="38665"/>
                    <a:pt x="13382" y="39278"/>
                  </a:cubicBezTo>
                  <a:cubicBezTo>
                    <a:pt x="15367" y="39793"/>
                    <a:pt x="17377" y="40038"/>
                    <a:pt x="19435" y="40038"/>
                  </a:cubicBezTo>
                  <a:cubicBezTo>
                    <a:pt x="20195" y="40038"/>
                    <a:pt x="20931" y="40013"/>
                    <a:pt x="21690" y="39940"/>
                  </a:cubicBezTo>
                  <a:cubicBezTo>
                    <a:pt x="24386" y="39695"/>
                    <a:pt x="26617" y="39033"/>
                    <a:pt x="28479" y="37930"/>
                  </a:cubicBezTo>
                  <a:cubicBezTo>
                    <a:pt x="31224" y="36312"/>
                    <a:pt x="33111" y="33690"/>
                    <a:pt x="34435" y="31607"/>
                  </a:cubicBezTo>
                  <a:cubicBezTo>
                    <a:pt x="36567" y="28249"/>
                    <a:pt x="37989" y="25136"/>
                    <a:pt x="38748" y="22122"/>
                  </a:cubicBezTo>
                  <a:cubicBezTo>
                    <a:pt x="39704" y="18323"/>
                    <a:pt x="39631" y="14573"/>
                    <a:pt x="38528" y="11313"/>
                  </a:cubicBezTo>
                  <a:cubicBezTo>
                    <a:pt x="36788" y="6118"/>
                    <a:pt x="32499" y="2270"/>
                    <a:pt x="26739" y="726"/>
                  </a:cubicBezTo>
                  <a:cubicBezTo>
                    <a:pt x="24963" y="247"/>
                    <a:pt x="23381" y="0"/>
                    <a:pt x="2184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6"/>
            <p:cNvSpPr/>
            <p:nvPr/>
          </p:nvSpPr>
          <p:spPr>
            <a:xfrm>
              <a:off x="4543425" y="1633075"/>
              <a:ext cx="433200" cy="435875"/>
            </a:xfrm>
            <a:custGeom>
              <a:avLst/>
              <a:gdLst/>
              <a:ahLst/>
              <a:cxnLst/>
              <a:rect l="l" t="t" r="r" b="b"/>
              <a:pathLst>
                <a:path w="17328" h="17435" extrusionOk="0">
                  <a:moveTo>
                    <a:pt x="9386" y="4096"/>
                  </a:moveTo>
                  <a:cubicBezTo>
                    <a:pt x="9714" y="4096"/>
                    <a:pt x="10059" y="4158"/>
                    <a:pt x="10490" y="4273"/>
                  </a:cubicBezTo>
                  <a:cubicBezTo>
                    <a:pt x="11201" y="4445"/>
                    <a:pt x="12450" y="4984"/>
                    <a:pt x="12916" y="6381"/>
                  </a:cubicBezTo>
                  <a:cubicBezTo>
                    <a:pt x="13235" y="7263"/>
                    <a:pt x="13112" y="8194"/>
                    <a:pt x="12941" y="8807"/>
                  </a:cubicBezTo>
                  <a:cubicBezTo>
                    <a:pt x="12745" y="9640"/>
                    <a:pt x="12328" y="10523"/>
                    <a:pt x="11691" y="11503"/>
                  </a:cubicBezTo>
                  <a:cubicBezTo>
                    <a:pt x="11372" y="12018"/>
                    <a:pt x="10931" y="12655"/>
                    <a:pt x="10416" y="12949"/>
                  </a:cubicBezTo>
                  <a:cubicBezTo>
                    <a:pt x="10098" y="13145"/>
                    <a:pt x="9656" y="13268"/>
                    <a:pt x="9093" y="13317"/>
                  </a:cubicBezTo>
                  <a:cubicBezTo>
                    <a:pt x="8901" y="13336"/>
                    <a:pt x="8710" y="13345"/>
                    <a:pt x="8521" y="13345"/>
                  </a:cubicBezTo>
                  <a:cubicBezTo>
                    <a:pt x="7988" y="13345"/>
                    <a:pt x="7467" y="13272"/>
                    <a:pt x="6960" y="13145"/>
                  </a:cubicBezTo>
                  <a:cubicBezTo>
                    <a:pt x="6397" y="12998"/>
                    <a:pt x="5931" y="12802"/>
                    <a:pt x="5539" y="12532"/>
                  </a:cubicBezTo>
                  <a:cubicBezTo>
                    <a:pt x="4657" y="11920"/>
                    <a:pt x="4117" y="10743"/>
                    <a:pt x="4117" y="9518"/>
                  </a:cubicBezTo>
                  <a:cubicBezTo>
                    <a:pt x="4142" y="8317"/>
                    <a:pt x="4706" y="7042"/>
                    <a:pt x="5662" y="6062"/>
                  </a:cubicBezTo>
                  <a:cubicBezTo>
                    <a:pt x="6201" y="5474"/>
                    <a:pt x="6887" y="4984"/>
                    <a:pt x="7696" y="4592"/>
                  </a:cubicBezTo>
                  <a:cubicBezTo>
                    <a:pt x="8398" y="4248"/>
                    <a:pt x="8872" y="4096"/>
                    <a:pt x="9386" y="4096"/>
                  </a:cubicBezTo>
                  <a:close/>
                  <a:moveTo>
                    <a:pt x="9413" y="1"/>
                  </a:moveTo>
                  <a:cubicBezTo>
                    <a:pt x="8264" y="1"/>
                    <a:pt x="7173" y="298"/>
                    <a:pt x="5907" y="915"/>
                  </a:cubicBezTo>
                  <a:cubicBezTo>
                    <a:pt x="4681" y="1528"/>
                    <a:pt x="3603" y="2288"/>
                    <a:pt x="2720" y="3195"/>
                  </a:cubicBezTo>
                  <a:lnTo>
                    <a:pt x="2720" y="3219"/>
                  </a:lnTo>
                  <a:cubicBezTo>
                    <a:pt x="1029" y="4935"/>
                    <a:pt x="49" y="7239"/>
                    <a:pt x="25" y="9469"/>
                  </a:cubicBezTo>
                  <a:cubicBezTo>
                    <a:pt x="0" y="12018"/>
                    <a:pt x="1201" y="14469"/>
                    <a:pt x="3186" y="15890"/>
                  </a:cubicBezTo>
                  <a:cubicBezTo>
                    <a:pt x="3970" y="16429"/>
                    <a:pt x="4902" y="16846"/>
                    <a:pt x="5931" y="17116"/>
                  </a:cubicBezTo>
                  <a:cubicBezTo>
                    <a:pt x="6764" y="17336"/>
                    <a:pt x="7622" y="17434"/>
                    <a:pt x="8505" y="17434"/>
                  </a:cubicBezTo>
                  <a:cubicBezTo>
                    <a:pt x="8823" y="17434"/>
                    <a:pt x="9142" y="17410"/>
                    <a:pt x="9460" y="17385"/>
                  </a:cubicBezTo>
                  <a:cubicBezTo>
                    <a:pt x="10661" y="17287"/>
                    <a:pt x="11642" y="16969"/>
                    <a:pt x="12499" y="16478"/>
                  </a:cubicBezTo>
                  <a:cubicBezTo>
                    <a:pt x="13749" y="15719"/>
                    <a:pt x="14583" y="14591"/>
                    <a:pt x="15146" y="13709"/>
                  </a:cubicBezTo>
                  <a:cubicBezTo>
                    <a:pt x="16029" y="12336"/>
                    <a:pt x="16592" y="11062"/>
                    <a:pt x="16911" y="9812"/>
                  </a:cubicBezTo>
                  <a:cubicBezTo>
                    <a:pt x="17328" y="8170"/>
                    <a:pt x="17303" y="6528"/>
                    <a:pt x="16813" y="5082"/>
                  </a:cubicBezTo>
                  <a:cubicBezTo>
                    <a:pt x="16029" y="2729"/>
                    <a:pt x="14093" y="989"/>
                    <a:pt x="11544" y="303"/>
                  </a:cubicBezTo>
                  <a:cubicBezTo>
                    <a:pt x="10782" y="103"/>
                    <a:pt x="10088" y="1"/>
                    <a:pt x="941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6"/>
            <p:cNvSpPr/>
            <p:nvPr/>
          </p:nvSpPr>
          <p:spPr>
            <a:xfrm>
              <a:off x="2316800" y="3289975"/>
              <a:ext cx="863325" cy="1152650"/>
            </a:xfrm>
            <a:custGeom>
              <a:avLst/>
              <a:gdLst/>
              <a:ahLst/>
              <a:cxnLst/>
              <a:rect l="l" t="t" r="r" b="b"/>
              <a:pathLst>
                <a:path w="34533" h="46106" extrusionOk="0">
                  <a:moveTo>
                    <a:pt x="21908" y="4097"/>
                  </a:moveTo>
                  <a:cubicBezTo>
                    <a:pt x="24121" y="4097"/>
                    <a:pt x="26365" y="4179"/>
                    <a:pt x="28528" y="4416"/>
                  </a:cubicBezTo>
                  <a:cubicBezTo>
                    <a:pt x="28896" y="4465"/>
                    <a:pt x="28994" y="4563"/>
                    <a:pt x="29068" y="4710"/>
                  </a:cubicBezTo>
                  <a:cubicBezTo>
                    <a:pt x="29607" y="5568"/>
                    <a:pt x="29435" y="7945"/>
                    <a:pt x="28700" y="9930"/>
                  </a:cubicBezTo>
                  <a:cubicBezTo>
                    <a:pt x="28357" y="10911"/>
                    <a:pt x="27867" y="11548"/>
                    <a:pt x="27401" y="11719"/>
                  </a:cubicBezTo>
                  <a:cubicBezTo>
                    <a:pt x="27107" y="11842"/>
                    <a:pt x="26617" y="11842"/>
                    <a:pt x="26151" y="11842"/>
                  </a:cubicBezTo>
                  <a:cubicBezTo>
                    <a:pt x="24166" y="11768"/>
                    <a:pt x="22205" y="11450"/>
                    <a:pt x="20318" y="10886"/>
                  </a:cubicBezTo>
                  <a:lnTo>
                    <a:pt x="20195" y="10837"/>
                  </a:lnTo>
                  <a:cubicBezTo>
                    <a:pt x="19391" y="10593"/>
                    <a:pt x="18419" y="10298"/>
                    <a:pt x="17386" y="10298"/>
                  </a:cubicBezTo>
                  <a:cubicBezTo>
                    <a:pt x="16657" y="10298"/>
                    <a:pt x="15898" y="10445"/>
                    <a:pt x="15147" y="10862"/>
                  </a:cubicBezTo>
                  <a:cubicBezTo>
                    <a:pt x="13333" y="11866"/>
                    <a:pt x="12451" y="14097"/>
                    <a:pt x="12818" y="16817"/>
                  </a:cubicBezTo>
                  <a:cubicBezTo>
                    <a:pt x="13039" y="18410"/>
                    <a:pt x="13504" y="19930"/>
                    <a:pt x="14191" y="21376"/>
                  </a:cubicBezTo>
                  <a:cubicBezTo>
                    <a:pt x="14387" y="21768"/>
                    <a:pt x="14828" y="22650"/>
                    <a:pt x="15735" y="23214"/>
                  </a:cubicBezTo>
                  <a:cubicBezTo>
                    <a:pt x="16477" y="23667"/>
                    <a:pt x="17273" y="23745"/>
                    <a:pt x="17846" y="23745"/>
                  </a:cubicBezTo>
                  <a:cubicBezTo>
                    <a:pt x="18048" y="23745"/>
                    <a:pt x="18223" y="23735"/>
                    <a:pt x="18357" y="23729"/>
                  </a:cubicBezTo>
                  <a:cubicBezTo>
                    <a:pt x="20220" y="23606"/>
                    <a:pt x="22058" y="23263"/>
                    <a:pt x="23823" y="22724"/>
                  </a:cubicBezTo>
                  <a:cubicBezTo>
                    <a:pt x="24187" y="22610"/>
                    <a:pt x="25081" y="22327"/>
                    <a:pt x="25520" y="22327"/>
                  </a:cubicBezTo>
                  <a:cubicBezTo>
                    <a:pt x="25553" y="22327"/>
                    <a:pt x="25584" y="22328"/>
                    <a:pt x="25612" y="22332"/>
                  </a:cubicBezTo>
                  <a:cubicBezTo>
                    <a:pt x="25636" y="22479"/>
                    <a:pt x="25685" y="22846"/>
                    <a:pt x="25514" y="23753"/>
                  </a:cubicBezTo>
                  <a:cubicBezTo>
                    <a:pt x="25342" y="24783"/>
                    <a:pt x="25171" y="25763"/>
                    <a:pt x="24778" y="26547"/>
                  </a:cubicBezTo>
                  <a:cubicBezTo>
                    <a:pt x="24484" y="27160"/>
                    <a:pt x="24043" y="27601"/>
                    <a:pt x="23602" y="27724"/>
                  </a:cubicBezTo>
                  <a:cubicBezTo>
                    <a:pt x="23482" y="27755"/>
                    <a:pt x="23345" y="27769"/>
                    <a:pt x="23193" y="27769"/>
                  </a:cubicBezTo>
                  <a:cubicBezTo>
                    <a:pt x="22755" y="27769"/>
                    <a:pt x="22199" y="27655"/>
                    <a:pt x="21617" y="27528"/>
                  </a:cubicBezTo>
                  <a:lnTo>
                    <a:pt x="21421" y="27479"/>
                  </a:lnTo>
                  <a:cubicBezTo>
                    <a:pt x="19730" y="27111"/>
                    <a:pt x="17990" y="26866"/>
                    <a:pt x="16274" y="26743"/>
                  </a:cubicBezTo>
                  <a:cubicBezTo>
                    <a:pt x="16112" y="26729"/>
                    <a:pt x="15955" y="26722"/>
                    <a:pt x="15803" y="26722"/>
                  </a:cubicBezTo>
                  <a:cubicBezTo>
                    <a:pt x="14623" y="26722"/>
                    <a:pt x="13753" y="27143"/>
                    <a:pt x="13210" y="27969"/>
                  </a:cubicBezTo>
                  <a:cubicBezTo>
                    <a:pt x="12598" y="28851"/>
                    <a:pt x="12696" y="29782"/>
                    <a:pt x="12745" y="30199"/>
                  </a:cubicBezTo>
                  <a:cubicBezTo>
                    <a:pt x="12892" y="31522"/>
                    <a:pt x="13112" y="32870"/>
                    <a:pt x="13406" y="34194"/>
                  </a:cubicBezTo>
                  <a:cubicBezTo>
                    <a:pt x="13553" y="34905"/>
                    <a:pt x="14044" y="37037"/>
                    <a:pt x="16053" y="37748"/>
                  </a:cubicBezTo>
                  <a:cubicBezTo>
                    <a:pt x="16501" y="37893"/>
                    <a:pt x="16927" y="37938"/>
                    <a:pt x="17302" y="37938"/>
                  </a:cubicBezTo>
                  <a:cubicBezTo>
                    <a:pt x="17625" y="37938"/>
                    <a:pt x="17910" y="37904"/>
                    <a:pt x="18137" y="37870"/>
                  </a:cubicBezTo>
                  <a:lnTo>
                    <a:pt x="24729" y="37061"/>
                  </a:lnTo>
                  <a:cubicBezTo>
                    <a:pt x="25612" y="36949"/>
                    <a:pt x="26566" y="36829"/>
                    <a:pt x="27483" y="36829"/>
                  </a:cubicBezTo>
                  <a:cubicBezTo>
                    <a:pt x="28170" y="36829"/>
                    <a:pt x="28836" y="36897"/>
                    <a:pt x="29435" y="37086"/>
                  </a:cubicBezTo>
                  <a:cubicBezTo>
                    <a:pt x="29337" y="38704"/>
                    <a:pt x="29141" y="40321"/>
                    <a:pt x="28798" y="41890"/>
                  </a:cubicBezTo>
                  <a:cubicBezTo>
                    <a:pt x="26642" y="41978"/>
                    <a:pt x="24473" y="42023"/>
                    <a:pt x="22304" y="42023"/>
                  </a:cubicBezTo>
                  <a:cubicBezTo>
                    <a:pt x="19074" y="42023"/>
                    <a:pt x="15843" y="41923"/>
                    <a:pt x="12647" y="41718"/>
                  </a:cubicBezTo>
                  <a:cubicBezTo>
                    <a:pt x="10343" y="41571"/>
                    <a:pt x="7916" y="41375"/>
                    <a:pt x="5637" y="40689"/>
                  </a:cubicBezTo>
                  <a:cubicBezTo>
                    <a:pt x="5319" y="40591"/>
                    <a:pt x="5147" y="40542"/>
                    <a:pt x="5073" y="40493"/>
                  </a:cubicBezTo>
                  <a:cubicBezTo>
                    <a:pt x="5024" y="40321"/>
                    <a:pt x="5024" y="39904"/>
                    <a:pt x="5024" y="39733"/>
                  </a:cubicBezTo>
                  <a:lnTo>
                    <a:pt x="4363" y="19905"/>
                  </a:lnTo>
                  <a:cubicBezTo>
                    <a:pt x="4240" y="16033"/>
                    <a:pt x="4093" y="12038"/>
                    <a:pt x="4363" y="8166"/>
                  </a:cubicBezTo>
                  <a:cubicBezTo>
                    <a:pt x="4436" y="7406"/>
                    <a:pt x="4510" y="6548"/>
                    <a:pt x="4828" y="6107"/>
                  </a:cubicBezTo>
                  <a:cubicBezTo>
                    <a:pt x="5270" y="5519"/>
                    <a:pt x="6397" y="5274"/>
                    <a:pt x="7451" y="5102"/>
                  </a:cubicBezTo>
                  <a:cubicBezTo>
                    <a:pt x="9804" y="4685"/>
                    <a:pt x="12279" y="4440"/>
                    <a:pt x="15024" y="4293"/>
                  </a:cubicBezTo>
                  <a:cubicBezTo>
                    <a:pt x="17193" y="4192"/>
                    <a:pt x="19533" y="4097"/>
                    <a:pt x="21908" y="4097"/>
                  </a:cubicBezTo>
                  <a:close/>
                  <a:moveTo>
                    <a:pt x="22077" y="0"/>
                  </a:moveTo>
                  <a:cubicBezTo>
                    <a:pt x="19560" y="0"/>
                    <a:pt x="17100" y="109"/>
                    <a:pt x="14828" y="225"/>
                  </a:cubicBezTo>
                  <a:cubicBezTo>
                    <a:pt x="11936" y="347"/>
                    <a:pt x="9289" y="641"/>
                    <a:pt x="6789" y="1058"/>
                  </a:cubicBezTo>
                  <a:cubicBezTo>
                    <a:pt x="4926" y="1377"/>
                    <a:pt x="2843" y="1916"/>
                    <a:pt x="1544" y="3681"/>
                  </a:cubicBezTo>
                  <a:cubicBezTo>
                    <a:pt x="564" y="5004"/>
                    <a:pt x="392" y="6524"/>
                    <a:pt x="294" y="7872"/>
                  </a:cubicBezTo>
                  <a:cubicBezTo>
                    <a:pt x="0" y="11940"/>
                    <a:pt x="123" y="16057"/>
                    <a:pt x="270" y="20028"/>
                  </a:cubicBezTo>
                  <a:lnTo>
                    <a:pt x="931" y="39855"/>
                  </a:lnTo>
                  <a:cubicBezTo>
                    <a:pt x="956" y="40640"/>
                    <a:pt x="980" y="41939"/>
                    <a:pt x="1838" y="43042"/>
                  </a:cubicBezTo>
                  <a:cubicBezTo>
                    <a:pt x="2574" y="43973"/>
                    <a:pt x="3578" y="44365"/>
                    <a:pt x="4485" y="44635"/>
                  </a:cubicBezTo>
                  <a:cubicBezTo>
                    <a:pt x="7157" y="45419"/>
                    <a:pt x="9951" y="45640"/>
                    <a:pt x="12377" y="45787"/>
                  </a:cubicBezTo>
                  <a:cubicBezTo>
                    <a:pt x="15759" y="46007"/>
                    <a:pt x="19141" y="46105"/>
                    <a:pt x="22548" y="46105"/>
                  </a:cubicBezTo>
                  <a:cubicBezTo>
                    <a:pt x="24778" y="46105"/>
                    <a:pt x="27009" y="46081"/>
                    <a:pt x="29239" y="45983"/>
                  </a:cubicBezTo>
                  <a:cubicBezTo>
                    <a:pt x="29705" y="45958"/>
                    <a:pt x="30612" y="45909"/>
                    <a:pt x="31420" y="45321"/>
                  </a:cubicBezTo>
                  <a:cubicBezTo>
                    <a:pt x="32401" y="44586"/>
                    <a:pt x="32646" y="43458"/>
                    <a:pt x="32768" y="42968"/>
                  </a:cubicBezTo>
                  <a:cubicBezTo>
                    <a:pt x="33160" y="41056"/>
                    <a:pt x="33430" y="39120"/>
                    <a:pt x="33528" y="37159"/>
                  </a:cubicBezTo>
                  <a:cubicBezTo>
                    <a:pt x="33553" y="36669"/>
                    <a:pt x="33602" y="35689"/>
                    <a:pt x="33013" y="34782"/>
                  </a:cubicBezTo>
                  <a:cubicBezTo>
                    <a:pt x="32499" y="33949"/>
                    <a:pt x="31714" y="33581"/>
                    <a:pt x="31175" y="33361"/>
                  </a:cubicBezTo>
                  <a:cubicBezTo>
                    <a:pt x="29949" y="32885"/>
                    <a:pt x="28691" y="32735"/>
                    <a:pt x="27482" y="32735"/>
                  </a:cubicBezTo>
                  <a:cubicBezTo>
                    <a:pt x="26324" y="32735"/>
                    <a:pt x="25210" y="32873"/>
                    <a:pt x="24215" y="32993"/>
                  </a:cubicBezTo>
                  <a:lnTo>
                    <a:pt x="17646" y="33802"/>
                  </a:lnTo>
                  <a:cubicBezTo>
                    <a:pt x="17622" y="33802"/>
                    <a:pt x="17573" y="33802"/>
                    <a:pt x="17548" y="33826"/>
                  </a:cubicBezTo>
                  <a:cubicBezTo>
                    <a:pt x="17499" y="33704"/>
                    <a:pt x="17450" y="33532"/>
                    <a:pt x="17401" y="33287"/>
                  </a:cubicBezTo>
                  <a:cubicBezTo>
                    <a:pt x="17205" y="32503"/>
                    <a:pt x="17058" y="31719"/>
                    <a:pt x="16960" y="30910"/>
                  </a:cubicBezTo>
                  <a:lnTo>
                    <a:pt x="16960" y="30910"/>
                  </a:lnTo>
                  <a:cubicBezTo>
                    <a:pt x="18161" y="31032"/>
                    <a:pt x="19362" y="31228"/>
                    <a:pt x="20538" y="31473"/>
                  </a:cubicBezTo>
                  <a:lnTo>
                    <a:pt x="20759" y="31522"/>
                  </a:lnTo>
                  <a:cubicBezTo>
                    <a:pt x="21474" y="31681"/>
                    <a:pt x="22301" y="31861"/>
                    <a:pt x="23182" y="31861"/>
                  </a:cubicBezTo>
                  <a:cubicBezTo>
                    <a:pt x="23661" y="31861"/>
                    <a:pt x="24155" y="31808"/>
                    <a:pt x="24656" y="31670"/>
                  </a:cubicBezTo>
                  <a:cubicBezTo>
                    <a:pt x="26249" y="31253"/>
                    <a:pt x="27622" y="30027"/>
                    <a:pt x="28455" y="28336"/>
                  </a:cubicBezTo>
                  <a:cubicBezTo>
                    <a:pt x="29092" y="27037"/>
                    <a:pt x="29337" y="25665"/>
                    <a:pt x="29558" y="24464"/>
                  </a:cubicBezTo>
                  <a:cubicBezTo>
                    <a:pt x="29729" y="23410"/>
                    <a:pt x="30170" y="20935"/>
                    <a:pt x="28381" y="19293"/>
                  </a:cubicBezTo>
                  <a:cubicBezTo>
                    <a:pt x="27507" y="18498"/>
                    <a:pt x="26502" y="18245"/>
                    <a:pt x="25533" y="18245"/>
                  </a:cubicBezTo>
                  <a:cubicBezTo>
                    <a:pt x="24438" y="18245"/>
                    <a:pt x="23389" y="18568"/>
                    <a:pt x="22622" y="18802"/>
                  </a:cubicBezTo>
                  <a:cubicBezTo>
                    <a:pt x="21151" y="19268"/>
                    <a:pt x="19632" y="19538"/>
                    <a:pt x="18088" y="19636"/>
                  </a:cubicBezTo>
                  <a:lnTo>
                    <a:pt x="17916" y="19636"/>
                  </a:lnTo>
                  <a:cubicBezTo>
                    <a:pt x="17892" y="19611"/>
                    <a:pt x="17892" y="19587"/>
                    <a:pt x="17867" y="19562"/>
                  </a:cubicBezTo>
                  <a:cubicBezTo>
                    <a:pt x="17352" y="18533"/>
                    <a:pt x="17034" y="17430"/>
                    <a:pt x="16862" y="16278"/>
                  </a:cubicBezTo>
                  <a:cubicBezTo>
                    <a:pt x="16740" y="15224"/>
                    <a:pt x="16960" y="14538"/>
                    <a:pt x="17132" y="14440"/>
                  </a:cubicBezTo>
                  <a:cubicBezTo>
                    <a:pt x="17191" y="14405"/>
                    <a:pt x="17279" y="14391"/>
                    <a:pt x="17387" y="14391"/>
                  </a:cubicBezTo>
                  <a:cubicBezTo>
                    <a:pt x="17814" y="14391"/>
                    <a:pt x="18549" y="14621"/>
                    <a:pt x="19019" y="14758"/>
                  </a:cubicBezTo>
                  <a:lnTo>
                    <a:pt x="19141" y="14807"/>
                  </a:lnTo>
                  <a:cubicBezTo>
                    <a:pt x="21372" y="15469"/>
                    <a:pt x="23676" y="15837"/>
                    <a:pt x="26004" y="15910"/>
                  </a:cubicBezTo>
                  <a:cubicBezTo>
                    <a:pt x="26216" y="15922"/>
                    <a:pt x="26430" y="15929"/>
                    <a:pt x="26647" y="15929"/>
                  </a:cubicBezTo>
                  <a:cubicBezTo>
                    <a:pt x="27358" y="15929"/>
                    <a:pt x="28095" y="15849"/>
                    <a:pt x="28847" y="15567"/>
                  </a:cubicBezTo>
                  <a:cubicBezTo>
                    <a:pt x="30489" y="14955"/>
                    <a:pt x="31763" y="13484"/>
                    <a:pt x="32548" y="11352"/>
                  </a:cubicBezTo>
                  <a:cubicBezTo>
                    <a:pt x="32744" y="10788"/>
                    <a:pt x="34533" y="5739"/>
                    <a:pt x="32572" y="2553"/>
                  </a:cubicBezTo>
                  <a:cubicBezTo>
                    <a:pt x="31763" y="1279"/>
                    <a:pt x="30538" y="519"/>
                    <a:pt x="28994" y="347"/>
                  </a:cubicBezTo>
                  <a:cubicBezTo>
                    <a:pt x="26706" y="90"/>
                    <a:pt x="24368" y="0"/>
                    <a:pt x="2207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6"/>
            <p:cNvSpPr/>
            <p:nvPr/>
          </p:nvSpPr>
          <p:spPr>
            <a:xfrm>
              <a:off x="4830175" y="3303075"/>
              <a:ext cx="933175" cy="1129750"/>
            </a:xfrm>
            <a:custGeom>
              <a:avLst/>
              <a:gdLst/>
              <a:ahLst/>
              <a:cxnLst/>
              <a:rect l="l" t="t" r="r" b="b"/>
              <a:pathLst>
                <a:path w="37327" h="45190" extrusionOk="0">
                  <a:moveTo>
                    <a:pt x="8725" y="4097"/>
                  </a:moveTo>
                  <a:cubicBezTo>
                    <a:pt x="10743" y="4097"/>
                    <a:pt x="13302" y="4624"/>
                    <a:pt x="14509" y="4872"/>
                  </a:cubicBezTo>
                  <a:cubicBezTo>
                    <a:pt x="14803" y="4921"/>
                    <a:pt x="15098" y="4995"/>
                    <a:pt x="15343" y="5044"/>
                  </a:cubicBezTo>
                  <a:cubicBezTo>
                    <a:pt x="15563" y="5068"/>
                    <a:pt x="16200" y="5215"/>
                    <a:pt x="16347" y="5338"/>
                  </a:cubicBezTo>
                  <a:cubicBezTo>
                    <a:pt x="16445" y="5436"/>
                    <a:pt x="16593" y="5779"/>
                    <a:pt x="16544" y="7151"/>
                  </a:cubicBezTo>
                  <a:lnTo>
                    <a:pt x="16176" y="14234"/>
                  </a:lnTo>
                  <a:cubicBezTo>
                    <a:pt x="15931" y="19553"/>
                    <a:pt x="15661" y="25067"/>
                    <a:pt x="14681" y="30312"/>
                  </a:cubicBezTo>
                  <a:cubicBezTo>
                    <a:pt x="14583" y="30851"/>
                    <a:pt x="14313" y="32224"/>
                    <a:pt x="15294" y="33327"/>
                  </a:cubicBezTo>
                  <a:cubicBezTo>
                    <a:pt x="16147" y="34315"/>
                    <a:pt x="17331" y="34357"/>
                    <a:pt x="17918" y="34357"/>
                  </a:cubicBezTo>
                  <a:cubicBezTo>
                    <a:pt x="17972" y="34357"/>
                    <a:pt x="18020" y="34356"/>
                    <a:pt x="18063" y="34356"/>
                  </a:cubicBezTo>
                  <a:cubicBezTo>
                    <a:pt x="20195" y="34283"/>
                    <a:pt x="22303" y="34062"/>
                    <a:pt x="24337" y="33817"/>
                  </a:cubicBezTo>
                  <a:cubicBezTo>
                    <a:pt x="26627" y="33558"/>
                    <a:pt x="28806" y="33314"/>
                    <a:pt x="30968" y="33314"/>
                  </a:cubicBezTo>
                  <a:cubicBezTo>
                    <a:pt x="31675" y="33314"/>
                    <a:pt x="32380" y="33340"/>
                    <a:pt x="33087" y="33400"/>
                  </a:cubicBezTo>
                  <a:cubicBezTo>
                    <a:pt x="33209" y="35949"/>
                    <a:pt x="33111" y="38523"/>
                    <a:pt x="32768" y="41047"/>
                  </a:cubicBezTo>
                  <a:cubicBezTo>
                    <a:pt x="31472" y="41067"/>
                    <a:pt x="30173" y="41077"/>
                    <a:pt x="28873" y="41077"/>
                  </a:cubicBezTo>
                  <a:cubicBezTo>
                    <a:pt x="20642" y="41077"/>
                    <a:pt x="12365" y="40675"/>
                    <a:pt x="4216" y="39871"/>
                  </a:cubicBezTo>
                  <a:lnTo>
                    <a:pt x="4167" y="39871"/>
                  </a:lnTo>
                  <a:cubicBezTo>
                    <a:pt x="4118" y="36758"/>
                    <a:pt x="4436" y="33547"/>
                    <a:pt x="4730" y="30435"/>
                  </a:cubicBezTo>
                  <a:cubicBezTo>
                    <a:pt x="4779" y="29920"/>
                    <a:pt x="4853" y="29405"/>
                    <a:pt x="4902" y="28891"/>
                  </a:cubicBezTo>
                  <a:cubicBezTo>
                    <a:pt x="5196" y="25754"/>
                    <a:pt x="5441" y="22567"/>
                    <a:pt x="5637" y="19406"/>
                  </a:cubicBezTo>
                  <a:cubicBezTo>
                    <a:pt x="5809" y="16587"/>
                    <a:pt x="5931" y="13720"/>
                    <a:pt x="6005" y="10877"/>
                  </a:cubicBezTo>
                  <a:cubicBezTo>
                    <a:pt x="6029" y="10142"/>
                    <a:pt x="6005" y="9382"/>
                    <a:pt x="5980" y="8646"/>
                  </a:cubicBezTo>
                  <a:cubicBezTo>
                    <a:pt x="5931" y="7397"/>
                    <a:pt x="5882" y="6098"/>
                    <a:pt x="6078" y="5044"/>
                  </a:cubicBezTo>
                  <a:cubicBezTo>
                    <a:pt x="6127" y="4799"/>
                    <a:pt x="6225" y="4676"/>
                    <a:pt x="6397" y="4554"/>
                  </a:cubicBezTo>
                  <a:cubicBezTo>
                    <a:pt x="6907" y="4219"/>
                    <a:pt x="7753" y="4097"/>
                    <a:pt x="8725" y="4097"/>
                  </a:cubicBezTo>
                  <a:close/>
                  <a:moveTo>
                    <a:pt x="8805" y="0"/>
                  </a:moveTo>
                  <a:cubicBezTo>
                    <a:pt x="7029" y="0"/>
                    <a:pt x="5404" y="302"/>
                    <a:pt x="4142" y="1147"/>
                  </a:cubicBezTo>
                  <a:cubicBezTo>
                    <a:pt x="3039" y="1882"/>
                    <a:pt x="2328" y="2936"/>
                    <a:pt x="2059" y="4259"/>
                  </a:cubicBezTo>
                  <a:cubicBezTo>
                    <a:pt x="1765" y="5754"/>
                    <a:pt x="1838" y="7298"/>
                    <a:pt x="1887" y="8794"/>
                  </a:cubicBezTo>
                  <a:cubicBezTo>
                    <a:pt x="1912" y="9504"/>
                    <a:pt x="1936" y="10166"/>
                    <a:pt x="1912" y="10779"/>
                  </a:cubicBezTo>
                  <a:cubicBezTo>
                    <a:pt x="1838" y="13548"/>
                    <a:pt x="1716" y="16367"/>
                    <a:pt x="1544" y="19161"/>
                  </a:cubicBezTo>
                  <a:cubicBezTo>
                    <a:pt x="1373" y="22273"/>
                    <a:pt x="1128" y="25410"/>
                    <a:pt x="809" y="28499"/>
                  </a:cubicBezTo>
                  <a:cubicBezTo>
                    <a:pt x="760" y="29013"/>
                    <a:pt x="711" y="29528"/>
                    <a:pt x="662" y="30043"/>
                  </a:cubicBezTo>
                  <a:cubicBezTo>
                    <a:pt x="343" y="33278"/>
                    <a:pt x="0" y="36635"/>
                    <a:pt x="74" y="40018"/>
                  </a:cubicBezTo>
                  <a:cubicBezTo>
                    <a:pt x="74" y="40557"/>
                    <a:pt x="98" y="41684"/>
                    <a:pt x="882" y="42640"/>
                  </a:cubicBezTo>
                  <a:cubicBezTo>
                    <a:pt x="1814" y="43743"/>
                    <a:pt x="3162" y="43866"/>
                    <a:pt x="3799" y="43939"/>
                  </a:cubicBezTo>
                  <a:cubicBezTo>
                    <a:pt x="12107" y="44772"/>
                    <a:pt x="20563" y="45189"/>
                    <a:pt x="28920" y="45189"/>
                  </a:cubicBezTo>
                  <a:cubicBezTo>
                    <a:pt x="30342" y="45189"/>
                    <a:pt x="31763" y="45165"/>
                    <a:pt x="33185" y="45140"/>
                  </a:cubicBezTo>
                  <a:cubicBezTo>
                    <a:pt x="33724" y="45140"/>
                    <a:pt x="35146" y="45116"/>
                    <a:pt x="36053" y="43964"/>
                  </a:cubicBezTo>
                  <a:cubicBezTo>
                    <a:pt x="36567" y="43302"/>
                    <a:pt x="36665" y="42591"/>
                    <a:pt x="36714" y="42248"/>
                  </a:cubicBezTo>
                  <a:cubicBezTo>
                    <a:pt x="37180" y="39160"/>
                    <a:pt x="37327" y="36023"/>
                    <a:pt x="37155" y="32935"/>
                  </a:cubicBezTo>
                  <a:cubicBezTo>
                    <a:pt x="37131" y="32494"/>
                    <a:pt x="37082" y="31685"/>
                    <a:pt x="36567" y="30900"/>
                  </a:cubicBezTo>
                  <a:cubicBezTo>
                    <a:pt x="35660" y="29503"/>
                    <a:pt x="33969" y="29356"/>
                    <a:pt x="33406" y="29307"/>
                  </a:cubicBezTo>
                  <a:cubicBezTo>
                    <a:pt x="32641" y="29249"/>
                    <a:pt x="31880" y="29224"/>
                    <a:pt x="31122" y="29224"/>
                  </a:cubicBezTo>
                  <a:cubicBezTo>
                    <a:pt x="28671" y="29224"/>
                    <a:pt x="26255" y="29486"/>
                    <a:pt x="23896" y="29749"/>
                  </a:cubicBezTo>
                  <a:cubicBezTo>
                    <a:pt x="22156" y="29945"/>
                    <a:pt x="20514" y="30141"/>
                    <a:pt x="18847" y="30214"/>
                  </a:cubicBezTo>
                  <a:cubicBezTo>
                    <a:pt x="19754" y="24969"/>
                    <a:pt x="20024" y="19602"/>
                    <a:pt x="20269" y="14431"/>
                  </a:cubicBezTo>
                  <a:lnTo>
                    <a:pt x="20612" y="7348"/>
                  </a:lnTo>
                  <a:cubicBezTo>
                    <a:pt x="20686" y="6220"/>
                    <a:pt x="20784" y="3892"/>
                    <a:pt x="19141" y="2348"/>
                  </a:cubicBezTo>
                  <a:cubicBezTo>
                    <a:pt x="18137" y="1416"/>
                    <a:pt x="16813" y="1147"/>
                    <a:pt x="16127" y="1024"/>
                  </a:cubicBezTo>
                  <a:cubicBezTo>
                    <a:pt x="15882" y="975"/>
                    <a:pt x="15612" y="926"/>
                    <a:pt x="15343" y="853"/>
                  </a:cubicBezTo>
                  <a:cubicBezTo>
                    <a:pt x="13185" y="416"/>
                    <a:pt x="10891" y="0"/>
                    <a:pt x="880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2" name="Google Shape;2432;p56"/>
          <p:cNvSpPr/>
          <p:nvPr/>
        </p:nvSpPr>
        <p:spPr>
          <a:xfrm>
            <a:off x="181245" y="3952174"/>
            <a:ext cx="518070" cy="537518"/>
          </a:xfrm>
          <a:custGeom>
            <a:avLst/>
            <a:gdLst/>
            <a:ahLst/>
            <a:cxnLst/>
            <a:rect l="l" t="t" r="r" b="b"/>
            <a:pathLst>
              <a:path w="200997" h="208745" extrusionOk="0">
                <a:moveTo>
                  <a:pt x="82639" y="30373"/>
                </a:moveTo>
                <a:cubicBezTo>
                  <a:pt x="93926" y="30373"/>
                  <a:pt x="105331" y="31079"/>
                  <a:pt x="116417" y="31766"/>
                </a:cubicBezTo>
                <a:cubicBezTo>
                  <a:pt x="127642" y="32453"/>
                  <a:pt x="139161" y="33163"/>
                  <a:pt x="150631" y="33163"/>
                </a:cubicBezTo>
                <a:cubicBezTo>
                  <a:pt x="152764" y="33163"/>
                  <a:pt x="154896" y="33139"/>
                  <a:pt x="157028" y="33090"/>
                </a:cubicBezTo>
                <a:cubicBezTo>
                  <a:pt x="157224" y="33090"/>
                  <a:pt x="157445" y="33041"/>
                  <a:pt x="157616" y="32992"/>
                </a:cubicBezTo>
                <a:lnTo>
                  <a:pt x="157616" y="32992"/>
                </a:lnTo>
                <a:cubicBezTo>
                  <a:pt x="157469" y="35026"/>
                  <a:pt x="157396" y="37256"/>
                  <a:pt x="157690" y="39536"/>
                </a:cubicBezTo>
                <a:lnTo>
                  <a:pt x="75929" y="39732"/>
                </a:lnTo>
                <a:cubicBezTo>
                  <a:pt x="76492" y="36668"/>
                  <a:pt x="76664" y="33531"/>
                  <a:pt x="76419" y="30418"/>
                </a:cubicBezTo>
                <a:cubicBezTo>
                  <a:pt x="76492" y="30418"/>
                  <a:pt x="76566" y="30443"/>
                  <a:pt x="76639" y="30443"/>
                </a:cubicBezTo>
                <a:lnTo>
                  <a:pt x="76688" y="30443"/>
                </a:lnTo>
                <a:cubicBezTo>
                  <a:pt x="78667" y="30395"/>
                  <a:pt x="80651" y="30373"/>
                  <a:pt x="82639" y="30373"/>
                </a:cubicBezTo>
                <a:close/>
                <a:moveTo>
                  <a:pt x="170223" y="20733"/>
                </a:moveTo>
                <a:cubicBezTo>
                  <a:pt x="170991" y="20733"/>
                  <a:pt x="171753" y="20854"/>
                  <a:pt x="172469" y="21105"/>
                </a:cubicBezTo>
                <a:cubicBezTo>
                  <a:pt x="172665" y="21179"/>
                  <a:pt x="172861" y="21203"/>
                  <a:pt x="173057" y="21203"/>
                </a:cubicBezTo>
                <a:cubicBezTo>
                  <a:pt x="173057" y="21497"/>
                  <a:pt x="173081" y="21791"/>
                  <a:pt x="173081" y="22085"/>
                </a:cubicBezTo>
                <a:cubicBezTo>
                  <a:pt x="173204" y="24977"/>
                  <a:pt x="173327" y="27845"/>
                  <a:pt x="173425" y="30737"/>
                </a:cubicBezTo>
                <a:cubicBezTo>
                  <a:pt x="173670" y="36742"/>
                  <a:pt x="173915" y="42795"/>
                  <a:pt x="174160" y="48898"/>
                </a:cubicBezTo>
                <a:cubicBezTo>
                  <a:pt x="173389" y="49028"/>
                  <a:pt x="172499" y="49126"/>
                  <a:pt x="171558" y="49126"/>
                </a:cubicBezTo>
                <a:cubicBezTo>
                  <a:pt x="170016" y="49126"/>
                  <a:pt x="168339" y="48862"/>
                  <a:pt x="166832" y="48040"/>
                </a:cubicBezTo>
                <a:cubicBezTo>
                  <a:pt x="164699" y="46839"/>
                  <a:pt x="163008" y="44486"/>
                  <a:pt x="162224" y="41570"/>
                </a:cubicBezTo>
                <a:cubicBezTo>
                  <a:pt x="161391" y="38531"/>
                  <a:pt x="161538" y="35296"/>
                  <a:pt x="161758" y="32526"/>
                </a:cubicBezTo>
                <a:cubicBezTo>
                  <a:pt x="162053" y="29070"/>
                  <a:pt x="162763" y="24806"/>
                  <a:pt x="165508" y="22429"/>
                </a:cubicBezTo>
                <a:cubicBezTo>
                  <a:pt x="166793" y="21330"/>
                  <a:pt x="168520" y="20733"/>
                  <a:pt x="170223" y="20733"/>
                </a:cubicBezTo>
                <a:close/>
                <a:moveTo>
                  <a:pt x="47525" y="21307"/>
                </a:moveTo>
                <a:cubicBezTo>
                  <a:pt x="47853" y="21307"/>
                  <a:pt x="48180" y="21329"/>
                  <a:pt x="48503" y="21375"/>
                </a:cubicBezTo>
                <a:cubicBezTo>
                  <a:pt x="50832" y="21693"/>
                  <a:pt x="53013" y="23139"/>
                  <a:pt x="54165" y="25174"/>
                </a:cubicBezTo>
                <a:cubicBezTo>
                  <a:pt x="54827" y="26325"/>
                  <a:pt x="55243" y="27722"/>
                  <a:pt x="55513" y="29585"/>
                </a:cubicBezTo>
                <a:cubicBezTo>
                  <a:pt x="56028" y="33310"/>
                  <a:pt x="55733" y="37354"/>
                  <a:pt x="54606" y="41962"/>
                </a:cubicBezTo>
                <a:cubicBezTo>
                  <a:pt x="54165" y="43702"/>
                  <a:pt x="53626" y="45516"/>
                  <a:pt x="52547" y="46913"/>
                </a:cubicBezTo>
                <a:cubicBezTo>
                  <a:pt x="51395" y="48383"/>
                  <a:pt x="49606" y="49364"/>
                  <a:pt x="47719" y="49511"/>
                </a:cubicBezTo>
                <a:cubicBezTo>
                  <a:pt x="47548" y="49524"/>
                  <a:pt x="47376" y="49531"/>
                  <a:pt x="47204" y="49531"/>
                </a:cubicBezTo>
                <a:cubicBezTo>
                  <a:pt x="45505" y="49531"/>
                  <a:pt x="43794" y="48879"/>
                  <a:pt x="42548" y="47722"/>
                </a:cubicBezTo>
                <a:cubicBezTo>
                  <a:pt x="42499" y="47648"/>
                  <a:pt x="42425" y="47599"/>
                  <a:pt x="42352" y="47550"/>
                </a:cubicBezTo>
                <a:cubicBezTo>
                  <a:pt x="43209" y="45834"/>
                  <a:pt x="43847" y="43727"/>
                  <a:pt x="44214" y="41227"/>
                </a:cubicBezTo>
                <a:cubicBezTo>
                  <a:pt x="45023" y="35982"/>
                  <a:pt x="44925" y="31203"/>
                  <a:pt x="43920" y="26987"/>
                </a:cubicBezTo>
                <a:cubicBezTo>
                  <a:pt x="43651" y="25933"/>
                  <a:pt x="43259" y="24512"/>
                  <a:pt x="42499" y="23139"/>
                </a:cubicBezTo>
                <a:cubicBezTo>
                  <a:pt x="43889" y="21978"/>
                  <a:pt x="45718" y="21307"/>
                  <a:pt x="47525" y="21307"/>
                </a:cubicBezTo>
                <a:close/>
                <a:moveTo>
                  <a:pt x="33092" y="21984"/>
                </a:moveTo>
                <a:cubicBezTo>
                  <a:pt x="33617" y="21984"/>
                  <a:pt x="34151" y="22041"/>
                  <a:pt x="34680" y="22159"/>
                </a:cubicBezTo>
                <a:cubicBezTo>
                  <a:pt x="36224" y="22502"/>
                  <a:pt x="37548" y="23262"/>
                  <a:pt x="38381" y="24291"/>
                </a:cubicBezTo>
                <a:cubicBezTo>
                  <a:pt x="39043" y="25124"/>
                  <a:pt x="39533" y="26252"/>
                  <a:pt x="39925" y="27943"/>
                </a:cubicBezTo>
                <a:cubicBezTo>
                  <a:pt x="40808" y="31644"/>
                  <a:pt x="40906" y="35884"/>
                  <a:pt x="40170" y="40590"/>
                </a:cubicBezTo>
                <a:cubicBezTo>
                  <a:pt x="39558" y="44658"/>
                  <a:pt x="38308" y="47231"/>
                  <a:pt x="36396" y="48408"/>
                </a:cubicBezTo>
                <a:cubicBezTo>
                  <a:pt x="34827" y="49364"/>
                  <a:pt x="32744" y="49486"/>
                  <a:pt x="30710" y="49535"/>
                </a:cubicBezTo>
                <a:cubicBezTo>
                  <a:pt x="30586" y="49538"/>
                  <a:pt x="30456" y="49540"/>
                  <a:pt x="30322" y="49540"/>
                </a:cubicBezTo>
                <a:cubicBezTo>
                  <a:pt x="29346" y="49540"/>
                  <a:pt x="28176" y="49440"/>
                  <a:pt x="27744" y="48923"/>
                </a:cubicBezTo>
                <a:cubicBezTo>
                  <a:pt x="27499" y="48628"/>
                  <a:pt x="27205" y="48408"/>
                  <a:pt x="26887" y="48285"/>
                </a:cubicBezTo>
                <a:cubicBezTo>
                  <a:pt x="27107" y="42403"/>
                  <a:pt x="27328" y="36546"/>
                  <a:pt x="27573" y="30737"/>
                </a:cubicBezTo>
                <a:cubicBezTo>
                  <a:pt x="27646" y="28678"/>
                  <a:pt x="27744" y="26644"/>
                  <a:pt x="27818" y="24610"/>
                </a:cubicBezTo>
                <a:cubicBezTo>
                  <a:pt x="27990" y="24487"/>
                  <a:pt x="28161" y="24340"/>
                  <a:pt x="28284" y="24144"/>
                </a:cubicBezTo>
                <a:cubicBezTo>
                  <a:pt x="29271" y="22789"/>
                  <a:pt x="31116" y="21984"/>
                  <a:pt x="33092" y="21984"/>
                </a:cubicBezTo>
                <a:close/>
                <a:moveTo>
                  <a:pt x="65435" y="19955"/>
                </a:moveTo>
                <a:cubicBezTo>
                  <a:pt x="66409" y="19955"/>
                  <a:pt x="67229" y="20111"/>
                  <a:pt x="67914" y="20419"/>
                </a:cubicBezTo>
                <a:cubicBezTo>
                  <a:pt x="70390" y="21546"/>
                  <a:pt x="71468" y="24830"/>
                  <a:pt x="71934" y="27379"/>
                </a:cubicBezTo>
                <a:cubicBezTo>
                  <a:pt x="72890" y="32722"/>
                  <a:pt x="72497" y="38261"/>
                  <a:pt x="70782" y="43384"/>
                </a:cubicBezTo>
                <a:cubicBezTo>
                  <a:pt x="70022" y="45638"/>
                  <a:pt x="69164" y="47231"/>
                  <a:pt x="68110" y="48334"/>
                </a:cubicBezTo>
                <a:cubicBezTo>
                  <a:pt x="66567" y="49967"/>
                  <a:pt x="64215" y="50826"/>
                  <a:pt x="61768" y="50826"/>
                </a:cubicBezTo>
                <a:cubicBezTo>
                  <a:pt x="60172" y="50826"/>
                  <a:pt x="58537" y="50461"/>
                  <a:pt x="57057" y="49707"/>
                </a:cubicBezTo>
                <a:cubicBezTo>
                  <a:pt x="57032" y="49217"/>
                  <a:pt x="56812" y="48775"/>
                  <a:pt x="56444" y="48408"/>
                </a:cubicBezTo>
                <a:cubicBezTo>
                  <a:pt x="57547" y="46643"/>
                  <a:pt x="58135" y="44682"/>
                  <a:pt x="58576" y="42942"/>
                </a:cubicBezTo>
                <a:cubicBezTo>
                  <a:pt x="59851" y="37820"/>
                  <a:pt x="60170" y="33261"/>
                  <a:pt x="59557" y="28997"/>
                </a:cubicBezTo>
                <a:cubicBezTo>
                  <a:pt x="59263" y="26767"/>
                  <a:pt x="58699" y="24928"/>
                  <a:pt x="57841" y="23384"/>
                </a:cubicBezTo>
                <a:cubicBezTo>
                  <a:pt x="57915" y="23286"/>
                  <a:pt x="57988" y="23164"/>
                  <a:pt x="58037" y="23041"/>
                </a:cubicBezTo>
                <a:cubicBezTo>
                  <a:pt x="58846" y="21350"/>
                  <a:pt x="61150" y="20590"/>
                  <a:pt x="62964" y="20223"/>
                </a:cubicBezTo>
                <a:cubicBezTo>
                  <a:pt x="63880" y="20044"/>
                  <a:pt x="64701" y="19955"/>
                  <a:pt x="65435" y="19955"/>
                </a:cubicBezTo>
                <a:close/>
                <a:moveTo>
                  <a:pt x="158548" y="43580"/>
                </a:moveTo>
                <a:cubicBezTo>
                  <a:pt x="159749" y="47133"/>
                  <a:pt x="162004" y="50025"/>
                  <a:pt x="164847" y="51618"/>
                </a:cubicBezTo>
                <a:cubicBezTo>
                  <a:pt x="167052" y="52844"/>
                  <a:pt x="169405" y="53212"/>
                  <a:pt x="171537" y="53212"/>
                </a:cubicBezTo>
                <a:cubicBezTo>
                  <a:pt x="172518" y="53212"/>
                  <a:pt x="173449" y="53138"/>
                  <a:pt x="174307" y="53015"/>
                </a:cubicBezTo>
                <a:cubicBezTo>
                  <a:pt x="174503" y="58873"/>
                  <a:pt x="174675" y="64755"/>
                  <a:pt x="174822" y="70637"/>
                </a:cubicBezTo>
                <a:cubicBezTo>
                  <a:pt x="174699" y="70613"/>
                  <a:pt x="174552" y="70588"/>
                  <a:pt x="174405" y="70588"/>
                </a:cubicBezTo>
                <a:lnTo>
                  <a:pt x="174380" y="70588"/>
                </a:lnTo>
                <a:cubicBezTo>
                  <a:pt x="154896" y="70760"/>
                  <a:pt x="135142" y="71152"/>
                  <a:pt x="115633" y="71716"/>
                </a:cubicBezTo>
                <a:cubicBezTo>
                  <a:pt x="115584" y="71299"/>
                  <a:pt x="115559" y="70858"/>
                  <a:pt x="115510" y="70417"/>
                </a:cubicBezTo>
                <a:cubicBezTo>
                  <a:pt x="115241" y="67819"/>
                  <a:pt x="114751" y="65098"/>
                  <a:pt x="112961" y="62917"/>
                </a:cubicBezTo>
                <a:cubicBezTo>
                  <a:pt x="111148" y="60682"/>
                  <a:pt x="108101" y="59408"/>
                  <a:pt x="104788" y="59408"/>
                </a:cubicBezTo>
                <a:cubicBezTo>
                  <a:pt x="104250" y="59408"/>
                  <a:pt x="103706" y="59442"/>
                  <a:pt x="103158" y="59510"/>
                </a:cubicBezTo>
                <a:cubicBezTo>
                  <a:pt x="99898" y="59927"/>
                  <a:pt x="96957" y="61373"/>
                  <a:pt x="94359" y="62672"/>
                </a:cubicBezTo>
                <a:cubicBezTo>
                  <a:pt x="93894" y="62280"/>
                  <a:pt x="93428" y="61937"/>
                  <a:pt x="92938" y="61618"/>
                </a:cubicBezTo>
                <a:cubicBezTo>
                  <a:pt x="90866" y="60278"/>
                  <a:pt x="88443" y="59590"/>
                  <a:pt x="86000" y="59590"/>
                </a:cubicBezTo>
                <a:cubicBezTo>
                  <a:pt x="85091" y="59590"/>
                  <a:pt x="84179" y="59685"/>
                  <a:pt x="83281" y="59878"/>
                </a:cubicBezTo>
                <a:cubicBezTo>
                  <a:pt x="80267" y="60564"/>
                  <a:pt x="77546" y="62353"/>
                  <a:pt x="75733" y="64853"/>
                </a:cubicBezTo>
                <a:cubicBezTo>
                  <a:pt x="73723" y="63285"/>
                  <a:pt x="71297" y="62255"/>
                  <a:pt x="68772" y="61986"/>
                </a:cubicBezTo>
                <a:cubicBezTo>
                  <a:pt x="68360" y="61943"/>
                  <a:pt x="67952" y="61922"/>
                  <a:pt x="67548" y="61922"/>
                </a:cubicBezTo>
                <a:cubicBezTo>
                  <a:pt x="64252" y="61922"/>
                  <a:pt x="61266" y="63333"/>
                  <a:pt x="59214" y="65932"/>
                </a:cubicBezTo>
                <a:cubicBezTo>
                  <a:pt x="57449" y="68186"/>
                  <a:pt x="56518" y="70833"/>
                  <a:pt x="56052" y="73333"/>
                </a:cubicBezTo>
                <a:cubicBezTo>
                  <a:pt x="50243" y="73204"/>
                  <a:pt x="44400" y="73143"/>
                  <a:pt x="38568" y="73143"/>
                </a:cubicBezTo>
                <a:cubicBezTo>
                  <a:pt x="34411" y="73143"/>
                  <a:pt x="30258" y="73174"/>
                  <a:pt x="26127" y="73235"/>
                </a:cubicBezTo>
                <a:cubicBezTo>
                  <a:pt x="26274" y="66495"/>
                  <a:pt x="26470" y="59755"/>
                  <a:pt x="26715" y="53040"/>
                </a:cubicBezTo>
                <a:cubicBezTo>
                  <a:pt x="27941" y="53555"/>
                  <a:pt x="29264" y="53628"/>
                  <a:pt x="30220" y="53628"/>
                </a:cubicBezTo>
                <a:lnTo>
                  <a:pt x="30808" y="53628"/>
                </a:lnTo>
                <a:cubicBezTo>
                  <a:pt x="33283" y="53579"/>
                  <a:pt x="36102" y="53383"/>
                  <a:pt x="38528" y="51888"/>
                </a:cubicBezTo>
                <a:cubicBezTo>
                  <a:pt x="39018" y="51594"/>
                  <a:pt x="39484" y="51251"/>
                  <a:pt x="39925" y="50834"/>
                </a:cubicBezTo>
                <a:cubicBezTo>
                  <a:pt x="41911" y="52623"/>
                  <a:pt x="44557" y="53628"/>
                  <a:pt x="47229" y="53628"/>
                </a:cubicBezTo>
                <a:cubicBezTo>
                  <a:pt x="47499" y="53628"/>
                  <a:pt x="47768" y="53628"/>
                  <a:pt x="48062" y="53604"/>
                </a:cubicBezTo>
                <a:cubicBezTo>
                  <a:pt x="49925" y="53457"/>
                  <a:pt x="51763" y="52770"/>
                  <a:pt x="53332" y="51692"/>
                </a:cubicBezTo>
                <a:cubicBezTo>
                  <a:pt x="53724" y="52354"/>
                  <a:pt x="54336" y="52917"/>
                  <a:pt x="55170" y="53334"/>
                </a:cubicBezTo>
                <a:cubicBezTo>
                  <a:pt x="57253" y="54412"/>
                  <a:pt x="59532" y="54927"/>
                  <a:pt x="61763" y="54927"/>
                </a:cubicBezTo>
                <a:cubicBezTo>
                  <a:pt x="65316" y="54927"/>
                  <a:pt x="68723" y="53628"/>
                  <a:pt x="71076" y="51153"/>
                </a:cubicBezTo>
                <a:cubicBezTo>
                  <a:pt x="73037" y="49094"/>
                  <a:pt x="74042" y="46496"/>
                  <a:pt x="74654" y="44707"/>
                </a:cubicBezTo>
                <a:cubicBezTo>
                  <a:pt x="74752" y="44413"/>
                  <a:pt x="74850" y="44119"/>
                  <a:pt x="74924" y="43825"/>
                </a:cubicBezTo>
                <a:lnTo>
                  <a:pt x="158082" y="43629"/>
                </a:lnTo>
                <a:cubicBezTo>
                  <a:pt x="158254" y="43629"/>
                  <a:pt x="158401" y="43604"/>
                  <a:pt x="158548" y="43580"/>
                </a:cubicBezTo>
                <a:close/>
                <a:moveTo>
                  <a:pt x="174920" y="74608"/>
                </a:moveTo>
                <a:cubicBezTo>
                  <a:pt x="174969" y="77230"/>
                  <a:pt x="174993" y="79828"/>
                  <a:pt x="175042" y="82451"/>
                </a:cubicBezTo>
                <a:cubicBezTo>
                  <a:pt x="174871" y="82426"/>
                  <a:pt x="174699" y="82377"/>
                  <a:pt x="174527" y="82377"/>
                </a:cubicBezTo>
                <a:lnTo>
                  <a:pt x="174503" y="82377"/>
                </a:lnTo>
                <a:cubicBezTo>
                  <a:pt x="166793" y="82513"/>
                  <a:pt x="159045" y="82580"/>
                  <a:pt x="151289" y="82580"/>
                </a:cubicBezTo>
                <a:cubicBezTo>
                  <a:pt x="139541" y="82580"/>
                  <a:pt x="127776" y="82427"/>
                  <a:pt x="116099" y="82132"/>
                </a:cubicBezTo>
                <a:cubicBezTo>
                  <a:pt x="115952" y="82132"/>
                  <a:pt x="115780" y="82132"/>
                  <a:pt x="115633" y="82181"/>
                </a:cubicBezTo>
                <a:cubicBezTo>
                  <a:pt x="115804" y="80049"/>
                  <a:pt x="115878" y="77941"/>
                  <a:pt x="115829" y="75809"/>
                </a:cubicBezTo>
                <a:cubicBezTo>
                  <a:pt x="135289" y="75245"/>
                  <a:pt x="154994" y="74853"/>
                  <a:pt x="174429" y="74681"/>
                </a:cubicBezTo>
                <a:cubicBezTo>
                  <a:pt x="174601" y="74681"/>
                  <a:pt x="174748" y="74657"/>
                  <a:pt x="174920" y="74608"/>
                </a:cubicBezTo>
                <a:close/>
                <a:moveTo>
                  <a:pt x="38320" y="77235"/>
                </a:moveTo>
                <a:cubicBezTo>
                  <a:pt x="44074" y="77235"/>
                  <a:pt x="49839" y="77297"/>
                  <a:pt x="55562" y="77426"/>
                </a:cubicBezTo>
                <a:cubicBezTo>
                  <a:pt x="55537" y="77794"/>
                  <a:pt x="55513" y="78161"/>
                  <a:pt x="55513" y="78505"/>
                </a:cubicBezTo>
                <a:cubicBezTo>
                  <a:pt x="55439" y="80710"/>
                  <a:pt x="55537" y="82696"/>
                  <a:pt x="55782" y="84485"/>
                </a:cubicBezTo>
                <a:lnTo>
                  <a:pt x="25931" y="85294"/>
                </a:lnTo>
                <a:cubicBezTo>
                  <a:pt x="25955" y="82647"/>
                  <a:pt x="26004" y="79975"/>
                  <a:pt x="26053" y="77328"/>
                </a:cubicBezTo>
                <a:cubicBezTo>
                  <a:pt x="30123" y="77267"/>
                  <a:pt x="34219" y="77235"/>
                  <a:pt x="38320" y="77235"/>
                </a:cubicBezTo>
                <a:close/>
                <a:moveTo>
                  <a:pt x="67498" y="66005"/>
                </a:moveTo>
                <a:cubicBezTo>
                  <a:pt x="67792" y="66005"/>
                  <a:pt x="68086" y="66030"/>
                  <a:pt x="68331" y="66054"/>
                </a:cubicBezTo>
                <a:cubicBezTo>
                  <a:pt x="71444" y="66397"/>
                  <a:pt x="74483" y="68481"/>
                  <a:pt x="75831" y="71275"/>
                </a:cubicBezTo>
                <a:cubicBezTo>
                  <a:pt x="77497" y="74657"/>
                  <a:pt x="77497" y="78848"/>
                  <a:pt x="77252" y="82475"/>
                </a:cubicBezTo>
                <a:cubicBezTo>
                  <a:pt x="77032" y="85955"/>
                  <a:pt x="76590" y="89509"/>
                  <a:pt x="74703" y="92180"/>
                </a:cubicBezTo>
                <a:cubicBezTo>
                  <a:pt x="74164" y="92916"/>
                  <a:pt x="73576" y="93528"/>
                  <a:pt x="72939" y="93970"/>
                </a:cubicBezTo>
                <a:cubicBezTo>
                  <a:pt x="71945" y="94641"/>
                  <a:pt x="70711" y="94978"/>
                  <a:pt x="69427" y="94978"/>
                </a:cubicBezTo>
                <a:cubicBezTo>
                  <a:pt x="68178" y="94978"/>
                  <a:pt x="66881" y="94659"/>
                  <a:pt x="65709" y="94019"/>
                </a:cubicBezTo>
                <a:cubicBezTo>
                  <a:pt x="63478" y="92793"/>
                  <a:pt x="61689" y="90514"/>
                  <a:pt x="60684" y="87622"/>
                </a:cubicBezTo>
                <a:cubicBezTo>
                  <a:pt x="59826" y="85195"/>
                  <a:pt x="59483" y="82328"/>
                  <a:pt x="59606" y="78627"/>
                </a:cubicBezTo>
                <a:cubicBezTo>
                  <a:pt x="59753" y="73970"/>
                  <a:pt x="60660" y="70735"/>
                  <a:pt x="62424" y="68456"/>
                </a:cubicBezTo>
                <a:cubicBezTo>
                  <a:pt x="63968" y="66520"/>
                  <a:pt x="65929" y="66005"/>
                  <a:pt x="67498" y="66005"/>
                </a:cubicBezTo>
                <a:close/>
                <a:moveTo>
                  <a:pt x="104815" y="63502"/>
                </a:moveTo>
                <a:cubicBezTo>
                  <a:pt x="106601" y="63502"/>
                  <a:pt x="108600" y="64035"/>
                  <a:pt x="109800" y="65515"/>
                </a:cubicBezTo>
                <a:cubicBezTo>
                  <a:pt x="110903" y="66863"/>
                  <a:pt x="111221" y="68873"/>
                  <a:pt x="111442" y="70833"/>
                </a:cubicBezTo>
                <a:cubicBezTo>
                  <a:pt x="111932" y="75539"/>
                  <a:pt x="111859" y="80294"/>
                  <a:pt x="111221" y="84975"/>
                </a:cubicBezTo>
                <a:cubicBezTo>
                  <a:pt x="110976" y="86862"/>
                  <a:pt x="110609" y="88847"/>
                  <a:pt x="109677" y="90416"/>
                </a:cubicBezTo>
                <a:cubicBezTo>
                  <a:pt x="108967" y="91617"/>
                  <a:pt x="107839" y="92720"/>
                  <a:pt x="106393" y="93577"/>
                </a:cubicBezTo>
                <a:cubicBezTo>
                  <a:pt x="104820" y="94540"/>
                  <a:pt x="103201" y="95076"/>
                  <a:pt x="101646" y="95076"/>
                </a:cubicBezTo>
                <a:cubicBezTo>
                  <a:pt x="101578" y="95076"/>
                  <a:pt x="101510" y="95075"/>
                  <a:pt x="101442" y="95073"/>
                </a:cubicBezTo>
                <a:cubicBezTo>
                  <a:pt x="99776" y="95073"/>
                  <a:pt x="98183" y="94411"/>
                  <a:pt x="97202" y="93332"/>
                </a:cubicBezTo>
                <a:cubicBezTo>
                  <a:pt x="97178" y="93308"/>
                  <a:pt x="97153" y="93283"/>
                  <a:pt x="97129" y="93259"/>
                </a:cubicBezTo>
                <a:cubicBezTo>
                  <a:pt x="98648" y="90489"/>
                  <a:pt x="99139" y="87377"/>
                  <a:pt x="99531" y="84411"/>
                </a:cubicBezTo>
                <a:cubicBezTo>
                  <a:pt x="99972" y="80759"/>
                  <a:pt x="100413" y="76519"/>
                  <a:pt x="99653" y="72426"/>
                </a:cubicBezTo>
                <a:cubicBezTo>
                  <a:pt x="99188" y="69976"/>
                  <a:pt x="98305" y="67770"/>
                  <a:pt x="97104" y="65883"/>
                </a:cubicBezTo>
                <a:cubicBezTo>
                  <a:pt x="99237" y="64829"/>
                  <a:pt x="101418" y="63848"/>
                  <a:pt x="103648" y="63579"/>
                </a:cubicBezTo>
                <a:cubicBezTo>
                  <a:pt x="104018" y="63529"/>
                  <a:pt x="104411" y="63502"/>
                  <a:pt x="104815" y="63502"/>
                </a:cubicBezTo>
                <a:close/>
                <a:moveTo>
                  <a:pt x="85988" y="63701"/>
                </a:moveTo>
                <a:cubicBezTo>
                  <a:pt x="87653" y="63701"/>
                  <a:pt x="89336" y="64172"/>
                  <a:pt x="90732" y="65049"/>
                </a:cubicBezTo>
                <a:cubicBezTo>
                  <a:pt x="93158" y="66618"/>
                  <a:pt x="94948" y="69583"/>
                  <a:pt x="95609" y="73162"/>
                </a:cubicBezTo>
                <a:cubicBezTo>
                  <a:pt x="96271" y="76691"/>
                  <a:pt x="95903" y="80392"/>
                  <a:pt x="95462" y="83897"/>
                </a:cubicBezTo>
                <a:cubicBezTo>
                  <a:pt x="95119" y="86568"/>
                  <a:pt x="94727" y="89141"/>
                  <a:pt x="93551" y="91274"/>
                </a:cubicBezTo>
                <a:cubicBezTo>
                  <a:pt x="92104" y="93872"/>
                  <a:pt x="89360" y="95759"/>
                  <a:pt x="86394" y="96175"/>
                </a:cubicBezTo>
                <a:cubicBezTo>
                  <a:pt x="85971" y="96235"/>
                  <a:pt x="85543" y="96264"/>
                  <a:pt x="85116" y="96264"/>
                </a:cubicBezTo>
                <a:cubicBezTo>
                  <a:pt x="82721" y="96264"/>
                  <a:pt x="80319" y="95354"/>
                  <a:pt x="78551" y="93774"/>
                </a:cubicBezTo>
                <a:cubicBezTo>
                  <a:pt x="80585" y="90440"/>
                  <a:pt x="81100" y="86519"/>
                  <a:pt x="81345" y="82745"/>
                </a:cubicBezTo>
                <a:cubicBezTo>
                  <a:pt x="81615" y="78554"/>
                  <a:pt x="81590" y="73725"/>
                  <a:pt x="79507" y="69485"/>
                </a:cubicBezTo>
                <a:cubicBezTo>
                  <a:pt x="79237" y="68922"/>
                  <a:pt x="78943" y="68407"/>
                  <a:pt x="78576" y="67892"/>
                </a:cubicBezTo>
                <a:cubicBezTo>
                  <a:pt x="78625" y="67843"/>
                  <a:pt x="78674" y="67770"/>
                  <a:pt x="78723" y="67721"/>
                </a:cubicBezTo>
                <a:cubicBezTo>
                  <a:pt x="79924" y="65809"/>
                  <a:pt x="81982" y="64363"/>
                  <a:pt x="84164" y="63897"/>
                </a:cubicBezTo>
                <a:cubicBezTo>
                  <a:pt x="84759" y="63765"/>
                  <a:pt x="85372" y="63701"/>
                  <a:pt x="85988" y="63701"/>
                </a:cubicBezTo>
                <a:close/>
                <a:moveTo>
                  <a:pt x="115216" y="86053"/>
                </a:moveTo>
                <a:cubicBezTo>
                  <a:pt x="115461" y="86151"/>
                  <a:pt x="115706" y="86225"/>
                  <a:pt x="116001" y="86225"/>
                </a:cubicBezTo>
                <a:cubicBezTo>
                  <a:pt x="127716" y="86519"/>
                  <a:pt x="139529" y="86666"/>
                  <a:pt x="151318" y="86666"/>
                </a:cubicBezTo>
                <a:cubicBezTo>
                  <a:pt x="159087" y="86666"/>
                  <a:pt x="166856" y="86617"/>
                  <a:pt x="174577" y="86470"/>
                </a:cubicBezTo>
                <a:cubicBezTo>
                  <a:pt x="174748" y="86470"/>
                  <a:pt x="174920" y="86445"/>
                  <a:pt x="175067" y="86396"/>
                </a:cubicBezTo>
                <a:lnTo>
                  <a:pt x="175067" y="86396"/>
                </a:lnTo>
                <a:cubicBezTo>
                  <a:pt x="175165" y="98675"/>
                  <a:pt x="174993" y="110954"/>
                  <a:pt x="174356" y="123135"/>
                </a:cubicBezTo>
                <a:lnTo>
                  <a:pt x="166096" y="122743"/>
                </a:lnTo>
                <a:cubicBezTo>
                  <a:pt x="165974" y="122743"/>
                  <a:pt x="165876" y="122743"/>
                  <a:pt x="165753" y="122767"/>
                </a:cubicBezTo>
                <a:cubicBezTo>
                  <a:pt x="165729" y="122449"/>
                  <a:pt x="165704" y="122130"/>
                  <a:pt x="165680" y="121836"/>
                </a:cubicBezTo>
                <a:cubicBezTo>
                  <a:pt x="165410" y="119214"/>
                  <a:pt x="164920" y="116518"/>
                  <a:pt x="163131" y="114336"/>
                </a:cubicBezTo>
                <a:cubicBezTo>
                  <a:pt x="161325" y="112110"/>
                  <a:pt x="158295" y="110820"/>
                  <a:pt x="154998" y="110820"/>
                </a:cubicBezTo>
                <a:cubicBezTo>
                  <a:pt x="154447" y="110820"/>
                  <a:pt x="153889" y="110856"/>
                  <a:pt x="153327" y="110930"/>
                </a:cubicBezTo>
                <a:cubicBezTo>
                  <a:pt x="150068" y="111322"/>
                  <a:pt x="147127" y="112792"/>
                  <a:pt x="144529" y="114091"/>
                </a:cubicBezTo>
                <a:cubicBezTo>
                  <a:pt x="144063" y="113699"/>
                  <a:pt x="143597" y="113332"/>
                  <a:pt x="143107" y="113037"/>
                </a:cubicBezTo>
                <a:cubicBezTo>
                  <a:pt x="141039" y="111700"/>
                  <a:pt x="138620" y="110999"/>
                  <a:pt x="136182" y="110999"/>
                </a:cubicBezTo>
                <a:cubicBezTo>
                  <a:pt x="135269" y="110999"/>
                  <a:pt x="134352" y="111097"/>
                  <a:pt x="133451" y="111297"/>
                </a:cubicBezTo>
                <a:cubicBezTo>
                  <a:pt x="130436" y="111959"/>
                  <a:pt x="127716" y="113773"/>
                  <a:pt x="125902" y="116273"/>
                </a:cubicBezTo>
                <a:cubicBezTo>
                  <a:pt x="123892" y="114704"/>
                  <a:pt x="121466" y="113675"/>
                  <a:pt x="118942" y="113405"/>
                </a:cubicBezTo>
                <a:cubicBezTo>
                  <a:pt x="118514" y="113358"/>
                  <a:pt x="118090" y="113335"/>
                  <a:pt x="117672" y="113335"/>
                </a:cubicBezTo>
                <a:cubicBezTo>
                  <a:pt x="114394" y="113335"/>
                  <a:pt x="111426" y="114762"/>
                  <a:pt x="109383" y="117326"/>
                </a:cubicBezTo>
                <a:cubicBezTo>
                  <a:pt x="107521" y="119704"/>
                  <a:pt x="106614" y="122522"/>
                  <a:pt x="106148" y="125145"/>
                </a:cubicBezTo>
                <a:lnTo>
                  <a:pt x="84948" y="124630"/>
                </a:lnTo>
                <a:cubicBezTo>
                  <a:pt x="84801" y="124630"/>
                  <a:pt x="84678" y="124630"/>
                  <a:pt x="84556" y="124655"/>
                </a:cubicBezTo>
                <a:cubicBezTo>
                  <a:pt x="84360" y="122841"/>
                  <a:pt x="84090" y="121027"/>
                  <a:pt x="83698" y="119238"/>
                </a:cubicBezTo>
                <a:cubicBezTo>
                  <a:pt x="83355" y="117621"/>
                  <a:pt x="82889" y="115929"/>
                  <a:pt x="81835" y="114483"/>
                </a:cubicBezTo>
                <a:cubicBezTo>
                  <a:pt x="80216" y="112283"/>
                  <a:pt x="77367" y="110997"/>
                  <a:pt x="74285" y="110997"/>
                </a:cubicBezTo>
                <a:cubicBezTo>
                  <a:pt x="73727" y="110997"/>
                  <a:pt x="73162" y="111039"/>
                  <a:pt x="72596" y="111126"/>
                </a:cubicBezTo>
                <a:cubicBezTo>
                  <a:pt x="69581" y="111591"/>
                  <a:pt x="66909" y="113135"/>
                  <a:pt x="64459" y="114729"/>
                </a:cubicBezTo>
                <a:cubicBezTo>
                  <a:pt x="64336" y="114802"/>
                  <a:pt x="64214" y="114900"/>
                  <a:pt x="64115" y="114998"/>
                </a:cubicBezTo>
                <a:cubicBezTo>
                  <a:pt x="63380" y="114263"/>
                  <a:pt x="62571" y="113675"/>
                  <a:pt x="61665" y="113234"/>
                </a:cubicBezTo>
                <a:cubicBezTo>
                  <a:pt x="60295" y="112571"/>
                  <a:pt x="58764" y="112252"/>
                  <a:pt x="57228" y="112252"/>
                </a:cubicBezTo>
                <a:cubicBezTo>
                  <a:pt x="54503" y="112252"/>
                  <a:pt x="51766" y="113255"/>
                  <a:pt x="49900" y="115121"/>
                </a:cubicBezTo>
                <a:cubicBezTo>
                  <a:pt x="47915" y="117155"/>
                  <a:pt x="47033" y="119826"/>
                  <a:pt x="46494" y="121934"/>
                </a:cubicBezTo>
                <a:cubicBezTo>
                  <a:pt x="46445" y="122179"/>
                  <a:pt x="46371" y="122424"/>
                  <a:pt x="46322" y="122669"/>
                </a:cubicBezTo>
                <a:cubicBezTo>
                  <a:pt x="46126" y="122620"/>
                  <a:pt x="45930" y="122571"/>
                  <a:pt x="45734" y="122571"/>
                </a:cubicBezTo>
                <a:lnTo>
                  <a:pt x="26789" y="122253"/>
                </a:lnTo>
                <a:cubicBezTo>
                  <a:pt x="26740" y="122253"/>
                  <a:pt x="26666" y="122277"/>
                  <a:pt x="26593" y="122277"/>
                </a:cubicBezTo>
                <a:cubicBezTo>
                  <a:pt x="26053" y="111346"/>
                  <a:pt x="25857" y="100366"/>
                  <a:pt x="25906" y="89386"/>
                </a:cubicBezTo>
                <a:lnTo>
                  <a:pt x="56493" y="88553"/>
                </a:lnTo>
                <a:cubicBezTo>
                  <a:pt x="56542" y="88553"/>
                  <a:pt x="56616" y="88529"/>
                  <a:pt x="56689" y="88529"/>
                </a:cubicBezTo>
                <a:cubicBezTo>
                  <a:pt x="56714" y="88676"/>
                  <a:pt x="56763" y="88823"/>
                  <a:pt x="56812" y="88970"/>
                </a:cubicBezTo>
                <a:cubicBezTo>
                  <a:pt x="58160" y="92842"/>
                  <a:pt x="60635" y="95906"/>
                  <a:pt x="63748" y="97621"/>
                </a:cubicBezTo>
                <a:cubicBezTo>
                  <a:pt x="65537" y="98602"/>
                  <a:pt x="67498" y="99092"/>
                  <a:pt x="69409" y="99092"/>
                </a:cubicBezTo>
                <a:cubicBezTo>
                  <a:pt x="71517" y="99092"/>
                  <a:pt x="73551" y="98504"/>
                  <a:pt x="75242" y="97327"/>
                </a:cubicBezTo>
                <a:cubicBezTo>
                  <a:pt x="75463" y="97180"/>
                  <a:pt x="75659" y="97033"/>
                  <a:pt x="75880" y="96862"/>
                </a:cubicBezTo>
                <a:cubicBezTo>
                  <a:pt x="78404" y="99092"/>
                  <a:pt x="81762" y="100342"/>
                  <a:pt x="85144" y="100342"/>
                </a:cubicBezTo>
                <a:cubicBezTo>
                  <a:pt x="85732" y="100342"/>
                  <a:pt x="86345" y="100317"/>
                  <a:pt x="86958" y="100219"/>
                </a:cubicBezTo>
                <a:cubicBezTo>
                  <a:pt x="89801" y="99827"/>
                  <a:pt x="92497" y="98479"/>
                  <a:pt x="94580" y="96494"/>
                </a:cubicBezTo>
                <a:cubicBezTo>
                  <a:pt x="96320" y="98185"/>
                  <a:pt x="98771" y="99141"/>
                  <a:pt x="101393" y="99190"/>
                </a:cubicBezTo>
                <a:lnTo>
                  <a:pt x="101540" y="99190"/>
                </a:lnTo>
                <a:cubicBezTo>
                  <a:pt x="103869" y="99190"/>
                  <a:pt x="106271" y="98455"/>
                  <a:pt x="108525" y="97082"/>
                </a:cubicBezTo>
                <a:cubicBezTo>
                  <a:pt x="110535" y="95857"/>
                  <a:pt x="112153" y="94264"/>
                  <a:pt x="113207" y="92499"/>
                </a:cubicBezTo>
                <a:cubicBezTo>
                  <a:pt x="114407" y="90465"/>
                  <a:pt x="114898" y="88210"/>
                  <a:pt x="115216" y="86053"/>
                </a:cubicBezTo>
                <a:close/>
                <a:moveTo>
                  <a:pt x="26813" y="126346"/>
                </a:moveTo>
                <a:lnTo>
                  <a:pt x="45611" y="126664"/>
                </a:lnTo>
                <a:cubicBezTo>
                  <a:pt x="45293" y="129140"/>
                  <a:pt x="45219" y="131640"/>
                  <a:pt x="45391" y="134140"/>
                </a:cubicBezTo>
                <a:lnTo>
                  <a:pt x="27254" y="133429"/>
                </a:lnTo>
                <a:cubicBezTo>
                  <a:pt x="27083" y="131076"/>
                  <a:pt x="26936" y="128699"/>
                  <a:pt x="26813" y="126346"/>
                </a:cubicBezTo>
                <a:close/>
                <a:moveTo>
                  <a:pt x="84850" y="128723"/>
                </a:moveTo>
                <a:lnTo>
                  <a:pt x="105707" y="129238"/>
                </a:lnTo>
                <a:cubicBezTo>
                  <a:pt x="105707" y="129458"/>
                  <a:pt x="105682" y="129703"/>
                  <a:pt x="105682" y="129924"/>
                </a:cubicBezTo>
                <a:cubicBezTo>
                  <a:pt x="105609" y="132032"/>
                  <a:pt x="105682" y="133919"/>
                  <a:pt x="105903" y="135635"/>
                </a:cubicBezTo>
                <a:lnTo>
                  <a:pt x="84433" y="135512"/>
                </a:lnTo>
                <a:cubicBezTo>
                  <a:pt x="84703" y="133257"/>
                  <a:pt x="84825" y="131002"/>
                  <a:pt x="84776" y="128723"/>
                </a:cubicBezTo>
                <a:close/>
                <a:moveTo>
                  <a:pt x="165998" y="126836"/>
                </a:moveTo>
                <a:lnTo>
                  <a:pt x="174135" y="127228"/>
                </a:lnTo>
                <a:cubicBezTo>
                  <a:pt x="173964" y="130439"/>
                  <a:pt x="173743" y="133674"/>
                  <a:pt x="173523" y="136884"/>
                </a:cubicBezTo>
                <a:cubicBezTo>
                  <a:pt x="172078" y="136832"/>
                  <a:pt x="170633" y="136808"/>
                  <a:pt x="169192" y="136808"/>
                </a:cubicBezTo>
                <a:cubicBezTo>
                  <a:pt x="167944" y="136808"/>
                  <a:pt x="166699" y="136826"/>
                  <a:pt x="165459" y="136860"/>
                </a:cubicBezTo>
                <a:cubicBezTo>
                  <a:pt x="165900" y="133527"/>
                  <a:pt x="166072" y="130169"/>
                  <a:pt x="165998" y="126836"/>
                </a:cubicBezTo>
                <a:close/>
                <a:moveTo>
                  <a:pt x="57227" y="116338"/>
                </a:moveTo>
                <a:cubicBezTo>
                  <a:pt x="58155" y="116338"/>
                  <a:pt x="59075" y="116523"/>
                  <a:pt x="59875" y="116910"/>
                </a:cubicBezTo>
                <a:cubicBezTo>
                  <a:pt x="61346" y="117645"/>
                  <a:pt x="62547" y="119165"/>
                  <a:pt x="63160" y="121125"/>
                </a:cubicBezTo>
                <a:cubicBezTo>
                  <a:pt x="63821" y="123209"/>
                  <a:pt x="63797" y="125488"/>
                  <a:pt x="63699" y="127449"/>
                </a:cubicBezTo>
                <a:cubicBezTo>
                  <a:pt x="63552" y="130194"/>
                  <a:pt x="63184" y="133135"/>
                  <a:pt x="62473" y="136983"/>
                </a:cubicBezTo>
                <a:cubicBezTo>
                  <a:pt x="62155" y="138747"/>
                  <a:pt x="61836" y="140316"/>
                  <a:pt x="61101" y="141615"/>
                </a:cubicBezTo>
                <a:cubicBezTo>
                  <a:pt x="60537" y="142620"/>
                  <a:pt x="59753" y="143330"/>
                  <a:pt x="58920" y="143600"/>
                </a:cubicBezTo>
                <a:cubicBezTo>
                  <a:pt x="58578" y="143703"/>
                  <a:pt x="58201" y="143741"/>
                  <a:pt x="57806" y="143741"/>
                </a:cubicBezTo>
                <a:cubicBezTo>
                  <a:pt x="57266" y="143741"/>
                  <a:pt x="56692" y="143671"/>
                  <a:pt x="56126" y="143600"/>
                </a:cubicBezTo>
                <a:cubicBezTo>
                  <a:pt x="54435" y="143355"/>
                  <a:pt x="53087" y="143036"/>
                  <a:pt x="52155" y="142325"/>
                </a:cubicBezTo>
                <a:cubicBezTo>
                  <a:pt x="51003" y="141419"/>
                  <a:pt x="50244" y="139777"/>
                  <a:pt x="49827" y="137081"/>
                </a:cubicBezTo>
                <a:cubicBezTo>
                  <a:pt x="49067" y="132424"/>
                  <a:pt x="49288" y="127522"/>
                  <a:pt x="50464" y="122939"/>
                </a:cubicBezTo>
                <a:cubicBezTo>
                  <a:pt x="50881" y="121346"/>
                  <a:pt x="51518" y="119336"/>
                  <a:pt x="52817" y="118013"/>
                </a:cubicBezTo>
                <a:cubicBezTo>
                  <a:pt x="53885" y="116928"/>
                  <a:pt x="55569" y="116338"/>
                  <a:pt x="57227" y="116338"/>
                </a:cubicBezTo>
                <a:close/>
                <a:moveTo>
                  <a:pt x="74244" y="115096"/>
                </a:moveTo>
                <a:cubicBezTo>
                  <a:pt x="75831" y="115096"/>
                  <a:pt x="77582" y="115624"/>
                  <a:pt x="78527" y="116910"/>
                </a:cubicBezTo>
                <a:cubicBezTo>
                  <a:pt x="79115" y="117694"/>
                  <a:pt x="79409" y="118748"/>
                  <a:pt x="79703" y="120096"/>
                </a:cubicBezTo>
                <a:cubicBezTo>
                  <a:pt x="80928" y="125782"/>
                  <a:pt x="81027" y="131787"/>
                  <a:pt x="79997" y="137497"/>
                </a:cubicBezTo>
                <a:cubicBezTo>
                  <a:pt x="79311" y="141321"/>
                  <a:pt x="78012" y="143673"/>
                  <a:pt x="76100" y="144507"/>
                </a:cubicBezTo>
                <a:cubicBezTo>
                  <a:pt x="75226" y="144891"/>
                  <a:pt x="74129" y="144978"/>
                  <a:pt x="73117" y="144978"/>
                </a:cubicBezTo>
                <a:cubicBezTo>
                  <a:pt x="72965" y="144978"/>
                  <a:pt x="72816" y="144976"/>
                  <a:pt x="72669" y="144972"/>
                </a:cubicBezTo>
                <a:cubicBezTo>
                  <a:pt x="69287" y="144899"/>
                  <a:pt x="66738" y="144188"/>
                  <a:pt x="65071" y="142840"/>
                </a:cubicBezTo>
                <a:cubicBezTo>
                  <a:pt x="65831" y="141198"/>
                  <a:pt x="66199" y="139482"/>
                  <a:pt x="66517" y="137693"/>
                </a:cubicBezTo>
                <a:cubicBezTo>
                  <a:pt x="67228" y="133674"/>
                  <a:pt x="67620" y="130586"/>
                  <a:pt x="67792" y="127669"/>
                </a:cubicBezTo>
                <a:cubicBezTo>
                  <a:pt x="67890" y="125463"/>
                  <a:pt x="67914" y="122620"/>
                  <a:pt x="67057" y="119875"/>
                </a:cubicBezTo>
                <a:cubicBezTo>
                  <a:pt x="66885" y="119336"/>
                  <a:pt x="66664" y="118797"/>
                  <a:pt x="66444" y="118282"/>
                </a:cubicBezTo>
                <a:cubicBezTo>
                  <a:pt x="66517" y="118233"/>
                  <a:pt x="66615" y="118209"/>
                  <a:pt x="66689" y="118160"/>
                </a:cubicBezTo>
                <a:cubicBezTo>
                  <a:pt x="69066" y="116616"/>
                  <a:pt x="71076" y="115513"/>
                  <a:pt x="73233" y="115170"/>
                </a:cubicBezTo>
                <a:cubicBezTo>
                  <a:pt x="73555" y="115121"/>
                  <a:pt x="73896" y="115096"/>
                  <a:pt x="74244" y="115096"/>
                </a:cubicBezTo>
                <a:close/>
                <a:moveTo>
                  <a:pt x="117683" y="117431"/>
                </a:moveTo>
                <a:cubicBezTo>
                  <a:pt x="117969" y="117431"/>
                  <a:pt x="118243" y="117447"/>
                  <a:pt x="118500" y="117474"/>
                </a:cubicBezTo>
                <a:cubicBezTo>
                  <a:pt x="121613" y="117792"/>
                  <a:pt x="124652" y="119900"/>
                  <a:pt x="126000" y="122694"/>
                </a:cubicBezTo>
                <a:cubicBezTo>
                  <a:pt x="127667" y="126052"/>
                  <a:pt x="127667" y="130071"/>
                  <a:pt x="127422" y="133894"/>
                </a:cubicBezTo>
                <a:cubicBezTo>
                  <a:pt x="127201" y="137350"/>
                  <a:pt x="126760" y="140928"/>
                  <a:pt x="124873" y="143575"/>
                </a:cubicBezTo>
                <a:cubicBezTo>
                  <a:pt x="124334" y="144335"/>
                  <a:pt x="123745" y="144923"/>
                  <a:pt x="123108" y="145365"/>
                </a:cubicBezTo>
                <a:cubicBezTo>
                  <a:pt x="122110" y="146051"/>
                  <a:pt x="120870" y="146394"/>
                  <a:pt x="119579" y="146394"/>
                </a:cubicBezTo>
                <a:cubicBezTo>
                  <a:pt x="118335" y="146394"/>
                  <a:pt x="117045" y="146076"/>
                  <a:pt x="115878" y="145438"/>
                </a:cubicBezTo>
                <a:cubicBezTo>
                  <a:pt x="113648" y="144213"/>
                  <a:pt x="111859" y="141933"/>
                  <a:pt x="110854" y="139017"/>
                </a:cubicBezTo>
                <a:cubicBezTo>
                  <a:pt x="109996" y="136590"/>
                  <a:pt x="109653" y="133747"/>
                  <a:pt x="109775" y="130047"/>
                </a:cubicBezTo>
                <a:cubicBezTo>
                  <a:pt x="109922" y="125365"/>
                  <a:pt x="110829" y="122130"/>
                  <a:pt x="112594" y="119875"/>
                </a:cubicBezTo>
                <a:cubicBezTo>
                  <a:pt x="114152" y="117923"/>
                  <a:pt x="116097" y="117431"/>
                  <a:pt x="117683" y="117431"/>
                </a:cubicBezTo>
                <a:close/>
                <a:moveTo>
                  <a:pt x="154946" y="114906"/>
                </a:moveTo>
                <a:cubicBezTo>
                  <a:pt x="156742" y="114906"/>
                  <a:pt x="158761" y="115420"/>
                  <a:pt x="159969" y="116910"/>
                </a:cubicBezTo>
                <a:cubicBezTo>
                  <a:pt x="161072" y="118258"/>
                  <a:pt x="161391" y="120268"/>
                  <a:pt x="161611" y="122253"/>
                </a:cubicBezTo>
                <a:cubicBezTo>
                  <a:pt x="162102" y="126958"/>
                  <a:pt x="162028" y="131713"/>
                  <a:pt x="161391" y="136394"/>
                </a:cubicBezTo>
                <a:cubicBezTo>
                  <a:pt x="161146" y="138281"/>
                  <a:pt x="160778" y="140242"/>
                  <a:pt x="159847" y="141811"/>
                </a:cubicBezTo>
                <a:cubicBezTo>
                  <a:pt x="159136" y="143012"/>
                  <a:pt x="158009" y="144115"/>
                  <a:pt x="156563" y="144997"/>
                </a:cubicBezTo>
                <a:cubicBezTo>
                  <a:pt x="154958" y="145979"/>
                  <a:pt x="153306" y="146493"/>
                  <a:pt x="151722" y="146493"/>
                </a:cubicBezTo>
                <a:cubicBezTo>
                  <a:pt x="151685" y="146493"/>
                  <a:pt x="151649" y="146492"/>
                  <a:pt x="151612" y="146492"/>
                </a:cubicBezTo>
                <a:cubicBezTo>
                  <a:pt x="149945" y="146467"/>
                  <a:pt x="148352" y="145830"/>
                  <a:pt x="147372" y="144752"/>
                </a:cubicBezTo>
                <a:cubicBezTo>
                  <a:pt x="147347" y="144703"/>
                  <a:pt x="147323" y="144678"/>
                  <a:pt x="147298" y="144654"/>
                </a:cubicBezTo>
                <a:cubicBezTo>
                  <a:pt x="148818" y="141909"/>
                  <a:pt x="149308" y="138772"/>
                  <a:pt x="149700" y="135806"/>
                </a:cubicBezTo>
                <a:cubicBezTo>
                  <a:pt x="150141" y="132179"/>
                  <a:pt x="150582" y="127939"/>
                  <a:pt x="149823" y="123821"/>
                </a:cubicBezTo>
                <a:cubicBezTo>
                  <a:pt x="149357" y="121395"/>
                  <a:pt x="148475" y="119165"/>
                  <a:pt x="147274" y="117277"/>
                </a:cubicBezTo>
                <a:cubicBezTo>
                  <a:pt x="149406" y="116248"/>
                  <a:pt x="151587" y="115268"/>
                  <a:pt x="153818" y="114974"/>
                </a:cubicBezTo>
                <a:cubicBezTo>
                  <a:pt x="154176" y="114930"/>
                  <a:pt x="154556" y="114906"/>
                  <a:pt x="154946" y="114906"/>
                </a:cubicBezTo>
                <a:close/>
                <a:moveTo>
                  <a:pt x="136150" y="115096"/>
                </a:moveTo>
                <a:cubicBezTo>
                  <a:pt x="137818" y="115096"/>
                  <a:pt x="139504" y="115573"/>
                  <a:pt x="140901" y="116469"/>
                </a:cubicBezTo>
                <a:cubicBezTo>
                  <a:pt x="143328" y="118037"/>
                  <a:pt x="145117" y="121003"/>
                  <a:pt x="145779" y="124581"/>
                </a:cubicBezTo>
                <a:cubicBezTo>
                  <a:pt x="146440" y="128110"/>
                  <a:pt x="146073" y="131811"/>
                  <a:pt x="145632" y="135291"/>
                </a:cubicBezTo>
                <a:cubicBezTo>
                  <a:pt x="145289" y="137987"/>
                  <a:pt x="144896" y="140561"/>
                  <a:pt x="143720" y="142669"/>
                </a:cubicBezTo>
                <a:cubicBezTo>
                  <a:pt x="142249" y="145291"/>
                  <a:pt x="139529" y="147178"/>
                  <a:pt x="136563" y="147570"/>
                </a:cubicBezTo>
                <a:cubicBezTo>
                  <a:pt x="136134" y="147631"/>
                  <a:pt x="135700" y="147660"/>
                  <a:pt x="135266" y="147660"/>
                </a:cubicBezTo>
                <a:cubicBezTo>
                  <a:pt x="132878" y="147660"/>
                  <a:pt x="130483" y="146765"/>
                  <a:pt x="128721" y="145168"/>
                </a:cubicBezTo>
                <a:cubicBezTo>
                  <a:pt x="130755" y="141835"/>
                  <a:pt x="131270" y="137914"/>
                  <a:pt x="131515" y="134164"/>
                </a:cubicBezTo>
                <a:cubicBezTo>
                  <a:pt x="131784" y="129973"/>
                  <a:pt x="131760" y="125120"/>
                  <a:pt x="129676" y="120880"/>
                </a:cubicBezTo>
                <a:cubicBezTo>
                  <a:pt x="129407" y="120341"/>
                  <a:pt x="129113" y="119802"/>
                  <a:pt x="128745" y="119312"/>
                </a:cubicBezTo>
                <a:cubicBezTo>
                  <a:pt x="128794" y="119238"/>
                  <a:pt x="128843" y="119189"/>
                  <a:pt x="128892" y="119116"/>
                </a:cubicBezTo>
                <a:cubicBezTo>
                  <a:pt x="130093" y="117204"/>
                  <a:pt x="132127" y="115782"/>
                  <a:pt x="134333" y="115292"/>
                </a:cubicBezTo>
                <a:cubicBezTo>
                  <a:pt x="134926" y="115160"/>
                  <a:pt x="135537" y="115096"/>
                  <a:pt x="136150" y="115096"/>
                </a:cubicBezTo>
                <a:close/>
                <a:moveTo>
                  <a:pt x="27548" y="137546"/>
                </a:moveTo>
                <a:lnTo>
                  <a:pt x="45881" y="138257"/>
                </a:lnTo>
                <a:cubicBezTo>
                  <a:pt x="46273" y="140585"/>
                  <a:pt x="47155" y="143649"/>
                  <a:pt x="49655" y="145561"/>
                </a:cubicBezTo>
                <a:cubicBezTo>
                  <a:pt x="51420" y="146909"/>
                  <a:pt x="53528" y="147350"/>
                  <a:pt x="55562" y="147644"/>
                </a:cubicBezTo>
                <a:cubicBezTo>
                  <a:pt x="56248" y="147742"/>
                  <a:pt x="57008" y="147840"/>
                  <a:pt x="57792" y="147840"/>
                </a:cubicBezTo>
                <a:cubicBezTo>
                  <a:pt x="58552" y="147840"/>
                  <a:pt x="59336" y="147742"/>
                  <a:pt x="60121" y="147497"/>
                </a:cubicBezTo>
                <a:cubicBezTo>
                  <a:pt x="61027" y="147227"/>
                  <a:pt x="61885" y="146762"/>
                  <a:pt x="62620" y="146124"/>
                </a:cubicBezTo>
                <a:cubicBezTo>
                  <a:pt x="65022" y="147987"/>
                  <a:pt x="68355" y="148967"/>
                  <a:pt x="72596" y="149065"/>
                </a:cubicBezTo>
                <a:lnTo>
                  <a:pt x="73135" y="149065"/>
                </a:lnTo>
                <a:cubicBezTo>
                  <a:pt x="74581" y="149065"/>
                  <a:pt x="76198" y="148943"/>
                  <a:pt x="77718" y="148257"/>
                </a:cubicBezTo>
                <a:cubicBezTo>
                  <a:pt x="80683" y="146982"/>
                  <a:pt x="82718" y="144041"/>
                  <a:pt x="83747" y="139531"/>
                </a:cubicBezTo>
                <a:cubicBezTo>
                  <a:pt x="83919" y="139580"/>
                  <a:pt x="84115" y="139605"/>
                  <a:pt x="84286" y="139605"/>
                </a:cubicBezTo>
                <a:lnTo>
                  <a:pt x="106540" y="139728"/>
                </a:lnTo>
                <a:lnTo>
                  <a:pt x="106565" y="139728"/>
                </a:lnTo>
                <a:cubicBezTo>
                  <a:pt x="106638" y="139728"/>
                  <a:pt x="106712" y="139728"/>
                  <a:pt x="106785" y="139703"/>
                </a:cubicBezTo>
                <a:cubicBezTo>
                  <a:pt x="106834" y="139924"/>
                  <a:pt x="106908" y="140144"/>
                  <a:pt x="106981" y="140365"/>
                </a:cubicBezTo>
                <a:cubicBezTo>
                  <a:pt x="108329" y="144237"/>
                  <a:pt x="110805" y="147325"/>
                  <a:pt x="113917" y="149016"/>
                </a:cubicBezTo>
                <a:cubicBezTo>
                  <a:pt x="115706" y="149997"/>
                  <a:pt x="117667" y="150487"/>
                  <a:pt x="119579" y="150487"/>
                </a:cubicBezTo>
                <a:cubicBezTo>
                  <a:pt x="121687" y="150487"/>
                  <a:pt x="123721" y="149899"/>
                  <a:pt x="125412" y="148747"/>
                </a:cubicBezTo>
                <a:cubicBezTo>
                  <a:pt x="125632" y="148600"/>
                  <a:pt x="125829" y="148453"/>
                  <a:pt x="126049" y="148281"/>
                </a:cubicBezTo>
                <a:cubicBezTo>
                  <a:pt x="128549" y="150511"/>
                  <a:pt x="131931" y="151761"/>
                  <a:pt x="135313" y="151761"/>
                </a:cubicBezTo>
                <a:cubicBezTo>
                  <a:pt x="135902" y="151761"/>
                  <a:pt x="136514" y="151712"/>
                  <a:pt x="137127" y="151639"/>
                </a:cubicBezTo>
                <a:cubicBezTo>
                  <a:pt x="139970" y="151247"/>
                  <a:pt x="142666" y="149899"/>
                  <a:pt x="144749" y="147913"/>
                </a:cubicBezTo>
                <a:cubicBezTo>
                  <a:pt x="146489" y="149580"/>
                  <a:pt x="148940" y="150560"/>
                  <a:pt x="151563" y="150585"/>
                </a:cubicBezTo>
                <a:lnTo>
                  <a:pt x="151710" y="150585"/>
                </a:lnTo>
                <a:cubicBezTo>
                  <a:pt x="154038" y="150585"/>
                  <a:pt x="156440" y="149874"/>
                  <a:pt x="158695" y="148477"/>
                </a:cubicBezTo>
                <a:cubicBezTo>
                  <a:pt x="160705" y="147276"/>
                  <a:pt x="162322" y="145683"/>
                  <a:pt x="163376" y="143894"/>
                </a:cubicBezTo>
                <a:cubicBezTo>
                  <a:pt x="163940" y="142963"/>
                  <a:pt x="164332" y="141982"/>
                  <a:pt x="164626" y="140977"/>
                </a:cubicBezTo>
                <a:lnTo>
                  <a:pt x="164650" y="140977"/>
                </a:lnTo>
                <a:cubicBezTo>
                  <a:pt x="166072" y="140928"/>
                  <a:pt x="167500" y="140904"/>
                  <a:pt x="168930" y="140904"/>
                </a:cubicBezTo>
                <a:cubicBezTo>
                  <a:pt x="170361" y="140904"/>
                  <a:pt x="171795" y="140928"/>
                  <a:pt x="173229" y="140977"/>
                </a:cubicBezTo>
                <a:cubicBezTo>
                  <a:pt x="173204" y="141100"/>
                  <a:pt x="173204" y="141198"/>
                  <a:pt x="173204" y="141321"/>
                </a:cubicBezTo>
                <a:cubicBezTo>
                  <a:pt x="172910" y="145266"/>
                  <a:pt x="172616" y="149237"/>
                  <a:pt x="172371" y="153207"/>
                </a:cubicBezTo>
                <a:cubicBezTo>
                  <a:pt x="171436" y="152974"/>
                  <a:pt x="170463" y="152859"/>
                  <a:pt x="169478" y="152859"/>
                </a:cubicBezTo>
                <a:cubicBezTo>
                  <a:pt x="166744" y="152859"/>
                  <a:pt x="163916" y="153744"/>
                  <a:pt x="161538" y="155438"/>
                </a:cubicBezTo>
                <a:cubicBezTo>
                  <a:pt x="160582" y="156148"/>
                  <a:pt x="159724" y="156908"/>
                  <a:pt x="159013" y="157717"/>
                </a:cubicBezTo>
                <a:cubicBezTo>
                  <a:pt x="156145" y="155713"/>
                  <a:pt x="152740" y="154622"/>
                  <a:pt x="149368" y="154622"/>
                </a:cubicBezTo>
                <a:cubicBezTo>
                  <a:pt x="148535" y="154622"/>
                  <a:pt x="147703" y="154689"/>
                  <a:pt x="146882" y="154825"/>
                </a:cubicBezTo>
                <a:cubicBezTo>
                  <a:pt x="144259" y="155242"/>
                  <a:pt x="141784" y="156393"/>
                  <a:pt x="139774" y="158060"/>
                </a:cubicBezTo>
                <a:cubicBezTo>
                  <a:pt x="139602" y="157521"/>
                  <a:pt x="139210" y="157055"/>
                  <a:pt x="138671" y="156810"/>
                </a:cubicBezTo>
                <a:cubicBezTo>
                  <a:pt x="135750" y="155484"/>
                  <a:pt x="133100" y="154821"/>
                  <a:pt x="130651" y="154821"/>
                </a:cubicBezTo>
                <a:cubicBezTo>
                  <a:pt x="129976" y="154821"/>
                  <a:pt x="129317" y="154871"/>
                  <a:pt x="128672" y="154972"/>
                </a:cubicBezTo>
                <a:cubicBezTo>
                  <a:pt x="125853" y="155389"/>
                  <a:pt x="123255" y="156810"/>
                  <a:pt x="121147" y="158893"/>
                </a:cubicBezTo>
                <a:cubicBezTo>
                  <a:pt x="121074" y="158820"/>
                  <a:pt x="121000" y="158722"/>
                  <a:pt x="120927" y="158648"/>
                </a:cubicBezTo>
                <a:cubicBezTo>
                  <a:pt x="119115" y="156820"/>
                  <a:pt x="116181" y="155462"/>
                  <a:pt x="112754" y="155462"/>
                </a:cubicBezTo>
                <a:cubicBezTo>
                  <a:pt x="110989" y="155462"/>
                  <a:pt x="109094" y="155822"/>
                  <a:pt x="107153" y="156663"/>
                </a:cubicBezTo>
                <a:cubicBezTo>
                  <a:pt x="105829" y="157251"/>
                  <a:pt x="104776" y="157913"/>
                  <a:pt x="103918" y="158746"/>
                </a:cubicBezTo>
                <a:cubicBezTo>
                  <a:pt x="102080" y="160560"/>
                  <a:pt x="101295" y="162986"/>
                  <a:pt x="100903" y="165388"/>
                </a:cubicBezTo>
                <a:lnTo>
                  <a:pt x="100781" y="165388"/>
                </a:lnTo>
                <a:cubicBezTo>
                  <a:pt x="86737" y="165217"/>
                  <a:pt x="72473" y="164972"/>
                  <a:pt x="58405" y="164653"/>
                </a:cubicBezTo>
                <a:cubicBezTo>
                  <a:pt x="58282" y="164653"/>
                  <a:pt x="58160" y="164677"/>
                  <a:pt x="58037" y="164702"/>
                </a:cubicBezTo>
                <a:cubicBezTo>
                  <a:pt x="57768" y="163820"/>
                  <a:pt x="57474" y="162962"/>
                  <a:pt x="57155" y="162153"/>
                </a:cubicBezTo>
                <a:cubicBezTo>
                  <a:pt x="56248" y="160021"/>
                  <a:pt x="55145" y="158428"/>
                  <a:pt x="53773" y="157325"/>
                </a:cubicBezTo>
                <a:cubicBezTo>
                  <a:pt x="52400" y="156197"/>
                  <a:pt x="50685" y="155438"/>
                  <a:pt x="48479" y="155021"/>
                </a:cubicBezTo>
                <a:cubicBezTo>
                  <a:pt x="47575" y="154846"/>
                  <a:pt x="46490" y="154710"/>
                  <a:pt x="45303" y="154710"/>
                </a:cubicBezTo>
                <a:cubicBezTo>
                  <a:pt x="43497" y="154710"/>
                  <a:pt x="41456" y="155025"/>
                  <a:pt x="39460" y="156001"/>
                </a:cubicBezTo>
                <a:cubicBezTo>
                  <a:pt x="39239" y="156124"/>
                  <a:pt x="39068" y="156271"/>
                  <a:pt x="38896" y="156442"/>
                </a:cubicBezTo>
                <a:cubicBezTo>
                  <a:pt x="37695" y="155609"/>
                  <a:pt x="36274" y="154996"/>
                  <a:pt x="34754" y="154678"/>
                </a:cubicBezTo>
                <a:cubicBezTo>
                  <a:pt x="33916" y="154501"/>
                  <a:pt x="33038" y="154414"/>
                  <a:pt x="32133" y="154414"/>
                </a:cubicBezTo>
                <a:cubicBezTo>
                  <a:pt x="31028" y="154414"/>
                  <a:pt x="29884" y="154544"/>
                  <a:pt x="28725" y="154800"/>
                </a:cubicBezTo>
                <a:cubicBezTo>
                  <a:pt x="28455" y="150266"/>
                  <a:pt x="28137" y="145781"/>
                  <a:pt x="27818" y="141321"/>
                </a:cubicBezTo>
                <a:cubicBezTo>
                  <a:pt x="27720" y="140071"/>
                  <a:pt x="27622" y="138796"/>
                  <a:pt x="27548" y="137546"/>
                </a:cubicBezTo>
                <a:close/>
                <a:moveTo>
                  <a:pt x="58920" y="168770"/>
                </a:moveTo>
                <a:lnTo>
                  <a:pt x="58920" y="168770"/>
                </a:lnTo>
                <a:cubicBezTo>
                  <a:pt x="72743" y="169065"/>
                  <a:pt x="86713" y="169310"/>
                  <a:pt x="100511" y="169457"/>
                </a:cubicBezTo>
                <a:cubicBezTo>
                  <a:pt x="100364" y="171883"/>
                  <a:pt x="100339" y="174334"/>
                  <a:pt x="100413" y="176760"/>
                </a:cubicBezTo>
                <a:cubicBezTo>
                  <a:pt x="92891" y="176464"/>
                  <a:pt x="85318" y="176315"/>
                  <a:pt x="77749" y="176315"/>
                </a:cubicBezTo>
                <a:cubicBezTo>
                  <a:pt x="71557" y="176315"/>
                  <a:pt x="65368" y="176415"/>
                  <a:pt x="59214" y="176613"/>
                </a:cubicBezTo>
                <a:cubicBezTo>
                  <a:pt x="59214" y="176368"/>
                  <a:pt x="59238" y="176123"/>
                  <a:pt x="59238" y="175878"/>
                </a:cubicBezTo>
                <a:cubicBezTo>
                  <a:pt x="59336" y="173305"/>
                  <a:pt x="59214" y="170952"/>
                  <a:pt x="58920" y="168770"/>
                </a:cubicBezTo>
                <a:close/>
                <a:moveTo>
                  <a:pt x="32083" y="158499"/>
                </a:moveTo>
                <a:cubicBezTo>
                  <a:pt x="32721" y="158499"/>
                  <a:pt x="33338" y="158558"/>
                  <a:pt x="33921" y="158673"/>
                </a:cubicBezTo>
                <a:cubicBezTo>
                  <a:pt x="35710" y="159065"/>
                  <a:pt x="37229" y="160021"/>
                  <a:pt x="38136" y="161344"/>
                </a:cubicBezTo>
                <a:cubicBezTo>
                  <a:pt x="38969" y="162594"/>
                  <a:pt x="39313" y="164285"/>
                  <a:pt x="39558" y="165927"/>
                </a:cubicBezTo>
                <a:cubicBezTo>
                  <a:pt x="39974" y="168623"/>
                  <a:pt x="40170" y="171393"/>
                  <a:pt x="40121" y="174138"/>
                </a:cubicBezTo>
                <a:cubicBezTo>
                  <a:pt x="40048" y="178770"/>
                  <a:pt x="39190" y="181907"/>
                  <a:pt x="37401" y="184064"/>
                </a:cubicBezTo>
                <a:cubicBezTo>
                  <a:pt x="35784" y="186000"/>
                  <a:pt x="33273" y="187107"/>
                  <a:pt x="30769" y="187107"/>
                </a:cubicBezTo>
                <a:cubicBezTo>
                  <a:pt x="30198" y="187107"/>
                  <a:pt x="29627" y="187050"/>
                  <a:pt x="29068" y="186931"/>
                </a:cubicBezTo>
                <a:cubicBezTo>
                  <a:pt x="29632" y="177618"/>
                  <a:pt x="29436" y="168231"/>
                  <a:pt x="28970" y="158942"/>
                </a:cubicBezTo>
                <a:cubicBezTo>
                  <a:pt x="30032" y="158643"/>
                  <a:pt x="31084" y="158499"/>
                  <a:pt x="32083" y="158499"/>
                </a:cubicBezTo>
                <a:close/>
                <a:moveTo>
                  <a:pt x="45354" y="158808"/>
                </a:moveTo>
                <a:cubicBezTo>
                  <a:pt x="46122" y="158808"/>
                  <a:pt x="46916" y="158885"/>
                  <a:pt x="47719" y="159040"/>
                </a:cubicBezTo>
                <a:cubicBezTo>
                  <a:pt x="49190" y="159310"/>
                  <a:pt x="50366" y="159800"/>
                  <a:pt x="51175" y="160486"/>
                </a:cubicBezTo>
                <a:cubicBezTo>
                  <a:pt x="52008" y="161173"/>
                  <a:pt x="52743" y="162227"/>
                  <a:pt x="53381" y="163746"/>
                </a:cubicBezTo>
                <a:cubicBezTo>
                  <a:pt x="54753" y="167006"/>
                  <a:pt x="55317" y="170927"/>
                  <a:pt x="55145" y="175731"/>
                </a:cubicBezTo>
                <a:cubicBezTo>
                  <a:pt x="55072" y="177814"/>
                  <a:pt x="54851" y="180216"/>
                  <a:pt x="53895" y="182275"/>
                </a:cubicBezTo>
                <a:cubicBezTo>
                  <a:pt x="52743" y="184701"/>
                  <a:pt x="50513" y="186564"/>
                  <a:pt x="47915" y="187275"/>
                </a:cubicBezTo>
                <a:cubicBezTo>
                  <a:pt x="47143" y="187482"/>
                  <a:pt x="46348" y="187582"/>
                  <a:pt x="45553" y="187582"/>
                </a:cubicBezTo>
                <a:cubicBezTo>
                  <a:pt x="43902" y="187582"/>
                  <a:pt x="42255" y="187146"/>
                  <a:pt x="40832" y="186319"/>
                </a:cubicBezTo>
                <a:cubicBezTo>
                  <a:pt x="43749" y="182520"/>
                  <a:pt x="44165" y="177618"/>
                  <a:pt x="44214" y="174211"/>
                </a:cubicBezTo>
                <a:cubicBezTo>
                  <a:pt x="44263" y="171246"/>
                  <a:pt x="44067" y="168256"/>
                  <a:pt x="43626" y="165315"/>
                </a:cubicBezTo>
                <a:cubicBezTo>
                  <a:pt x="43332" y="163354"/>
                  <a:pt x="42891" y="161295"/>
                  <a:pt x="41763" y="159457"/>
                </a:cubicBezTo>
                <a:cubicBezTo>
                  <a:pt x="42840" y="159027"/>
                  <a:pt x="44061" y="158808"/>
                  <a:pt x="45354" y="158808"/>
                </a:cubicBezTo>
                <a:close/>
                <a:moveTo>
                  <a:pt x="169455" y="156945"/>
                </a:moveTo>
                <a:cubicBezTo>
                  <a:pt x="170286" y="156945"/>
                  <a:pt x="171097" y="157069"/>
                  <a:pt x="171856" y="157325"/>
                </a:cubicBezTo>
                <a:cubicBezTo>
                  <a:pt x="171954" y="157349"/>
                  <a:pt x="172028" y="157374"/>
                  <a:pt x="172126" y="157374"/>
                </a:cubicBezTo>
                <a:cubicBezTo>
                  <a:pt x="171562" y="167790"/>
                  <a:pt x="171317" y="178280"/>
                  <a:pt x="172052" y="188696"/>
                </a:cubicBezTo>
                <a:cubicBezTo>
                  <a:pt x="171906" y="188698"/>
                  <a:pt x="171761" y="188700"/>
                  <a:pt x="171617" y="188700"/>
                </a:cubicBezTo>
                <a:cubicBezTo>
                  <a:pt x="168884" y="188700"/>
                  <a:pt x="166503" y="188259"/>
                  <a:pt x="164454" y="187397"/>
                </a:cubicBezTo>
                <a:cubicBezTo>
                  <a:pt x="161856" y="186270"/>
                  <a:pt x="159798" y="184382"/>
                  <a:pt x="158793" y="182152"/>
                </a:cubicBezTo>
                <a:cubicBezTo>
                  <a:pt x="157886" y="180142"/>
                  <a:pt x="157739" y="177716"/>
                  <a:pt x="157714" y="175584"/>
                </a:cubicBezTo>
                <a:cubicBezTo>
                  <a:pt x="157665" y="171711"/>
                  <a:pt x="158058" y="168697"/>
                  <a:pt x="158915" y="166074"/>
                </a:cubicBezTo>
                <a:cubicBezTo>
                  <a:pt x="159920" y="162962"/>
                  <a:pt x="161709" y="160364"/>
                  <a:pt x="163915" y="158771"/>
                </a:cubicBezTo>
                <a:cubicBezTo>
                  <a:pt x="165598" y="157581"/>
                  <a:pt x="167575" y="156945"/>
                  <a:pt x="169455" y="156945"/>
                </a:cubicBezTo>
                <a:close/>
                <a:moveTo>
                  <a:pt x="149353" y="158719"/>
                </a:moveTo>
                <a:cubicBezTo>
                  <a:pt x="151875" y="158719"/>
                  <a:pt x="154486" y="159556"/>
                  <a:pt x="156636" y="161075"/>
                </a:cubicBezTo>
                <a:cubicBezTo>
                  <a:pt x="155901" y="162398"/>
                  <a:pt x="155386" y="163673"/>
                  <a:pt x="155019" y="164800"/>
                </a:cubicBezTo>
                <a:cubicBezTo>
                  <a:pt x="154014" y="167864"/>
                  <a:pt x="153572" y="171295"/>
                  <a:pt x="153622" y="175633"/>
                </a:cubicBezTo>
                <a:cubicBezTo>
                  <a:pt x="153646" y="178182"/>
                  <a:pt x="153842" y="181147"/>
                  <a:pt x="155068" y="183868"/>
                </a:cubicBezTo>
                <a:cubicBezTo>
                  <a:pt x="155386" y="184554"/>
                  <a:pt x="155778" y="185240"/>
                  <a:pt x="156219" y="185878"/>
                </a:cubicBezTo>
                <a:cubicBezTo>
                  <a:pt x="156072" y="186000"/>
                  <a:pt x="155901" y="186123"/>
                  <a:pt x="155778" y="186294"/>
                </a:cubicBezTo>
                <a:cubicBezTo>
                  <a:pt x="153991" y="188512"/>
                  <a:pt x="151096" y="189852"/>
                  <a:pt x="148252" y="189852"/>
                </a:cubicBezTo>
                <a:cubicBezTo>
                  <a:pt x="148015" y="189852"/>
                  <a:pt x="147779" y="189842"/>
                  <a:pt x="147543" y="189823"/>
                </a:cubicBezTo>
                <a:cubicBezTo>
                  <a:pt x="144480" y="189554"/>
                  <a:pt x="141514" y="187667"/>
                  <a:pt x="140019" y="184971"/>
                </a:cubicBezTo>
                <a:cubicBezTo>
                  <a:pt x="138941" y="183035"/>
                  <a:pt x="138549" y="180706"/>
                  <a:pt x="138328" y="178917"/>
                </a:cubicBezTo>
                <a:cubicBezTo>
                  <a:pt x="137960" y="175780"/>
                  <a:pt x="137936" y="172692"/>
                  <a:pt x="138304" y="169751"/>
                </a:cubicBezTo>
                <a:cubicBezTo>
                  <a:pt x="138598" y="167398"/>
                  <a:pt x="139088" y="165633"/>
                  <a:pt x="139848" y="164212"/>
                </a:cubicBezTo>
                <a:cubicBezTo>
                  <a:pt x="141343" y="161442"/>
                  <a:pt x="144284" y="159384"/>
                  <a:pt x="147543" y="158869"/>
                </a:cubicBezTo>
                <a:cubicBezTo>
                  <a:pt x="148136" y="158768"/>
                  <a:pt x="148742" y="158719"/>
                  <a:pt x="149353" y="158719"/>
                </a:cubicBezTo>
                <a:close/>
                <a:moveTo>
                  <a:pt x="130668" y="158910"/>
                </a:moveTo>
                <a:cubicBezTo>
                  <a:pt x="132518" y="158910"/>
                  <a:pt x="134602" y="159444"/>
                  <a:pt x="136980" y="160535"/>
                </a:cubicBezTo>
                <a:cubicBezTo>
                  <a:pt x="137078" y="160584"/>
                  <a:pt x="137176" y="160609"/>
                  <a:pt x="137299" y="160633"/>
                </a:cubicBezTo>
                <a:cubicBezTo>
                  <a:pt x="136907" y="161173"/>
                  <a:pt x="136539" y="161712"/>
                  <a:pt x="136245" y="162276"/>
                </a:cubicBezTo>
                <a:cubicBezTo>
                  <a:pt x="135240" y="164163"/>
                  <a:pt x="134603" y="166393"/>
                  <a:pt x="134235" y="169261"/>
                </a:cubicBezTo>
                <a:cubicBezTo>
                  <a:pt x="133843" y="172520"/>
                  <a:pt x="133843" y="175927"/>
                  <a:pt x="134260" y="179407"/>
                </a:cubicBezTo>
                <a:cubicBezTo>
                  <a:pt x="134529" y="181588"/>
                  <a:pt x="135019" y="184407"/>
                  <a:pt x="136441" y="186980"/>
                </a:cubicBezTo>
                <a:cubicBezTo>
                  <a:pt x="136637" y="187324"/>
                  <a:pt x="136858" y="187667"/>
                  <a:pt x="137078" y="187985"/>
                </a:cubicBezTo>
                <a:cubicBezTo>
                  <a:pt x="137029" y="188059"/>
                  <a:pt x="136956" y="188108"/>
                  <a:pt x="136907" y="188181"/>
                </a:cubicBezTo>
                <a:cubicBezTo>
                  <a:pt x="135483" y="189931"/>
                  <a:pt x="132945" y="190903"/>
                  <a:pt x="129909" y="190903"/>
                </a:cubicBezTo>
                <a:cubicBezTo>
                  <a:pt x="129287" y="190903"/>
                  <a:pt x="128644" y="190863"/>
                  <a:pt x="127985" y="190779"/>
                </a:cubicBezTo>
                <a:cubicBezTo>
                  <a:pt x="126172" y="190559"/>
                  <a:pt x="124824" y="190093"/>
                  <a:pt x="123892" y="189382"/>
                </a:cubicBezTo>
                <a:cubicBezTo>
                  <a:pt x="121858" y="187863"/>
                  <a:pt x="121098" y="184897"/>
                  <a:pt x="120584" y="181907"/>
                </a:cubicBezTo>
                <a:cubicBezTo>
                  <a:pt x="119775" y="177226"/>
                  <a:pt x="119211" y="172251"/>
                  <a:pt x="120559" y="167692"/>
                </a:cubicBezTo>
                <a:cubicBezTo>
                  <a:pt x="121711" y="163844"/>
                  <a:pt x="124848" y="159678"/>
                  <a:pt x="129284" y="159016"/>
                </a:cubicBezTo>
                <a:cubicBezTo>
                  <a:pt x="129731" y="158946"/>
                  <a:pt x="130191" y="158910"/>
                  <a:pt x="130668" y="158910"/>
                </a:cubicBezTo>
                <a:close/>
                <a:moveTo>
                  <a:pt x="112863" y="159581"/>
                </a:moveTo>
                <a:cubicBezTo>
                  <a:pt x="114744" y="159581"/>
                  <a:pt x="116637" y="160128"/>
                  <a:pt x="118010" y="161516"/>
                </a:cubicBezTo>
                <a:cubicBezTo>
                  <a:pt x="118206" y="161712"/>
                  <a:pt x="118451" y="161883"/>
                  <a:pt x="118697" y="161981"/>
                </a:cubicBezTo>
                <a:cubicBezTo>
                  <a:pt x="117839" y="163354"/>
                  <a:pt x="117128" y="164874"/>
                  <a:pt x="116638" y="166516"/>
                </a:cubicBezTo>
                <a:cubicBezTo>
                  <a:pt x="115045" y="171908"/>
                  <a:pt x="115682" y="177667"/>
                  <a:pt x="116540" y="182593"/>
                </a:cubicBezTo>
                <a:cubicBezTo>
                  <a:pt x="116981" y="185167"/>
                  <a:pt x="117618" y="187765"/>
                  <a:pt x="118942" y="189921"/>
                </a:cubicBezTo>
                <a:cubicBezTo>
                  <a:pt x="117647" y="191276"/>
                  <a:pt x="115686" y="192064"/>
                  <a:pt x="113717" y="192064"/>
                </a:cubicBezTo>
                <a:cubicBezTo>
                  <a:pt x="113300" y="192064"/>
                  <a:pt x="112883" y="192029"/>
                  <a:pt x="112471" y="191956"/>
                </a:cubicBezTo>
                <a:cubicBezTo>
                  <a:pt x="110020" y="191539"/>
                  <a:pt x="107692" y="189823"/>
                  <a:pt x="106418" y="187495"/>
                </a:cubicBezTo>
                <a:cubicBezTo>
                  <a:pt x="105217" y="185289"/>
                  <a:pt x="104874" y="182593"/>
                  <a:pt x="104677" y="180044"/>
                </a:cubicBezTo>
                <a:cubicBezTo>
                  <a:pt x="104359" y="176025"/>
                  <a:pt x="104383" y="171957"/>
                  <a:pt x="104727" y="167937"/>
                </a:cubicBezTo>
                <a:cubicBezTo>
                  <a:pt x="104923" y="165511"/>
                  <a:pt x="105315" y="163109"/>
                  <a:pt x="106785" y="161687"/>
                </a:cubicBezTo>
                <a:cubicBezTo>
                  <a:pt x="107275" y="161197"/>
                  <a:pt x="107913" y="160805"/>
                  <a:pt x="108795" y="160413"/>
                </a:cubicBezTo>
                <a:cubicBezTo>
                  <a:pt x="109986" y="159903"/>
                  <a:pt x="111421" y="159581"/>
                  <a:pt x="112863" y="159581"/>
                </a:cubicBezTo>
                <a:close/>
                <a:moveTo>
                  <a:pt x="14637" y="4076"/>
                </a:moveTo>
                <a:cubicBezTo>
                  <a:pt x="16314" y="4076"/>
                  <a:pt x="17990" y="4575"/>
                  <a:pt x="19338" y="5566"/>
                </a:cubicBezTo>
                <a:cubicBezTo>
                  <a:pt x="23725" y="8728"/>
                  <a:pt x="24093" y="15296"/>
                  <a:pt x="23823" y="21914"/>
                </a:cubicBezTo>
                <a:cubicBezTo>
                  <a:pt x="23725" y="24806"/>
                  <a:pt x="23602" y="27673"/>
                  <a:pt x="23480" y="30565"/>
                </a:cubicBezTo>
                <a:cubicBezTo>
                  <a:pt x="22205" y="61790"/>
                  <a:pt x="20882" y="94068"/>
                  <a:pt x="22671" y="125807"/>
                </a:cubicBezTo>
                <a:cubicBezTo>
                  <a:pt x="22965" y="131076"/>
                  <a:pt x="23357" y="136419"/>
                  <a:pt x="23725" y="141615"/>
                </a:cubicBezTo>
                <a:cubicBezTo>
                  <a:pt x="25073" y="160266"/>
                  <a:pt x="26445" y="179530"/>
                  <a:pt x="23872" y="198205"/>
                </a:cubicBezTo>
                <a:cubicBezTo>
                  <a:pt x="23553" y="200509"/>
                  <a:pt x="23014" y="202985"/>
                  <a:pt x="21421" y="203965"/>
                </a:cubicBezTo>
                <a:cubicBezTo>
                  <a:pt x="20392" y="204578"/>
                  <a:pt x="18848" y="204602"/>
                  <a:pt x="17475" y="204627"/>
                </a:cubicBezTo>
                <a:cubicBezTo>
                  <a:pt x="17049" y="204634"/>
                  <a:pt x="16618" y="204639"/>
                  <a:pt x="16185" y="204639"/>
                </a:cubicBezTo>
                <a:cubicBezTo>
                  <a:pt x="12212" y="204639"/>
                  <a:pt x="8075" y="204230"/>
                  <a:pt x="5932" y="201490"/>
                </a:cubicBezTo>
                <a:cubicBezTo>
                  <a:pt x="4118" y="199161"/>
                  <a:pt x="4192" y="195632"/>
                  <a:pt x="4437" y="191931"/>
                </a:cubicBezTo>
                <a:cubicBezTo>
                  <a:pt x="5392" y="177986"/>
                  <a:pt x="6079" y="163771"/>
                  <a:pt x="6544" y="148477"/>
                </a:cubicBezTo>
                <a:cubicBezTo>
                  <a:pt x="7206" y="125708"/>
                  <a:pt x="7378" y="101273"/>
                  <a:pt x="7010" y="71593"/>
                </a:cubicBezTo>
                <a:cubicBezTo>
                  <a:pt x="6887" y="60466"/>
                  <a:pt x="6691" y="48628"/>
                  <a:pt x="6373" y="33163"/>
                </a:cubicBezTo>
                <a:cubicBezTo>
                  <a:pt x="6348" y="31105"/>
                  <a:pt x="6250" y="29021"/>
                  <a:pt x="6152" y="26987"/>
                </a:cubicBezTo>
                <a:cubicBezTo>
                  <a:pt x="5956" y="22894"/>
                  <a:pt x="5760" y="18654"/>
                  <a:pt x="6005" y="14610"/>
                </a:cubicBezTo>
                <a:cubicBezTo>
                  <a:pt x="6152" y="12527"/>
                  <a:pt x="6863" y="7405"/>
                  <a:pt x="10539" y="5174"/>
                </a:cubicBezTo>
                <a:cubicBezTo>
                  <a:pt x="11770" y="4440"/>
                  <a:pt x="13204" y="4076"/>
                  <a:pt x="14637" y="4076"/>
                </a:cubicBezTo>
                <a:close/>
                <a:moveTo>
                  <a:pt x="186365" y="4071"/>
                </a:moveTo>
                <a:cubicBezTo>
                  <a:pt x="187787" y="4071"/>
                  <a:pt x="189233" y="4439"/>
                  <a:pt x="190458" y="5174"/>
                </a:cubicBezTo>
                <a:cubicBezTo>
                  <a:pt x="194159" y="7405"/>
                  <a:pt x="194845" y="12527"/>
                  <a:pt x="194992" y="14610"/>
                </a:cubicBezTo>
                <a:cubicBezTo>
                  <a:pt x="195237" y="18654"/>
                  <a:pt x="195041" y="22894"/>
                  <a:pt x="194845" y="26987"/>
                </a:cubicBezTo>
                <a:cubicBezTo>
                  <a:pt x="194772" y="29021"/>
                  <a:pt x="194674" y="31105"/>
                  <a:pt x="194625" y="33163"/>
                </a:cubicBezTo>
                <a:cubicBezTo>
                  <a:pt x="194306" y="48579"/>
                  <a:pt x="194110" y="60417"/>
                  <a:pt x="193987" y="71593"/>
                </a:cubicBezTo>
                <a:cubicBezTo>
                  <a:pt x="193644" y="101273"/>
                  <a:pt x="193791" y="125708"/>
                  <a:pt x="194478" y="148477"/>
                </a:cubicBezTo>
                <a:cubicBezTo>
                  <a:pt x="194919" y="163771"/>
                  <a:pt x="195605" y="177986"/>
                  <a:pt x="196561" y="191931"/>
                </a:cubicBezTo>
                <a:cubicBezTo>
                  <a:pt x="196806" y="195632"/>
                  <a:pt x="196879" y="199161"/>
                  <a:pt x="195066" y="201490"/>
                </a:cubicBezTo>
                <a:cubicBezTo>
                  <a:pt x="192944" y="204230"/>
                  <a:pt x="188790" y="204639"/>
                  <a:pt x="184814" y="204639"/>
                </a:cubicBezTo>
                <a:cubicBezTo>
                  <a:pt x="184380" y="204639"/>
                  <a:pt x="183949" y="204634"/>
                  <a:pt x="183522" y="204627"/>
                </a:cubicBezTo>
                <a:cubicBezTo>
                  <a:pt x="182150" y="204602"/>
                  <a:pt x="180606" y="204578"/>
                  <a:pt x="179576" y="203965"/>
                </a:cubicBezTo>
                <a:cubicBezTo>
                  <a:pt x="177983" y="202985"/>
                  <a:pt x="177444" y="200509"/>
                  <a:pt x="177125" y="198205"/>
                </a:cubicBezTo>
                <a:cubicBezTo>
                  <a:pt x="174552" y="179530"/>
                  <a:pt x="175924" y="160266"/>
                  <a:pt x="177272" y="141615"/>
                </a:cubicBezTo>
                <a:cubicBezTo>
                  <a:pt x="177640" y="136419"/>
                  <a:pt x="178032" y="131076"/>
                  <a:pt x="178326" y="125807"/>
                </a:cubicBezTo>
                <a:cubicBezTo>
                  <a:pt x="180115" y="94068"/>
                  <a:pt x="178792" y="61790"/>
                  <a:pt x="177518" y="30565"/>
                </a:cubicBezTo>
                <a:cubicBezTo>
                  <a:pt x="177395" y="27673"/>
                  <a:pt x="177297" y="24806"/>
                  <a:pt x="177174" y="21914"/>
                </a:cubicBezTo>
                <a:cubicBezTo>
                  <a:pt x="176905" y="15296"/>
                  <a:pt x="177272" y="8728"/>
                  <a:pt x="181660" y="5566"/>
                </a:cubicBezTo>
                <a:cubicBezTo>
                  <a:pt x="183008" y="4562"/>
                  <a:pt x="184674" y="4071"/>
                  <a:pt x="186365" y="4071"/>
                </a:cubicBezTo>
                <a:close/>
                <a:moveTo>
                  <a:pt x="14627" y="0"/>
                </a:moveTo>
                <a:cubicBezTo>
                  <a:pt x="12462" y="0"/>
                  <a:pt x="10296" y="551"/>
                  <a:pt x="8432" y="1670"/>
                </a:cubicBezTo>
                <a:cubicBezTo>
                  <a:pt x="4657" y="3949"/>
                  <a:pt x="2304" y="8581"/>
                  <a:pt x="1937" y="14365"/>
                </a:cubicBezTo>
                <a:cubicBezTo>
                  <a:pt x="1667" y="18605"/>
                  <a:pt x="1863" y="22968"/>
                  <a:pt x="2059" y="27183"/>
                </a:cubicBezTo>
                <a:cubicBezTo>
                  <a:pt x="2157" y="29193"/>
                  <a:pt x="2255" y="31252"/>
                  <a:pt x="2280" y="33261"/>
                </a:cubicBezTo>
                <a:cubicBezTo>
                  <a:pt x="2598" y="48677"/>
                  <a:pt x="2795" y="60540"/>
                  <a:pt x="2917" y="71642"/>
                </a:cubicBezTo>
                <a:cubicBezTo>
                  <a:pt x="3285" y="101273"/>
                  <a:pt x="3113" y="125635"/>
                  <a:pt x="2451" y="148355"/>
                </a:cubicBezTo>
                <a:cubicBezTo>
                  <a:pt x="1986" y="163599"/>
                  <a:pt x="1299" y="177765"/>
                  <a:pt x="368" y="191662"/>
                </a:cubicBezTo>
                <a:cubicBezTo>
                  <a:pt x="50" y="196196"/>
                  <a:pt x="1" y="200534"/>
                  <a:pt x="2696" y="204014"/>
                </a:cubicBezTo>
                <a:cubicBezTo>
                  <a:pt x="5834" y="208033"/>
                  <a:pt x="11078" y="208744"/>
                  <a:pt x="16397" y="208744"/>
                </a:cubicBezTo>
                <a:cubicBezTo>
                  <a:pt x="16789" y="208744"/>
                  <a:pt x="17181" y="208720"/>
                  <a:pt x="17549" y="208720"/>
                </a:cubicBezTo>
                <a:cubicBezTo>
                  <a:pt x="19240" y="208695"/>
                  <a:pt x="21568" y="208671"/>
                  <a:pt x="23553" y="207445"/>
                </a:cubicBezTo>
                <a:cubicBezTo>
                  <a:pt x="26617" y="205607"/>
                  <a:pt x="27475" y="202004"/>
                  <a:pt x="27941" y="198769"/>
                </a:cubicBezTo>
                <a:cubicBezTo>
                  <a:pt x="28284" y="196196"/>
                  <a:pt x="28553" y="193622"/>
                  <a:pt x="28774" y="191024"/>
                </a:cubicBezTo>
                <a:cubicBezTo>
                  <a:pt x="29411" y="191147"/>
                  <a:pt x="30073" y="191196"/>
                  <a:pt x="30710" y="191196"/>
                </a:cubicBezTo>
                <a:cubicBezTo>
                  <a:pt x="33185" y="191196"/>
                  <a:pt x="35636" y="190461"/>
                  <a:pt x="37720" y="189137"/>
                </a:cubicBezTo>
                <a:cubicBezTo>
                  <a:pt x="37793" y="189211"/>
                  <a:pt x="37842" y="189260"/>
                  <a:pt x="37916" y="189309"/>
                </a:cubicBezTo>
                <a:cubicBezTo>
                  <a:pt x="40146" y="190853"/>
                  <a:pt x="42842" y="191662"/>
                  <a:pt x="45562" y="191662"/>
                </a:cubicBezTo>
                <a:cubicBezTo>
                  <a:pt x="46714" y="191662"/>
                  <a:pt x="47866" y="191515"/>
                  <a:pt x="48969" y="191220"/>
                </a:cubicBezTo>
                <a:cubicBezTo>
                  <a:pt x="52719" y="190216"/>
                  <a:pt x="55954" y="187520"/>
                  <a:pt x="57596" y="184015"/>
                </a:cubicBezTo>
                <a:cubicBezTo>
                  <a:pt x="58111" y="182936"/>
                  <a:pt x="58454" y="181834"/>
                  <a:pt x="58699" y="180731"/>
                </a:cubicBezTo>
                <a:cubicBezTo>
                  <a:pt x="65066" y="180518"/>
                  <a:pt x="71469" y="180412"/>
                  <a:pt x="77875" y="180412"/>
                </a:cubicBezTo>
                <a:cubicBezTo>
                  <a:pt x="85475" y="180412"/>
                  <a:pt x="93079" y="180561"/>
                  <a:pt x="100634" y="180853"/>
                </a:cubicBezTo>
                <a:cubicBezTo>
                  <a:pt x="100879" y="183745"/>
                  <a:pt x="101344" y="186735"/>
                  <a:pt x="102815" y="189431"/>
                </a:cubicBezTo>
                <a:cubicBezTo>
                  <a:pt x="104702" y="192912"/>
                  <a:pt x="108060" y="195362"/>
                  <a:pt x="111785" y="196000"/>
                </a:cubicBezTo>
                <a:cubicBezTo>
                  <a:pt x="112422" y="196098"/>
                  <a:pt x="113059" y="196171"/>
                  <a:pt x="113697" y="196171"/>
                </a:cubicBezTo>
                <a:cubicBezTo>
                  <a:pt x="116736" y="196171"/>
                  <a:pt x="119677" y="194970"/>
                  <a:pt x="121760" y="192887"/>
                </a:cubicBezTo>
                <a:cubicBezTo>
                  <a:pt x="123231" y="193892"/>
                  <a:pt x="125093" y="194529"/>
                  <a:pt x="127471" y="194848"/>
                </a:cubicBezTo>
                <a:cubicBezTo>
                  <a:pt x="128279" y="194946"/>
                  <a:pt x="129113" y="194995"/>
                  <a:pt x="129897" y="194995"/>
                </a:cubicBezTo>
                <a:cubicBezTo>
                  <a:pt x="134064" y="194995"/>
                  <a:pt x="137666" y="193573"/>
                  <a:pt x="139897" y="190975"/>
                </a:cubicBezTo>
                <a:cubicBezTo>
                  <a:pt x="141980" y="192617"/>
                  <a:pt x="144529" y="193671"/>
                  <a:pt x="147200" y="193892"/>
                </a:cubicBezTo>
                <a:cubicBezTo>
                  <a:pt x="147568" y="193941"/>
                  <a:pt x="147935" y="193941"/>
                  <a:pt x="148303" y="193941"/>
                </a:cubicBezTo>
                <a:cubicBezTo>
                  <a:pt x="152396" y="193941"/>
                  <a:pt x="156391" y="192054"/>
                  <a:pt x="158964" y="188843"/>
                </a:cubicBezTo>
                <a:cubicBezTo>
                  <a:pt x="158964" y="188843"/>
                  <a:pt x="158964" y="188843"/>
                  <a:pt x="158989" y="188819"/>
                </a:cubicBezTo>
                <a:cubicBezTo>
                  <a:pt x="160116" y="189750"/>
                  <a:pt x="161415" y="190534"/>
                  <a:pt x="162861" y="191147"/>
                </a:cubicBezTo>
                <a:cubicBezTo>
                  <a:pt x="165410" y="192250"/>
                  <a:pt x="168376" y="192814"/>
                  <a:pt x="171660" y="192814"/>
                </a:cubicBezTo>
                <a:cubicBezTo>
                  <a:pt x="171905" y="192814"/>
                  <a:pt x="172150" y="192789"/>
                  <a:pt x="172371" y="192789"/>
                </a:cubicBezTo>
                <a:cubicBezTo>
                  <a:pt x="172567" y="194774"/>
                  <a:pt x="172787" y="196784"/>
                  <a:pt x="173081" y="198769"/>
                </a:cubicBezTo>
                <a:cubicBezTo>
                  <a:pt x="173523" y="202004"/>
                  <a:pt x="174405" y="205607"/>
                  <a:pt x="177444" y="207445"/>
                </a:cubicBezTo>
                <a:cubicBezTo>
                  <a:pt x="179429" y="208671"/>
                  <a:pt x="181758" y="208695"/>
                  <a:pt x="183449" y="208720"/>
                </a:cubicBezTo>
                <a:cubicBezTo>
                  <a:pt x="183841" y="208720"/>
                  <a:pt x="184208" y="208744"/>
                  <a:pt x="184601" y="208744"/>
                </a:cubicBezTo>
                <a:cubicBezTo>
                  <a:pt x="189944" y="208744"/>
                  <a:pt x="195164" y="208033"/>
                  <a:pt x="198301" y="204014"/>
                </a:cubicBezTo>
                <a:cubicBezTo>
                  <a:pt x="200997" y="200558"/>
                  <a:pt x="200948" y="196196"/>
                  <a:pt x="200629" y="191662"/>
                </a:cubicBezTo>
                <a:cubicBezTo>
                  <a:pt x="199698" y="177765"/>
                  <a:pt x="199012" y="163599"/>
                  <a:pt x="198571" y="148355"/>
                </a:cubicBezTo>
                <a:cubicBezTo>
                  <a:pt x="197884" y="125635"/>
                  <a:pt x="197737" y="101273"/>
                  <a:pt x="198080" y="71642"/>
                </a:cubicBezTo>
                <a:cubicBezTo>
                  <a:pt x="198203" y="60491"/>
                  <a:pt x="198399" y="48653"/>
                  <a:pt x="198718" y="33261"/>
                </a:cubicBezTo>
                <a:cubicBezTo>
                  <a:pt x="198767" y="31252"/>
                  <a:pt x="198865" y="29193"/>
                  <a:pt x="198938" y="27183"/>
                </a:cubicBezTo>
                <a:cubicBezTo>
                  <a:pt x="199134" y="22968"/>
                  <a:pt x="199330" y="18605"/>
                  <a:pt x="199085" y="14365"/>
                </a:cubicBezTo>
                <a:cubicBezTo>
                  <a:pt x="198718" y="8581"/>
                  <a:pt x="196340" y="3949"/>
                  <a:pt x="192566" y="1670"/>
                </a:cubicBezTo>
                <a:cubicBezTo>
                  <a:pt x="190713" y="551"/>
                  <a:pt x="188548" y="0"/>
                  <a:pt x="186380" y="0"/>
                </a:cubicBezTo>
                <a:cubicBezTo>
                  <a:pt x="183845" y="0"/>
                  <a:pt x="181305" y="754"/>
                  <a:pt x="179258" y="2233"/>
                </a:cubicBezTo>
                <a:cubicBezTo>
                  <a:pt x="174650" y="5566"/>
                  <a:pt x="173302" y="11204"/>
                  <a:pt x="173057" y="17012"/>
                </a:cubicBezTo>
                <a:cubicBezTo>
                  <a:pt x="172126" y="16765"/>
                  <a:pt x="171164" y="16644"/>
                  <a:pt x="170201" y="16644"/>
                </a:cubicBezTo>
                <a:cubicBezTo>
                  <a:pt x="167539" y="16644"/>
                  <a:pt x="164871" y="17570"/>
                  <a:pt x="162837" y="19316"/>
                </a:cubicBezTo>
                <a:cubicBezTo>
                  <a:pt x="159798" y="21938"/>
                  <a:pt x="158597" y="25737"/>
                  <a:pt x="158033" y="29291"/>
                </a:cubicBezTo>
                <a:cubicBezTo>
                  <a:pt x="157714" y="29095"/>
                  <a:pt x="157322" y="28997"/>
                  <a:pt x="156906" y="28997"/>
                </a:cubicBezTo>
                <a:cubicBezTo>
                  <a:pt x="154786" y="29051"/>
                  <a:pt x="152660" y="29076"/>
                  <a:pt x="150530" y="29076"/>
                </a:cubicBezTo>
                <a:cubicBezTo>
                  <a:pt x="139212" y="29076"/>
                  <a:pt x="127784" y="28375"/>
                  <a:pt x="116687" y="27673"/>
                </a:cubicBezTo>
                <a:cubicBezTo>
                  <a:pt x="105517" y="26986"/>
                  <a:pt x="94029" y="26280"/>
                  <a:pt x="82613" y="26280"/>
                </a:cubicBezTo>
                <a:cubicBezTo>
                  <a:pt x="80603" y="26280"/>
                  <a:pt x="78594" y="26302"/>
                  <a:pt x="76590" y="26350"/>
                </a:cubicBezTo>
                <a:cubicBezTo>
                  <a:pt x="76345" y="26350"/>
                  <a:pt x="76125" y="26399"/>
                  <a:pt x="75929" y="26472"/>
                </a:cubicBezTo>
                <a:cubicBezTo>
                  <a:pt x="74973" y="21546"/>
                  <a:pt x="72792" y="18164"/>
                  <a:pt x="69605" y="16693"/>
                </a:cubicBezTo>
                <a:cubicBezTo>
                  <a:pt x="68379" y="16140"/>
                  <a:pt x="66996" y="15860"/>
                  <a:pt x="65420" y="15860"/>
                </a:cubicBezTo>
                <a:cubicBezTo>
                  <a:pt x="64414" y="15860"/>
                  <a:pt x="63329" y="15974"/>
                  <a:pt x="62155" y="16203"/>
                </a:cubicBezTo>
                <a:cubicBezTo>
                  <a:pt x="58944" y="16841"/>
                  <a:pt x="56542" y="18164"/>
                  <a:pt x="55121" y="20051"/>
                </a:cubicBezTo>
                <a:cubicBezTo>
                  <a:pt x="53405" y="18581"/>
                  <a:pt x="51273" y="17625"/>
                  <a:pt x="49067" y="17306"/>
                </a:cubicBezTo>
                <a:cubicBezTo>
                  <a:pt x="48572" y="17240"/>
                  <a:pt x="48073" y="17207"/>
                  <a:pt x="47574" y="17207"/>
                </a:cubicBezTo>
                <a:cubicBezTo>
                  <a:pt x="44762" y="17207"/>
                  <a:pt x="41947" y="18240"/>
                  <a:pt x="39803" y="20051"/>
                </a:cubicBezTo>
                <a:cubicBezTo>
                  <a:pt x="38602" y="19169"/>
                  <a:pt x="37156" y="18507"/>
                  <a:pt x="35563" y="18164"/>
                </a:cubicBezTo>
                <a:cubicBezTo>
                  <a:pt x="34736" y="17982"/>
                  <a:pt x="33904" y="17894"/>
                  <a:pt x="33085" y="17894"/>
                </a:cubicBezTo>
                <a:cubicBezTo>
                  <a:pt x="31259" y="17894"/>
                  <a:pt x="29496" y="18332"/>
                  <a:pt x="27990" y="19144"/>
                </a:cubicBezTo>
                <a:cubicBezTo>
                  <a:pt x="27990" y="12625"/>
                  <a:pt x="26936" y="5983"/>
                  <a:pt x="21740" y="2233"/>
                </a:cubicBezTo>
                <a:cubicBezTo>
                  <a:pt x="19692" y="754"/>
                  <a:pt x="17160" y="0"/>
                  <a:pt x="146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6"/>
          <p:cNvSpPr/>
          <p:nvPr/>
        </p:nvSpPr>
        <p:spPr>
          <a:xfrm>
            <a:off x="4434074" y="184509"/>
            <a:ext cx="498106" cy="503998"/>
          </a:xfrm>
          <a:custGeom>
            <a:avLst/>
            <a:gdLst/>
            <a:ahLst/>
            <a:cxnLst/>
            <a:rect l="l" t="t" r="r" b="b"/>
            <a:pathLst>
              <a:path w="206683" h="209128" extrusionOk="0">
                <a:moveTo>
                  <a:pt x="62084" y="4094"/>
                </a:moveTo>
                <a:cubicBezTo>
                  <a:pt x="75596" y="4094"/>
                  <a:pt x="89136" y="4291"/>
                  <a:pt x="102570" y="4847"/>
                </a:cubicBezTo>
                <a:cubicBezTo>
                  <a:pt x="104775" y="4945"/>
                  <a:pt x="105437" y="5386"/>
                  <a:pt x="105609" y="5729"/>
                </a:cubicBezTo>
                <a:cubicBezTo>
                  <a:pt x="105780" y="6072"/>
                  <a:pt x="105682" y="6881"/>
                  <a:pt x="105633" y="7396"/>
                </a:cubicBezTo>
                <a:cubicBezTo>
                  <a:pt x="105462" y="8891"/>
                  <a:pt x="105266" y="10386"/>
                  <a:pt x="105070" y="11856"/>
                </a:cubicBezTo>
                <a:cubicBezTo>
                  <a:pt x="104138" y="18964"/>
                  <a:pt x="103182" y="26316"/>
                  <a:pt x="104016" y="33645"/>
                </a:cubicBezTo>
                <a:cubicBezTo>
                  <a:pt x="104212" y="35311"/>
                  <a:pt x="104530" y="37076"/>
                  <a:pt x="105609" y="38571"/>
                </a:cubicBezTo>
                <a:cubicBezTo>
                  <a:pt x="106747" y="40213"/>
                  <a:pt x="109108" y="41770"/>
                  <a:pt x="112442" y="41770"/>
                </a:cubicBezTo>
                <a:cubicBezTo>
                  <a:pt x="113486" y="41770"/>
                  <a:pt x="114626" y="41618"/>
                  <a:pt x="115853" y="41267"/>
                </a:cubicBezTo>
                <a:cubicBezTo>
                  <a:pt x="117324" y="40850"/>
                  <a:pt x="118672" y="40237"/>
                  <a:pt x="119995" y="39649"/>
                </a:cubicBezTo>
                <a:cubicBezTo>
                  <a:pt x="121368" y="39036"/>
                  <a:pt x="122667" y="38473"/>
                  <a:pt x="123990" y="38130"/>
                </a:cubicBezTo>
                <a:cubicBezTo>
                  <a:pt x="124768" y="37939"/>
                  <a:pt x="125569" y="37847"/>
                  <a:pt x="126377" y="37847"/>
                </a:cubicBezTo>
                <a:cubicBezTo>
                  <a:pt x="131067" y="37847"/>
                  <a:pt x="136003" y="40928"/>
                  <a:pt x="138156" y="45507"/>
                </a:cubicBezTo>
                <a:cubicBezTo>
                  <a:pt x="140558" y="50629"/>
                  <a:pt x="139799" y="57345"/>
                  <a:pt x="136245" y="62589"/>
                </a:cubicBezTo>
                <a:cubicBezTo>
                  <a:pt x="133893" y="66039"/>
                  <a:pt x="129769" y="68807"/>
                  <a:pt x="125885" y="68807"/>
                </a:cubicBezTo>
                <a:cubicBezTo>
                  <a:pt x="124830" y="68807"/>
                  <a:pt x="123793" y="68603"/>
                  <a:pt x="122814" y="68153"/>
                </a:cubicBezTo>
                <a:cubicBezTo>
                  <a:pt x="121319" y="67467"/>
                  <a:pt x="120020" y="66241"/>
                  <a:pt x="118647" y="64967"/>
                </a:cubicBezTo>
                <a:cubicBezTo>
                  <a:pt x="117961" y="64330"/>
                  <a:pt x="117226" y="63643"/>
                  <a:pt x="116466" y="63031"/>
                </a:cubicBezTo>
                <a:cubicBezTo>
                  <a:pt x="114139" y="61136"/>
                  <a:pt x="111643" y="60154"/>
                  <a:pt x="109353" y="60154"/>
                </a:cubicBezTo>
                <a:cubicBezTo>
                  <a:pt x="108266" y="60154"/>
                  <a:pt x="107225" y="60375"/>
                  <a:pt x="106271" y="60825"/>
                </a:cubicBezTo>
                <a:cubicBezTo>
                  <a:pt x="103869" y="61977"/>
                  <a:pt x="102202" y="64501"/>
                  <a:pt x="101761" y="67614"/>
                </a:cubicBezTo>
                <a:cubicBezTo>
                  <a:pt x="101442" y="69893"/>
                  <a:pt x="101810" y="72050"/>
                  <a:pt x="102153" y="74158"/>
                </a:cubicBezTo>
                <a:lnTo>
                  <a:pt x="102227" y="74599"/>
                </a:lnTo>
                <a:cubicBezTo>
                  <a:pt x="103575" y="83152"/>
                  <a:pt x="104016" y="91877"/>
                  <a:pt x="103477" y="100529"/>
                </a:cubicBezTo>
                <a:cubicBezTo>
                  <a:pt x="103452" y="100946"/>
                  <a:pt x="103378" y="101926"/>
                  <a:pt x="103133" y="102196"/>
                </a:cubicBezTo>
                <a:cubicBezTo>
                  <a:pt x="102839" y="102490"/>
                  <a:pt x="101736" y="102514"/>
                  <a:pt x="101271" y="102539"/>
                </a:cubicBezTo>
                <a:cubicBezTo>
                  <a:pt x="96056" y="102707"/>
                  <a:pt x="90800" y="102793"/>
                  <a:pt x="85543" y="102793"/>
                </a:cubicBezTo>
                <a:cubicBezTo>
                  <a:pt x="80102" y="102793"/>
                  <a:pt x="74660" y="102701"/>
                  <a:pt x="69262" y="102514"/>
                </a:cubicBezTo>
                <a:cubicBezTo>
                  <a:pt x="67130" y="102441"/>
                  <a:pt x="65782" y="102000"/>
                  <a:pt x="65561" y="101313"/>
                </a:cubicBezTo>
                <a:cubicBezTo>
                  <a:pt x="65439" y="100946"/>
                  <a:pt x="65561" y="100308"/>
                  <a:pt x="65659" y="99794"/>
                </a:cubicBezTo>
                <a:cubicBezTo>
                  <a:pt x="66076" y="97980"/>
                  <a:pt x="66713" y="96240"/>
                  <a:pt x="67400" y="94402"/>
                </a:cubicBezTo>
                <a:cubicBezTo>
                  <a:pt x="68233" y="92098"/>
                  <a:pt x="69115" y="89745"/>
                  <a:pt x="69532" y="87196"/>
                </a:cubicBezTo>
                <a:cubicBezTo>
                  <a:pt x="70782" y="79893"/>
                  <a:pt x="67988" y="72246"/>
                  <a:pt x="62400" y="67712"/>
                </a:cubicBezTo>
                <a:cubicBezTo>
                  <a:pt x="58993" y="64967"/>
                  <a:pt x="54680" y="63545"/>
                  <a:pt x="50391" y="63545"/>
                </a:cubicBezTo>
                <a:cubicBezTo>
                  <a:pt x="47376" y="63545"/>
                  <a:pt x="44386" y="64231"/>
                  <a:pt x="41763" y="65678"/>
                </a:cubicBezTo>
                <a:cubicBezTo>
                  <a:pt x="35171" y="69305"/>
                  <a:pt x="31519" y="77442"/>
                  <a:pt x="33283" y="84574"/>
                </a:cubicBezTo>
                <a:cubicBezTo>
                  <a:pt x="34068" y="87784"/>
                  <a:pt x="35783" y="90529"/>
                  <a:pt x="37425" y="93176"/>
                </a:cubicBezTo>
                <a:cubicBezTo>
                  <a:pt x="38406" y="94745"/>
                  <a:pt x="39337" y="96240"/>
                  <a:pt x="40048" y="97784"/>
                </a:cubicBezTo>
                <a:cubicBezTo>
                  <a:pt x="40219" y="98103"/>
                  <a:pt x="40612" y="98936"/>
                  <a:pt x="40513" y="99402"/>
                </a:cubicBezTo>
                <a:cubicBezTo>
                  <a:pt x="40366" y="100039"/>
                  <a:pt x="39043" y="100578"/>
                  <a:pt x="37131" y="100774"/>
                </a:cubicBezTo>
                <a:cubicBezTo>
                  <a:pt x="32094" y="101271"/>
                  <a:pt x="27027" y="101522"/>
                  <a:pt x="21960" y="101522"/>
                </a:cubicBezTo>
                <a:cubicBezTo>
                  <a:pt x="16770" y="101522"/>
                  <a:pt x="11580" y="101258"/>
                  <a:pt x="6422" y="100725"/>
                </a:cubicBezTo>
                <a:lnTo>
                  <a:pt x="6422" y="100652"/>
                </a:lnTo>
                <a:cubicBezTo>
                  <a:pt x="6030" y="92735"/>
                  <a:pt x="5613" y="84574"/>
                  <a:pt x="5294" y="76510"/>
                </a:cubicBezTo>
                <a:cubicBezTo>
                  <a:pt x="4559" y="59330"/>
                  <a:pt x="4314" y="46070"/>
                  <a:pt x="4437" y="33596"/>
                </a:cubicBezTo>
                <a:cubicBezTo>
                  <a:pt x="4535" y="26047"/>
                  <a:pt x="4755" y="19037"/>
                  <a:pt x="5123" y="12199"/>
                </a:cubicBezTo>
                <a:cubicBezTo>
                  <a:pt x="5172" y="11636"/>
                  <a:pt x="5172" y="11096"/>
                  <a:pt x="5172" y="10582"/>
                </a:cubicBezTo>
                <a:cubicBezTo>
                  <a:pt x="5196" y="8401"/>
                  <a:pt x="5270" y="7028"/>
                  <a:pt x="6299" y="6097"/>
                </a:cubicBezTo>
                <a:cubicBezTo>
                  <a:pt x="7598" y="4945"/>
                  <a:pt x="9755" y="4749"/>
                  <a:pt x="11912" y="4700"/>
                </a:cubicBezTo>
                <a:cubicBezTo>
                  <a:pt x="28414" y="4400"/>
                  <a:pt x="45227" y="4094"/>
                  <a:pt x="62084" y="4094"/>
                </a:cubicBezTo>
                <a:close/>
                <a:moveTo>
                  <a:pt x="186073" y="4689"/>
                </a:moveTo>
                <a:cubicBezTo>
                  <a:pt x="190727" y="4689"/>
                  <a:pt x="195617" y="5146"/>
                  <a:pt x="198301" y="8278"/>
                </a:cubicBezTo>
                <a:cubicBezTo>
                  <a:pt x="200580" y="10925"/>
                  <a:pt x="200801" y="14993"/>
                  <a:pt x="200825" y="19282"/>
                </a:cubicBezTo>
                <a:lnTo>
                  <a:pt x="201365" y="82025"/>
                </a:lnTo>
                <a:cubicBezTo>
                  <a:pt x="201414" y="87980"/>
                  <a:pt x="200850" y="94304"/>
                  <a:pt x="200311" y="100406"/>
                </a:cubicBezTo>
                <a:cubicBezTo>
                  <a:pt x="200188" y="101803"/>
                  <a:pt x="200041" y="103225"/>
                  <a:pt x="199919" y="104671"/>
                </a:cubicBezTo>
                <a:cubicBezTo>
                  <a:pt x="198987" y="104303"/>
                  <a:pt x="198031" y="104132"/>
                  <a:pt x="197125" y="103985"/>
                </a:cubicBezTo>
                <a:cubicBezTo>
                  <a:pt x="193102" y="103335"/>
                  <a:pt x="189059" y="103014"/>
                  <a:pt x="185017" y="103014"/>
                </a:cubicBezTo>
                <a:cubicBezTo>
                  <a:pt x="180364" y="103014"/>
                  <a:pt x="175713" y="103440"/>
                  <a:pt x="171096" y="104279"/>
                </a:cubicBezTo>
                <a:cubicBezTo>
                  <a:pt x="170018" y="104475"/>
                  <a:pt x="167763" y="104892"/>
                  <a:pt x="166562" y="106779"/>
                </a:cubicBezTo>
                <a:cubicBezTo>
                  <a:pt x="165778" y="108004"/>
                  <a:pt x="165729" y="109352"/>
                  <a:pt x="165802" y="110529"/>
                </a:cubicBezTo>
                <a:cubicBezTo>
                  <a:pt x="165925" y="113004"/>
                  <a:pt x="166415" y="115479"/>
                  <a:pt x="166905" y="117881"/>
                </a:cubicBezTo>
                <a:cubicBezTo>
                  <a:pt x="167763" y="122195"/>
                  <a:pt x="168572" y="126312"/>
                  <a:pt x="167224" y="129989"/>
                </a:cubicBezTo>
                <a:cubicBezTo>
                  <a:pt x="166072" y="133150"/>
                  <a:pt x="163229" y="135797"/>
                  <a:pt x="159651" y="137072"/>
                </a:cubicBezTo>
                <a:cubicBezTo>
                  <a:pt x="157886" y="137713"/>
                  <a:pt x="155932" y="138034"/>
                  <a:pt x="153868" y="138034"/>
                </a:cubicBezTo>
                <a:cubicBezTo>
                  <a:pt x="152147" y="138034"/>
                  <a:pt x="150351" y="137811"/>
                  <a:pt x="148524" y="137366"/>
                </a:cubicBezTo>
                <a:cubicBezTo>
                  <a:pt x="145681" y="136679"/>
                  <a:pt x="141710" y="135160"/>
                  <a:pt x="139014" y="131925"/>
                </a:cubicBezTo>
                <a:cubicBezTo>
                  <a:pt x="136637" y="129082"/>
                  <a:pt x="135828" y="125307"/>
                  <a:pt x="136931" y="122293"/>
                </a:cubicBezTo>
                <a:cubicBezTo>
                  <a:pt x="137397" y="121067"/>
                  <a:pt x="138156" y="119891"/>
                  <a:pt x="138990" y="118641"/>
                </a:cubicBezTo>
                <a:cubicBezTo>
                  <a:pt x="139774" y="117489"/>
                  <a:pt x="140558" y="116288"/>
                  <a:pt x="141171" y="114916"/>
                </a:cubicBezTo>
                <a:cubicBezTo>
                  <a:pt x="141931" y="113200"/>
                  <a:pt x="142200" y="111190"/>
                  <a:pt x="141906" y="109401"/>
                </a:cubicBezTo>
                <a:cubicBezTo>
                  <a:pt x="141539" y="107146"/>
                  <a:pt x="140338" y="105455"/>
                  <a:pt x="138524" y="104573"/>
                </a:cubicBezTo>
                <a:cubicBezTo>
                  <a:pt x="137176" y="103936"/>
                  <a:pt x="135779" y="103887"/>
                  <a:pt x="134652" y="103862"/>
                </a:cubicBezTo>
                <a:lnTo>
                  <a:pt x="107177" y="103151"/>
                </a:lnTo>
                <a:cubicBezTo>
                  <a:pt x="107471" y="102245"/>
                  <a:pt x="107520" y="101362"/>
                  <a:pt x="107569" y="100799"/>
                </a:cubicBezTo>
                <a:cubicBezTo>
                  <a:pt x="108109" y="91828"/>
                  <a:pt x="107692" y="82809"/>
                  <a:pt x="106271" y="73961"/>
                </a:cubicBezTo>
                <a:lnTo>
                  <a:pt x="106197" y="73496"/>
                </a:lnTo>
                <a:cubicBezTo>
                  <a:pt x="105878" y="71609"/>
                  <a:pt x="105609" y="69844"/>
                  <a:pt x="105829" y="68153"/>
                </a:cubicBezTo>
                <a:cubicBezTo>
                  <a:pt x="106001" y="66829"/>
                  <a:pt x="106687" y="65187"/>
                  <a:pt x="108035" y="64550"/>
                </a:cubicBezTo>
                <a:cubicBezTo>
                  <a:pt x="108457" y="64345"/>
                  <a:pt x="108914" y="64255"/>
                  <a:pt x="109390" y="64255"/>
                </a:cubicBezTo>
                <a:cubicBezTo>
                  <a:pt x="110905" y="64255"/>
                  <a:pt x="112600" y="65172"/>
                  <a:pt x="113868" y="66217"/>
                </a:cubicBezTo>
                <a:cubicBezTo>
                  <a:pt x="114554" y="66756"/>
                  <a:pt x="115192" y="67344"/>
                  <a:pt x="115853" y="67981"/>
                </a:cubicBezTo>
                <a:cubicBezTo>
                  <a:pt x="117397" y="69403"/>
                  <a:pt x="119015" y="70898"/>
                  <a:pt x="121098" y="71878"/>
                </a:cubicBezTo>
                <a:cubicBezTo>
                  <a:pt x="122667" y="72600"/>
                  <a:pt x="124289" y="72924"/>
                  <a:pt x="125904" y="72924"/>
                </a:cubicBezTo>
                <a:cubicBezTo>
                  <a:pt x="131304" y="72924"/>
                  <a:pt x="136627" y="69308"/>
                  <a:pt x="139627" y="64893"/>
                </a:cubicBezTo>
                <a:cubicBezTo>
                  <a:pt x="143990" y="58472"/>
                  <a:pt x="144872" y="50188"/>
                  <a:pt x="141857" y="43767"/>
                </a:cubicBezTo>
                <a:cubicBezTo>
                  <a:pt x="139018" y="37716"/>
                  <a:pt x="132658" y="33750"/>
                  <a:pt x="126406" y="33750"/>
                </a:cubicBezTo>
                <a:cubicBezTo>
                  <a:pt x="125263" y="33750"/>
                  <a:pt x="124124" y="33883"/>
                  <a:pt x="123010" y="34159"/>
                </a:cubicBezTo>
                <a:cubicBezTo>
                  <a:pt x="121319" y="34576"/>
                  <a:pt x="119799" y="35262"/>
                  <a:pt x="118329" y="35899"/>
                </a:cubicBezTo>
                <a:cubicBezTo>
                  <a:pt x="117079" y="36463"/>
                  <a:pt x="115927" y="36978"/>
                  <a:pt x="114726" y="37321"/>
                </a:cubicBezTo>
                <a:cubicBezTo>
                  <a:pt x="114021" y="37519"/>
                  <a:pt x="113238" y="37635"/>
                  <a:pt x="112470" y="37635"/>
                </a:cubicBezTo>
                <a:cubicBezTo>
                  <a:pt x="111049" y="37635"/>
                  <a:pt x="109683" y="37236"/>
                  <a:pt x="108966" y="36218"/>
                </a:cubicBezTo>
                <a:cubicBezTo>
                  <a:pt x="108452" y="35507"/>
                  <a:pt x="108256" y="34478"/>
                  <a:pt x="108109" y="33179"/>
                </a:cubicBezTo>
                <a:cubicBezTo>
                  <a:pt x="107324" y="26341"/>
                  <a:pt x="108231" y="19258"/>
                  <a:pt x="109138" y="12395"/>
                </a:cubicBezTo>
                <a:cubicBezTo>
                  <a:pt x="109334" y="10900"/>
                  <a:pt x="109530" y="9381"/>
                  <a:pt x="109702" y="7886"/>
                </a:cubicBezTo>
                <a:cubicBezTo>
                  <a:pt x="109775" y="7322"/>
                  <a:pt x="109849" y="6587"/>
                  <a:pt x="109775" y="5803"/>
                </a:cubicBezTo>
                <a:lnTo>
                  <a:pt x="184748" y="4700"/>
                </a:lnTo>
                <a:cubicBezTo>
                  <a:pt x="185186" y="4693"/>
                  <a:pt x="185629" y="4689"/>
                  <a:pt x="186073" y="4689"/>
                </a:cubicBezTo>
                <a:close/>
                <a:moveTo>
                  <a:pt x="50424" y="67614"/>
                </a:moveTo>
                <a:cubicBezTo>
                  <a:pt x="53767" y="67614"/>
                  <a:pt x="57157" y="68734"/>
                  <a:pt x="59826" y="70898"/>
                </a:cubicBezTo>
                <a:cubicBezTo>
                  <a:pt x="64213" y="74452"/>
                  <a:pt x="66468" y="80726"/>
                  <a:pt x="65488" y="86510"/>
                </a:cubicBezTo>
                <a:cubicBezTo>
                  <a:pt x="65120" y="88667"/>
                  <a:pt x="64361" y="90774"/>
                  <a:pt x="63552" y="92980"/>
                </a:cubicBezTo>
                <a:cubicBezTo>
                  <a:pt x="62865" y="94867"/>
                  <a:pt x="62155" y="96828"/>
                  <a:pt x="61665" y="98862"/>
                </a:cubicBezTo>
                <a:cubicBezTo>
                  <a:pt x="61419" y="99965"/>
                  <a:pt x="61223" y="101289"/>
                  <a:pt x="61665" y="102612"/>
                </a:cubicBezTo>
                <a:cubicBezTo>
                  <a:pt x="62498" y="105137"/>
                  <a:pt x="65022" y="106485"/>
                  <a:pt x="69115" y="106632"/>
                </a:cubicBezTo>
                <a:cubicBezTo>
                  <a:pt x="74556" y="106803"/>
                  <a:pt x="79997" y="106901"/>
                  <a:pt x="85463" y="106901"/>
                </a:cubicBezTo>
                <a:cubicBezTo>
                  <a:pt x="90560" y="106901"/>
                  <a:pt x="95634" y="106803"/>
                  <a:pt x="100683" y="106656"/>
                </a:cubicBezTo>
                <a:lnTo>
                  <a:pt x="100683" y="106656"/>
                </a:lnTo>
                <a:cubicBezTo>
                  <a:pt x="100609" y="112048"/>
                  <a:pt x="100928" y="117489"/>
                  <a:pt x="101687" y="122856"/>
                </a:cubicBezTo>
                <a:cubicBezTo>
                  <a:pt x="101761" y="123420"/>
                  <a:pt x="101859" y="124008"/>
                  <a:pt x="101932" y="124597"/>
                </a:cubicBezTo>
                <a:cubicBezTo>
                  <a:pt x="102570" y="128763"/>
                  <a:pt x="103133" y="132684"/>
                  <a:pt x="102129" y="136361"/>
                </a:cubicBezTo>
                <a:cubicBezTo>
                  <a:pt x="101220" y="139640"/>
                  <a:pt x="98208" y="142820"/>
                  <a:pt x="95030" y="142820"/>
                </a:cubicBezTo>
                <a:cubicBezTo>
                  <a:pt x="94693" y="142820"/>
                  <a:pt x="94355" y="142784"/>
                  <a:pt x="94016" y="142709"/>
                </a:cubicBezTo>
                <a:cubicBezTo>
                  <a:pt x="92619" y="142414"/>
                  <a:pt x="91296" y="141483"/>
                  <a:pt x="89899" y="140527"/>
                </a:cubicBezTo>
                <a:cubicBezTo>
                  <a:pt x="88575" y="139596"/>
                  <a:pt x="87178" y="138616"/>
                  <a:pt x="85512" y="138003"/>
                </a:cubicBezTo>
                <a:cubicBezTo>
                  <a:pt x="84332" y="137578"/>
                  <a:pt x="83069" y="137369"/>
                  <a:pt x="81761" y="137369"/>
                </a:cubicBezTo>
                <a:cubicBezTo>
                  <a:pt x="78396" y="137369"/>
                  <a:pt x="74730" y="138749"/>
                  <a:pt x="71395" y="141361"/>
                </a:cubicBezTo>
                <a:cubicBezTo>
                  <a:pt x="66150" y="145503"/>
                  <a:pt x="62939" y="151434"/>
                  <a:pt x="62792" y="157218"/>
                </a:cubicBezTo>
                <a:cubicBezTo>
                  <a:pt x="62620" y="164056"/>
                  <a:pt x="67056" y="170477"/>
                  <a:pt x="73086" y="172193"/>
                </a:cubicBezTo>
                <a:cubicBezTo>
                  <a:pt x="74379" y="172556"/>
                  <a:pt x="75653" y="172714"/>
                  <a:pt x="76910" y="172714"/>
                </a:cubicBezTo>
                <a:cubicBezTo>
                  <a:pt x="81248" y="172714"/>
                  <a:pt x="85380" y="170831"/>
                  <a:pt x="89408" y="169006"/>
                </a:cubicBezTo>
                <a:cubicBezTo>
                  <a:pt x="91026" y="168271"/>
                  <a:pt x="92570" y="167560"/>
                  <a:pt x="94114" y="166997"/>
                </a:cubicBezTo>
                <a:cubicBezTo>
                  <a:pt x="94932" y="166684"/>
                  <a:pt x="95633" y="166526"/>
                  <a:pt x="96145" y="166526"/>
                </a:cubicBezTo>
                <a:cubicBezTo>
                  <a:pt x="96477" y="166526"/>
                  <a:pt x="96729" y="166592"/>
                  <a:pt x="96884" y="166727"/>
                </a:cubicBezTo>
                <a:cubicBezTo>
                  <a:pt x="97227" y="167021"/>
                  <a:pt x="97447" y="167977"/>
                  <a:pt x="97570" y="168492"/>
                </a:cubicBezTo>
                <a:cubicBezTo>
                  <a:pt x="99849" y="178687"/>
                  <a:pt x="100143" y="189545"/>
                  <a:pt x="98428" y="199839"/>
                </a:cubicBezTo>
                <a:cubicBezTo>
                  <a:pt x="98232" y="201088"/>
                  <a:pt x="97938" y="202461"/>
                  <a:pt x="97178" y="203123"/>
                </a:cubicBezTo>
                <a:cubicBezTo>
                  <a:pt x="96492" y="203735"/>
                  <a:pt x="95217" y="203858"/>
                  <a:pt x="93894" y="203956"/>
                </a:cubicBezTo>
                <a:cubicBezTo>
                  <a:pt x="87295" y="204412"/>
                  <a:pt x="80635" y="204579"/>
                  <a:pt x="73981" y="204579"/>
                </a:cubicBezTo>
                <a:cubicBezTo>
                  <a:pt x="64891" y="204579"/>
                  <a:pt x="55811" y="204267"/>
                  <a:pt x="46910" y="203956"/>
                </a:cubicBezTo>
                <a:lnTo>
                  <a:pt x="15098" y="202878"/>
                </a:lnTo>
                <a:cubicBezTo>
                  <a:pt x="11618" y="202755"/>
                  <a:pt x="8186" y="202338"/>
                  <a:pt x="6716" y="200157"/>
                </a:cubicBezTo>
                <a:cubicBezTo>
                  <a:pt x="5907" y="198932"/>
                  <a:pt x="5760" y="197241"/>
                  <a:pt x="5662" y="195182"/>
                </a:cubicBezTo>
                <a:cubicBezTo>
                  <a:pt x="4142" y="165183"/>
                  <a:pt x="4191" y="134792"/>
                  <a:pt x="5785" y="104794"/>
                </a:cubicBezTo>
                <a:cubicBezTo>
                  <a:pt x="5858" y="104794"/>
                  <a:pt x="5932" y="104794"/>
                  <a:pt x="6005" y="104818"/>
                </a:cubicBezTo>
                <a:cubicBezTo>
                  <a:pt x="11268" y="105360"/>
                  <a:pt x="16562" y="105630"/>
                  <a:pt x="21855" y="105630"/>
                </a:cubicBezTo>
                <a:cubicBezTo>
                  <a:pt x="27088" y="105630"/>
                  <a:pt x="32321" y="105366"/>
                  <a:pt x="37523" y="104843"/>
                </a:cubicBezTo>
                <a:cubicBezTo>
                  <a:pt x="42597" y="104328"/>
                  <a:pt x="44116" y="102073"/>
                  <a:pt x="44508" y="100259"/>
                </a:cubicBezTo>
                <a:cubicBezTo>
                  <a:pt x="44852" y="98666"/>
                  <a:pt x="44288" y="97171"/>
                  <a:pt x="43773" y="96044"/>
                </a:cubicBezTo>
                <a:cubicBezTo>
                  <a:pt x="42940" y="94279"/>
                  <a:pt x="41910" y="92613"/>
                  <a:pt x="40906" y="91020"/>
                </a:cubicBezTo>
                <a:cubicBezTo>
                  <a:pt x="39362" y="88520"/>
                  <a:pt x="37891" y="86167"/>
                  <a:pt x="37254" y="83593"/>
                </a:cubicBezTo>
                <a:cubicBezTo>
                  <a:pt x="35955" y="78275"/>
                  <a:pt x="38798" y="72001"/>
                  <a:pt x="43749" y="69280"/>
                </a:cubicBezTo>
                <a:cubicBezTo>
                  <a:pt x="45775" y="68161"/>
                  <a:pt x="48088" y="67614"/>
                  <a:pt x="50424" y="67614"/>
                </a:cubicBezTo>
                <a:close/>
                <a:moveTo>
                  <a:pt x="185018" y="107123"/>
                </a:moveTo>
                <a:cubicBezTo>
                  <a:pt x="188849" y="107123"/>
                  <a:pt x="192682" y="107425"/>
                  <a:pt x="196487" y="108029"/>
                </a:cubicBezTo>
                <a:cubicBezTo>
                  <a:pt x="197590" y="108200"/>
                  <a:pt x="198742" y="108421"/>
                  <a:pt x="199428" y="109009"/>
                </a:cubicBezTo>
                <a:cubicBezTo>
                  <a:pt x="200115" y="109597"/>
                  <a:pt x="200507" y="110725"/>
                  <a:pt x="200752" y="111656"/>
                </a:cubicBezTo>
                <a:cubicBezTo>
                  <a:pt x="201659" y="114965"/>
                  <a:pt x="201879" y="118567"/>
                  <a:pt x="202026" y="121974"/>
                </a:cubicBezTo>
                <a:cubicBezTo>
                  <a:pt x="202565" y="134768"/>
                  <a:pt x="202222" y="147806"/>
                  <a:pt x="201904" y="160428"/>
                </a:cubicBezTo>
                <a:cubicBezTo>
                  <a:pt x="201610" y="171188"/>
                  <a:pt x="201316" y="182339"/>
                  <a:pt x="201561" y="193295"/>
                </a:cubicBezTo>
                <a:cubicBezTo>
                  <a:pt x="201659" y="196677"/>
                  <a:pt x="201585" y="199618"/>
                  <a:pt x="199968" y="201456"/>
                </a:cubicBezTo>
                <a:cubicBezTo>
                  <a:pt x="198154" y="203539"/>
                  <a:pt x="194723" y="203809"/>
                  <a:pt x="191389" y="203931"/>
                </a:cubicBezTo>
                <a:cubicBezTo>
                  <a:pt x="175602" y="204484"/>
                  <a:pt x="159540" y="205036"/>
                  <a:pt x="143437" y="205036"/>
                </a:cubicBezTo>
                <a:cubicBezTo>
                  <a:pt x="129516" y="205036"/>
                  <a:pt x="115566" y="204623"/>
                  <a:pt x="101736" y="203441"/>
                </a:cubicBezTo>
                <a:cubicBezTo>
                  <a:pt x="102178" y="202338"/>
                  <a:pt x="102349" y="201260"/>
                  <a:pt x="102472" y="200525"/>
                </a:cubicBezTo>
                <a:cubicBezTo>
                  <a:pt x="104285" y="189692"/>
                  <a:pt x="103967" y="178295"/>
                  <a:pt x="101565" y="167585"/>
                </a:cubicBezTo>
                <a:cubicBezTo>
                  <a:pt x="101271" y="166237"/>
                  <a:pt x="100830" y="164668"/>
                  <a:pt x="99506" y="163566"/>
                </a:cubicBezTo>
                <a:cubicBezTo>
                  <a:pt x="98603" y="162813"/>
                  <a:pt x="97487" y="162435"/>
                  <a:pt x="96174" y="162435"/>
                </a:cubicBezTo>
                <a:cubicBezTo>
                  <a:pt x="95134" y="162435"/>
                  <a:pt x="93971" y="162672"/>
                  <a:pt x="92693" y="163149"/>
                </a:cubicBezTo>
                <a:cubicBezTo>
                  <a:pt x="91002" y="163762"/>
                  <a:pt x="89335" y="164521"/>
                  <a:pt x="87693" y="165281"/>
                </a:cubicBezTo>
                <a:cubicBezTo>
                  <a:pt x="83958" y="166974"/>
                  <a:pt x="80377" y="168604"/>
                  <a:pt x="76901" y="168604"/>
                </a:cubicBezTo>
                <a:cubicBezTo>
                  <a:pt x="75998" y="168604"/>
                  <a:pt x="75103" y="168494"/>
                  <a:pt x="74213" y="168247"/>
                </a:cubicBezTo>
                <a:cubicBezTo>
                  <a:pt x="69998" y="167046"/>
                  <a:pt x="66762" y="162242"/>
                  <a:pt x="66885" y="157316"/>
                </a:cubicBezTo>
                <a:cubicBezTo>
                  <a:pt x="67007" y="152733"/>
                  <a:pt x="69630" y="147978"/>
                  <a:pt x="73943" y="144596"/>
                </a:cubicBezTo>
                <a:cubicBezTo>
                  <a:pt x="76516" y="142549"/>
                  <a:pt x="79276" y="141466"/>
                  <a:pt x="81699" y="141466"/>
                </a:cubicBezTo>
                <a:cubicBezTo>
                  <a:pt x="82554" y="141466"/>
                  <a:pt x="83367" y="141600"/>
                  <a:pt x="84115" y="141875"/>
                </a:cubicBezTo>
                <a:cubicBezTo>
                  <a:pt x="85291" y="142292"/>
                  <a:pt x="86394" y="143052"/>
                  <a:pt x="87570" y="143885"/>
                </a:cubicBezTo>
                <a:cubicBezTo>
                  <a:pt x="89237" y="145037"/>
                  <a:pt x="90953" y="146238"/>
                  <a:pt x="93134" y="146728"/>
                </a:cubicBezTo>
                <a:cubicBezTo>
                  <a:pt x="93760" y="146864"/>
                  <a:pt x="94392" y="146931"/>
                  <a:pt x="95023" y="146931"/>
                </a:cubicBezTo>
                <a:cubicBezTo>
                  <a:pt x="97231" y="146931"/>
                  <a:pt x="99436" y="146110"/>
                  <a:pt x="101418" y="144547"/>
                </a:cubicBezTo>
                <a:cubicBezTo>
                  <a:pt x="103624" y="142782"/>
                  <a:pt x="105315" y="140184"/>
                  <a:pt x="106074" y="137464"/>
                </a:cubicBezTo>
                <a:cubicBezTo>
                  <a:pt x="107324" y="132954"/>
                  <a:pt x="106663" y="128395"/>
                  <a:pt x="106001" y="124008"/>
                </a:cubicBezTo>
                <a:cubicBezTo>
                  <a:pt x="105903" y="123420"/>
                  <a:pt x="105829" y="122856"/>
                  <a:pt x="105756" y="122268"/>
                </a:cubicBezTo>
                <a:cubicBezTo>
                  <a:pt x="105045" y="117293"/>
                  <a:pt x="104726" y="112220"/>
                  <a:pt x="104775" y="107195"/>
                </a:cubicBezTo>
                <a:lnTo>
                  <a:pt x="104775" y="107195"/>
                </a:lnTo>
                <a:lnTo>
                  <a:pt x="134554" y="107955"/>
                </a:lnTo>
                <a:cubicBezTo>
                  <a:pt x="135362" y="107980"/>
                  <a:pt x="136196" y="108004"/>
                  <a:pt x="136759" y="108274"/>
                </a:cubicBezTo>
                <a:cubicBezTo>
                  <a:pt x="138107" y="108911"/>
                  <a:pt x="138230" y="111435"/>
                  <a:pt x="137421" y="113249"/>
                </a:cubicBezTo>
                <a:cubicBezTo>
                  <a:pt x="136955" y="114303"/>
                  <a:pt x="136294" y="115308"/>
                  <a:pt x="135583" y="116386"/>
                </a:cubicBezTo>
                <a:cubicBezTo>
                  <a:pt x="134652" y="117759"/>
                  <a:pt x="133696" y="119205"/>
                  <a:pt x="133083" y="120896"/>
                </a:cubicBezTo>
                <a:cubicBezTo>
                  <a:pt x="131490" y="125234"/>
                  <a:pt x="132568" y="130601"/>
                  <a:pt x="135853" y="134547"/>
                </a:cubicBezTo>
                <a:cubicBezTo>
                  <a:pt x="139259" y="138640"/>
                  <a:pt x="144112" y="140503"/>
                  <a:pt x="147543" y="141361"/>
                </a:cubicBezTo>
                <a:cubicBezTo>
                  <a:pt x="149693" y="141874"/>
                  <a:pt x="151809" y="142129"/>
                  <a:pt x="153850" y="142129"/>
                </a:cubicBezTo>
                <a:cubicBezTo>
                  <a:pt x="156392" y="142129"/>
                  <a:pt x="158818" y="141733"/>
                  <a:pt x="161048" y="140944"/>
                </a:cubicBezTo>
                <a:cubicBezTo>
                  <a:pt x="165753" y="139253"/>
                  <a:pt x="169503" y="135675"/>
                  <a:pt x="171072" y="131410"/>
                </a:cubicBezTo>
                <a:cubicBezTo>
                  <a:pt x="172836" y="126631"/>
                  <a:pt x="171856" y="121778"/>
                  <a:pt x="170925" y="117072"/>
                </a:cubicBezTo>
                <a:cubicBezTo>
                  <a:pt x="170459" y="114720"/>
                  <a:pt x="170018" y="112489"/>
                  <a:pt x="169895" y="110283"/>
                </a:cubicBezTo>
                <a:cubicBezTo>
                  <a:pt x="169871" y="110038"/>
                  <a:pt x="169846" y="109254"/>
                  <a:pt x="170018" y="108985"/>
                </a:cubicBezTo>
                <a:cubicBezTo>
                  <a:pt x="170263" y="108592"/>
                  <a:pt x="171439" y="108372"/>
                  <a:pt x="171831" y="108323"/>
                </a:cubicBezTo>
                <a:cubicBezTo>
                  <a:pt x="176199" y="107523"/>
                  <a:pt x="180608" y="107123"/>
                  <a:pt x="185018" y="107123"/>
                </a:cubicBezTo>
                <a:close/>
                <a:moveTo>
                  <a:pt x="62119" y="1"/>
                </a:moveTo>
                <a:cubicBezTo>
                  <a:pt x="45215" y="1"/>
                  <a:pt x="28368" y="307"/>
                  <a:pt x="11838" y="607"/>
                </a:cubicBezTo>
                <a:cubicBezTo>
                  <a:pt x="8897" y="656"/>
                  <a:pt x="5858" y="999"/>
                  <a:pt x="3579" y="3033"/>
                </a:cubicBezTo>
                <a:cubicBezTo>
                  <a:pt x="1152" y="5214"/>
                  <a:pt x="1103" y="8155"/>
                  <a:pt x="1079" y="10533"/>
                </a:cubicBezTo>
                <a:cubicBezTo>
                  <a:pt x="1079" y="11023"/>
                  <a:pt x="1054" y="11513"/>
                  <a:pt x="1030" y="11979"/>
                </a:cubicBezTo>
                <a:cubicBezTo>
                  <a:pt x="662" y="18890"/>
                  <a:pt x="417" y="25949"/>
                  <a:pt x="344" y="33547"/>
                </a:cubicBezTo>
                <a:cubicBezTo>
                  <a:pt x="221" y="46120"/>
                  <a:pt x="466" y="59403"/>
                  <a:pt x="1201" y="76682"/>
                </a:cubicBezTo>
                <a:cubicBezTo>
                  <a:pt x="1520" y="84745"/>
                  <a:pt x="1937" y="92931"/>
                  <a:pt x="2329" y="100872"/>
                </a:cubicBezTo>
                <a:lnTo>
                  <a:pt x="2329" y="101019"/>
                </a:lnTo>
                <a:cubicBezTo>
                  <a:pt x="2329" y="101166"/>
                  <a:pt x="2353" y="101362"/>
                  <a:pt x="2378" y="101583"/>
                </a:cubicBezTo>
                <a:cubicBezTo>
                  <a:pt x="2035" y="101926"/>
                  <a:pt x="1814" y="102392"/>
                  <a:pt x="1790" y="102906"/>
                </a:cubicBezTo>
                <a:cubicBezTo>
                  <a:pt x="74" y="133591"/>
                  <a:pt x="0" y="164693"/>
                  <a:pt x="1545" y="195378"/>
                </a:cubicBezTo>
                <a:cubicBezTo>
                  <a:pt x="1667" y="197412"/>
                  <a:pt x="1790" y="200182"/>
                  <a:pt x="3309" y="202436"/>
                </a:cubicBezTo>
                <a:cubicBezTo>
                  <a:pt x="5809" y="206162"/>
                  <a:pt x="10392" y="206824"/>
                  <a:pt x="14951" y="206971"/>
                </a:cubicBezTo>
                <a:lnTo>
                  <a:pt x="46763" y="208073"/>
                </a:lnTo>
                <a:cubicBezTo>
                  <a:pt x="55684" y="208368"/>
                  <a:pt x="64802" y="208686"/>
                  <a:pt x="73943" y="208686"/>
                </a:cubicBezTo>
                <a:cubicBezTo>
                  <a:pt x="80683" y="208686"/>
                  <a:pt x="87448" y="208515"/>
                  <a:pt x="94163" y="208049"/>
                </a:cubicBezTo>
                <a:cubicBezTo>
                  <a:pt x="95560" y="207951"/>
                  <a:pt x="96982" y="207804"/>
                  <a:pt x="98305" y="207216"/>
                </a:cubicBezTo>
                <a:cubicBezTo>
                  <a:pt x="98403" y="207240"/>
                  <a:pt x="98501" y="207265"/>
                  <a:pt x="98624" y="207265"/>
                </a:cubicBezTo>
                <a:cubicBezTo>
                  <a:pt x="113452" y="208662"/>
                  <a:pt x="128426" y="209127"/>
                  <a:pt x="143352" y="209127"/>
                </a:cubicBezTo>
                <a:cubicBezTo>
                  <a:pt x="159553" y="209127"/>
                  <a:pt x="175679" y="208588"/>
                  <a:pt x="191512" y="208024"/>
                </a:cubicBezTo>
                <a:cubicBezTo>
                  <a:pt x="195580" y="207902"/>
                  <a:pt x="200164" y="207461"/>
                  <a:pt x="203056" y="204152"/>
                </a:cubicBezTo>
                <a:cubicBezTo>
                  <a:pt x="205850" y="200941"/>
                  <a:pt x="205752" y="196481"/>
                  <a:pt x="205678" y="193197"/>
                </a:cubicBezTo>
                <a:cubicBezTo>
                  <a:pt x="205408" y="182339"/>
                  <a:pt x="205703" y="171261"/>
                  <a:pt x="205997" y="160526"/>
                </a:cubicBezTo>
                <a:cubicBezTo>
                  <a:pt x="206340" y="147855"/>
                  <a:pt x="206683" y="134719"/>
                  <a:pt x="206119" y="121803"/>
                </a:cubicBezTo>
                <a:cubicBezTo>
                  <a:pt x="205972" y="118151"/>
                  <a:pt x="205727" y="114303"/>
                  <a:pt x="204698" y="110578"/>
                </a:cubicBezTo>
                <a:cubicBezTo>
                  <a:pt x="204477" y="109793"/>
                  <a:pt x="204183" y="108886"/>
                  <a:pt x="203742" y="108029"/>
                </a:cubicBezTo>
                <a:cubicBezTo>
                  <a:pt x="203766" y="107906"/>
                  <a:pt x="203791" y="107808"/>
                  <a:pt x="203791" y="107710"/>
                </a:cubicBezTo>
                <a:cubicBezTo>
                  <a:pt x="203962" y="105431"/>
                  <a:pt x="204183" y="103053"/>
                  <a:pt x="204379" y="100774"/>
                </a:cubicBezTo>
                <a:cubicBezTo>
                  <a:pt x="204943" y="94573"/>
                  <a:pt x="205531" y="88152"/>
                  <a:pt x="205458" y="82000"/>
                </a:cubicBezTo>
                <a:lnTo>
                  <a:pt x="204918" y="19258"/>
                </a:lnTo>
                <a:cubicBezTo>
                  <a:pt x="204894" y="14185"/>
                  <a:pt x="204575" y="9307"/>
                  <a:pt x="201414" y="5607"/>
                </a:cubicBezTo>
                <a:cubicBezTo>
                  <a:pt x="197663" y="1227"/>
                  <a:pt x="191731" y="593"/>
                  <a:pt x="186201" y="593"/>
                </a:cubicBezTo>
                <a:cubicBezTo>
                  <a:pt x="185696" y="593"/>
                  <a:pt x="185195" y="599"/>
                  <a:pt x="184699" y="607"/>
                </a:cubicBezTo>
                <a:lnTo>
                  <a:pt x="107569" y="1734"/>
                </a:lnTo>
                <a:cubicBezTo>
                  <a:pt x="107447" y="1734"/>
                  <a:pt x="107324" y="1734"/>
                  <a:pt x="107202" y="1759"/>
                </a:cubicBezTo>
                <a:cubicBezTo>
                  <a:pt x="105584" y="876"/>
                  <a:pt x="103648" y="803"/>
                  <a:pt x="102741" y="754"/>
                </a:cubicBezTo>
                <a:cubicBezTo>
                  <a:pt x="89253" y="198"/>
                  <a:pt x="75668" y="1"/>
                  <a:pt x="621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4" name="Google Shape;2434;p56"/>
          <p:cNvGrpSpPr/>
          <p:nvPr/>
        </p:nvGrpSpPr>
        <p:grpSpPr>
          <a:xfrm rot="2065613">
            <a:off x="8712594" y="2991974"/>
            <a:ext cx="1653875" cy="539976"/>
            <a:chOff x="2564525" y="5223525"/>
            <a:chExt cx="2556110" cy="834547"/>
          </a:xfrm>
        </p:grpSpPr>
        <p:sp>
          <p:nvSpPr>
            <p:cNvPr id="2435" name="Google Shape;2435;p5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5" name="Google Shape;2445;p56"/>
          <p:cNvGrpSpPr/>
          <p:nvPr/>
        </p:nvGrpSpPr>
        <p:grpSpPr>
          <a:xfrm rot="390124">
            <a:off x="-711125" y="318230"/>
            <a:ext cx="1719442" cy="916249"/>
            <a:chOff x="7463504" y="3075665"/>
            <a:chExt cx="2603050" cy="1387103"/>
          </a:xfrm>
        </p:grpSpPr>
        <p:sp>
          <p:nvSpPr>
            <p:cNvPr id="2446" name="Google Shape;2446;p56"/>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6"/>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6"/>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6"/>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6"/>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6"/>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6"/>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6"/>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6"/>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6"/>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6"/>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6"/>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6"/>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6"/>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6"/>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6"/>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6"/>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6"/>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6"/>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6"/>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6"/>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6"/>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6"/>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6"/>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6"/>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6"/>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6"/>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6"/>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6"/>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6"/>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6"/>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6"/>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6"/>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 name="Picture 6" descr="https://lh6.googleusercontent.com/1bevgoITAjPyOOMB46Kw_Kl1rcHOC0vCHDFmbrYf8uXVTxNt_JJybjWovvf0qoOF0pQ7BU6u2StXXl7U7hIlt0fpOLO_Uni0uIx2HrsTApjXuzaZKQn07H_PiL3EOf9Et-ZHTkf3_xfIlgyMH_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684" y="557788"/>
            <a:ext cx="5967091" cy="417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184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5"/>
        <p:cNvGrpSpPr/>
        <p:nvPr/>
      </p:nvGrpSpPr>
      <p:grpSpPr>
        <a:xfrm>
          <a:off x="0" y="0"/>
          <a:ext cx="0" cy="0"/>
          <a:chOff x="0" y="0"/>
          <a:chExt cx="0" cy="0"/>
        </a:xfrm>
      </p:grpSpPr>
      <p:sp>
        <p:nvSpPr>
          <p:cNvPr id="2707" name="Google Shape;2707;p60"/>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t>OUTPUT</a:t>
            </a:r>
            <a:endParaRPr sz="3600" dirty="0"/>
          </a:p>
        </p:txBody>
      </p:sp>
      <p:grpSp>
        <p:nvGrpSpPr>
          <p:cNvPr id="2708" name="Google Shape;2708;p60"/>
          <p:cNvGrpSpPr/>
          <p:nvPr/>
        </p:nvGrpSpPr>
        <p:grpSpPr>
          <a:xfrm rot="335180">
            <a:off x="5971101" y="4670"/>
            <a:ext cx="2167949" cy="1198360"/>
            <a:chOff x="5721275" y="1941825"/>
            <a:chExt cx="2654592" cy="1467179"/>
          </a:xfrm>
        </p:grpSpPr>
        <p:sp>
          <p:nvSpPr>
            <p:cNvPr id="2709" name="Google Shape;2709;p60"/>
            <p:cNvSpPr/>
            <p:nvPr/>
          </p:nvSpPr>
          <p:spPr>
            <a:xfrm>
              <a:off x="5721275" y="1941825"/>
              <a:ext cx="2654592" cy="1467179"/>
            </a:xfrm>
            <a:custGeom>
              <a:avLst/>
              <a:gdLst/>
              <a:ahLst/>
              <a:cxnLst/>
              <a:rect l="l" t="t" r="r" b="b"/>
              <a:pathLst>
                <a:path w="67849" h="37495" extrusionOk="0">
                  <a:moveTo>
                    <a:pt x="24918" y="1"/>
                  </a:moveTo>
                  <a:cubicBezTo>
                    <a:pt x="24518" y="1"/>
                    <a:pt x="24151" y="68"/>
                    <a:pt x="23784" y="168"/>
                  </a:cubicBezTo>
                  <a:lnTo>
                    <a:pt x="23717" y="168"/>
                  </a:lnTo>
                  <a:cubicBezTo>
                    <a:pt x="22917" y="434"/>
                    <a:pt x="22116" y="735"/>
                    <a:pt x="21349" y="1102"/>
                  </a:cubicBezTo>
                  <a:cubicBezTo>
                    <a:pt x="20548" y="1502"/>
                    <a:pt x="19881" y="1835"/>
                    <a:pt x="19281" y="2169"/>
                  </a:cubicBezTo>
                  <a:cubicBezTo>
                    <a:pt x="18113" y="2836"/>
                    <a:pt x="16779" y="3637"/>
                    <a:pt x="15178" y="4671"/>
                  </a:cubicBezTo>
                  <a:cubicBezTo>
                    <a:pt x="14644" y="5038"/>
                    <a:pt x="14110" y="5405"/>
                    <a:pt x="13577" y="5772"/>
                  </a:cubicBezTo>
                  <a:lnTo>
                    <a:pt x="13210" y="6005"/>
                  </a:lnTo>
                  <a:cubicBezTo>
                    <a:pt x="12609" y="6439"/>
                    <a:pt x="12042" y="6806"/>
                    <a:pt x="11509" y="7206"/>
                  </a:cubicBezTo>
                  <a:lnTo>
                    <a:pt x="11308" y="7339"/>
                  </a:lnTo>
                  <a:cubicBezTo>
                    <a:pt x="10741" y="7740"/>
                    <a:pt x="10174" y="8140"/>
                    <a:pt x="9541" y="8640"/>
                  </a:cubicBezTo>
                  <a:cubicBezTo>
                    <a:pt x="9040" y="9007"/>
                    <a:pt x="8506" y="9408"/>
                    <a:pt x="8006" y="9808"/>
                  </a:cubicBezTo>
                  <a:cubicBezTo>
                    <a:pt x="7506" y="10208"/>
                    <a:pt x="7005" y="10608"/>
                    <a:pt x="6505" y="11009"/>
                  </a:cubicBezTo>
                  <a:cubicBezTo>
                    <a:pt x="6105" y="11142"/>
                    <a:pt x="5738" y="11309"/>
                    <a:pt x="5338" y="11476"/>
                  </a:cubicBezTo>
                  <a:cubicBezTo>
                    <a:pt x="1568" y="13344"/>
                    <a:pt x="0" y="17914"/>
                    <a:pt x="1268" y="23351"/>
                  </a:cubicBezTo>
                  <a:cubicBezTo>
                    <a:pt x="2069" y="26753"/>
                    <a:pt x="3670" y="29889"/>
                    <a:pt x="5938" y="32557"/>
                  </a:cubicBezTo>
                  <a:cubicBezTo>
                    <a:pt x="8773" y="35793"/>
                    <a:pt x="12142" y="37494"/>
                    <a:pt x="15678" y="37494"/>
                  </a:cubicBezTo>
                  <a:lnTo>
                    <a:pt x="15745" y="37494"/>
                  </a:lnTo>
                  <a:cubicBezTo>
                    <a:pt x="19081" y="37461"/>
                    <a:pt x="22316" y="35893"/>
                    <a:pt x="25018" y="32958"/>
                  </a:cubicBezTo>
                  <a:cubicBezTo>
                    <a:pt x="27353" y="30389"/>
                    <a:pt x="29021" y="27287"/>
                    <a:pt x="29922" y="23951"/>
                  </a:cubicBezTo>
                  <a:cubicBezTo>
                    <a:pt x="29955" y="23851"/>
                    <a:pt x="29988" y="23718"/>
                    <a:pt x="30022" y="23618"/>
                  </a:cubicBezTo>
                  <a:cubicBezTo>
                    <a:pt x="30856" y="26920"/>
                    <a:pt x="32457" y="29989"/>
                    <a:pt x="34725" y="32557"/>
                  </a:cubicBezTo>
                  <a:cubicBezTo>
                    <a:pt x="37561" y="35793"/>
                    <a:pt x="40896" y="37494"/>
                    <a:pt x="44432" y="37494"/>
                  </a:cubicBezTo>
                  <a:lnTo>
                    <a:pt x="44532" y="37494"/>
                  </a:lnTo>
                  <a:cubicBezTo>
                    <a:pt x="47868" y="37461"/>
                    <a:pt x="51070" y="35893"/>
                    <a:pt x="53805" y="32958"/>
                  </a:cubicBezTo>
                  <a:cubicBezTo>
                    <a:pt x="56107" y="30389"/>
                    <a:pt x="57775" y="27287"/>
                    <a:pt x="58709" y="23951"/>
                  </a:cubicBezTo>
                  <a:cubicBezTo>
                    <a:pt x="59776" y="19982"/>
                    <a:pt x="59543" y="16513"/>
                    <a:pt x="58008" y="14044"/>
                  </a:cubicBezTo>
                  <a:cubicBezTo>
                    <a:pt x="58042" y="14011"/>
                    <a:pt x="58475" y="13611"/>
                    <a:pt x="58475" y="13611"/>
                  </a:cubicBezTo>
                  <a:cubicBezTo>
                    <a:pt x="58776" y="13310"/>
                    <a:pt x="59043" y="13043"/>
                    <a:pt x="59309" y="12777"/>
                  </a:cubicBezTo>
                  <a:lnTo>
                    <a:pt x="60510" y="11576"/>
                  </a:lnTo>
                  <a:cubicBezTo>
                    <a:pt x="61011" y="11042"/>
                    <a:pt x="61544" y="10542"/>
                    <a:pt x="62011" y="10041"/>
                  </a:cubicBezTo>
                  <a:cubicBezTo>
                    <a:pt x="62578" y="10408"/>
                    <a:pt x="63279" y="10642"/>
                    <a:pt x="63979" y="10642"/>
                  </a:cubicBezTo>
                  <a:cubicBezTo>
                    <a:pt x="64346" y="10642"/>
                    <a:pt x="64713" y="10575"/>
                    <a:pt x="65080" y="10442"/>
                  </a:cubicBezTo>
                  <a:cubicBezTo>
                    <a:pt x="66881" y="9808"/>
                    <a:pt x="67849" y="7873"/>
                    <a:pt x="67248" y="6038"/>
                  </a:cubicBezTo>
                  <a:lnTo>
                    <a:pt x="67115" y="5738"/>
                  </a:lnTo>
                  <a:cubicBezTo>
                    <a:pt x="67082" y="5571"/>
                    <a:pt x="66982" y="5338"/>
                    <a:pt x="66848" y="5071"/>
                  </a:cubicBezTo>
                  <a:cubicBezTo>
                    <a:pt x="66715" y="4671"/>
                    <a:pt x="66515" y="4304"/>
                    <a:pt x="66314" y="3970"/>
                  </a:cubicBezTo>
                  <a:cubicBezTo>
                    <a:pt x="65981" y="3337"/>
                    <a:pt x="65581" y="2769"/>
                    <a:pt x="65080" y="2236"/>
                  </a:cubicBezTo>
                  <a:cubicBezTo>
                    <a:pt x="65013" y="2169"/>
                    <a:pt x="64947" y="2136"/>
                    <a:pt x="64880" y="2069"/>
                  </a:cubicBezTo>
                  <a:lnTo>
                    <a:pt x="64813" y="2002"/>
                  </a:lnTo>
                  <a:lnTo>
                    <a:pt x="64680" y="1902"/>
                  </a:lnTo>
                  <a:cubicBezTo>
                    <a:pt x="64546" y="1769"/>
                    <a:pt x="64380" y="1669"/>
                    <a:pt x="64180" y="1569"/>
                  </a:cubicBezTo>
                  <a:cubicBezTo>
                    <a:pt x="63813" y="1368"/>
                    <a:pt x="63412" y="1235"/>
                    <a:pt x="63012" y="1168"/>
                  </a:cubicBezTo>
                  <a:cubicBezTo>
                    <a:pt x="62779" y="1102"/>
                    <a:pt x="62578" y="1102"/>
                    <a:pt x="62345" y="1102"/>
                  </a:cubicBezTo>
                  <a:lnTo>
                    <a:pt x="61778" y="1102"/>
                  </a:lnTo>
                  <a:cubicBezTo>
                    <a:pt x="61644" y="1135"/>
                    <a:pt x="61511" y="1168"/>
                    <a:pt x="61378" y="1202"/>
                  </a:cubicBezTo>
                  <a:cubicBezTo>
                    <a:pt x="61344" y="1202"/>
                    <a:pt x="61177" y="1235"/>
                    <a:pt x="61177" y="1235"/>
                  </a:cubicBezTo>
                  <a:cubicBezTo>
                    <a:pt x="61011" y="1268"/>
                    <a:pt x="60844" y="1335"/>
                    <a:pt x="60710" y="1402"/>
                  </a:cubicBezTo>
                  <a:cubicBezTo>
                    <a:pt x="60444" y="1502"/>
                    <a:pt x="60210" y="1602"/>
                    <a:pt x="59977" y="1735"/>
                  </a:cubicBezTo>
                  <a:lnTo>
                    <a:pt x="59943" y="1769"/>
                  </a:lnTo>
                  <a:cubicBezTo>
                    <a:pt x="59576" y="1969"/>
                    <a:pt x="59276" y="2169"/>
                    <a:pt x="58942" y="2403"/>
                  </a:cubicBezTo>
                  <a:cubicBezTo>
                    <a:pt x="58375" y="2836"/>
                    <a:pt x="57942" y="3170"/>
                    <a:pt x="57508" y="3537"/>
                  </a:cubicBezTo>
                  <a:cubicBezTo>
                    <a:pt x="56541" y="4371"/>
                    <a:pt x="55607" y="5271"/>
                    <a:pt x="54906" y="5972"/>
                  </a:cubicBezTo>
                  <a:cubicBezTo>
                    <a:pt x="54573" y="6305"/>
                    <a:pt x="54272" y="6639"/>
                    <a:pt x="53939" y="6972"/>
                  </a:cubicBezTo>
                  <a:lnTo>
                    <a:pt x="53672" y="7273"/>
                  </a:lnTo>
                  <a:cubicBezTo>
                    <a:pt x="53305" y="7640"/>
                    <a:pt x="52972" y="8007"/>
                    <a:pt x="52638" y="8373"/>
                  </a:cubicBezTo>
                  <a:lnTo>
                    <a:pt x="52505" y="8540"/>
                  </a:lnTo>
                  <a:cubicBezTo>
                    <a:pt x="52171" y="8907"/>
                    <a:pt x="51804" y="9307"/>
                    <a:pt x="51437" y="9774"/>
                  </a:cubicBezTo>
                  <a:cubicBezTo>
                    <a:pt x="51304" y="9908"/>
                    <a:pt x="51170" y="10075"/>
                    <a:pt x="51037" y="10208"/>
                  </a:cubicBezTo>
                  <a:lnTo>
                    <a:pt x="50837" y="10208"/>
                  </a:lnTo>
                  <a:cubicBezTo>
                    <a:pt x="48568" y="10208"/>
                    <a:pt x="46400" y="11175"/>
                    <a:pt x="44532" y="12943"/>
                  </a:cubicBezTo>
                  <a:cubicBezTo>
                    <a:pt x="42864" y="11376"/>
                    <a:pt x="40663" y="10475"/>
                    <a:pt x="38361" y="10442"/>
                  </a:cubicBezTo>
                  <a:cubicBezTo>
                    <a:pt x="36860" y="10475"/>
                    <a:pt x="35392" y="10842"/>
                    <a:pt x="34058" y="11509"/>
                  </a:cubicBezTo>
                  <a:cubicBezTo>
                    <a:pt x="32624" y="12210"/>
                    <a:pt x="31456" y="13310"/>
                    <a:pt x="30689" y="14711"/>
                  </a:cubicBezTo>
                  <a:lnTo>
                    <a:pt x="29655" y="14711"/>
                  </a:lnTo>
                  <a:cubicBezTo>
                    <a:pt x="29021" y="13410"/>
                    <a:pt x="28054" y="12343"/>
                    <a:pt x="26820" y="11576"/>
                  </a:cubicBezTo>
                  <a:cubicBezTo>
                    <a:pt x="25419" y="10708"/>
                    <a:pt x="23784" y="10208"/>
                    <a:pt x="22116" y="10208"/>
                  </a:cubicBezTo>
                  <a:cubicBezTo>
                    <a:pt x="22018" y="10198"/>
                    <a:pt x="21921" y="10194"/>
                    <a:pt x="21823" y="10194"/>
                  </a:cubicBezTo>
                  <a:cubicBezTo>
                    <a:pt x="21587" y="10194"/>
                    <a:pt x="21351" y="10218"/>
                    <a:pt x="21115" y="10241"/>
                  </a:cubicBezTo>
                  <a:cubicBezTo>
                    <a:pt x="21849" y="9774"/>
                    <a:pt x="22550" y="9341"/>
                    <a:pt x="23217" y="8907"/>
                  </a:cubicBezTo>
                  <a:lnTo>
                    <a:pt x="24018" y="8407"/>
                  </a:lnTo>
                  <a:cubicBezTo>
                    <a:pt x="24685" y="9341"/>
                    <a:pt x="25752" y="9908"/>
                    <a:pt x="26886" y="9908"/>
                  </a:cubicBezTo>
                  <a:cubicBezTo>
                    <a:pt x="27053" y="9908"/>
                    <a:pt x="27220" y="9908"/>
                    <a:pt x="27353" y="9875"/>
                  </a:cubicBezTo>
                  <a:cubicBezTo>
                    <a:pt x="29221" y="9608"/>
                    <a:pt x="30556" y="7906"/>
                    <a:pt x="30322" y="6038"/>
                  </a:cubicBezTo>
                  <a:lnTo>
                    <a:pt x="30289" y="5772"/>
                  </a:lnTo>
                  <a:lnTo>
                    <a:pt x="30289" y="5638"/>
                  </a:lnTo>
                  <a:cubicBezTo>
                    <a:pt x="30255" y="5238"/>
                    <a:pt x="30189" y="4838"/>
                    <a:pt x="30055" y="4437"/>
                  </a:cubicBezTo>
                  <a:lnTo>
                    <a:pt x="30055" y="4371"/>
                  </a:lnTo>
                  <a:cubicBezTo>
                    <a:pt x="29855" y="3637"/>
                    <a:pt x="29555" y="2936"/>
                    <a:pt x="29155" y="2302"/>
                  </a:cubicBezTo>
                  <a:cubicBezTo>
                    <a:pt x="28988" y="2036"/>
                    <a:pt x="28788" y="1802"/>
                    <a:pt x="28587" y="1569"/>
                  </a:cubicBezTo>
                  <a:cubicBezTo>
                    <a:pt x="28421" y="1368"/>
                    <a:pt x="28221" y="1202"/>
                    <a:pt x="28020" y="1035"/>
                  </a:cubicBezTo>
                  <a:lnTo>
                    <a:pt x="27820" y="868"/>
                  </a:lnTo>
                  <a:cubicBezTo>
                    <a:pt x="27754" y="835"/>
                    <a:pt x="27687" y="768"/>
                    <a:pt x="27620" y="735"/>
                  </a:cubicBezTo>
                  <a:lnTo>
                    <a:pt x="27453" y="601"/>
                  </a:lnTo>
                  <a:cubicBezTo>
                    <a:pt x="27353" y="568"/>
                    <a:pt x="27253" y="501"/>
                    <a:pt x="27153" y="434"/>
                  </a:cubicBezTo>
                  <a:lnTo>
                    <a:pt x="27086" y="401"/>
                  </a:lnTo>
                  <a:lnTo>
                    <a:pt x="26886" y="301"/>
                  </a:lnTo>
                  <a:lnTo>
                    <a:pt x="26786" y="268"/>
                  </a:lnTo>
                  <a:cubicBezTo>
                    <a:pt x="26653" y="234"/>
                    <a:pt x="26486" y="168"/>
                    <a:pt x="26353" y="134"/>
                  </a:cubicBezTo>
                  <a:lnTo>
                    <a:pt x="26252" y="134"/>
                  </a:lnTo>
                  <a:cubicBezTo>
                    <a:pt x="25919" y="34"/>
                    <a:pt x="25585" y="1"/>
                    <a:pt x="25218" y="1"/>
                  </a:cubicBezTo>
                  <a:close/>
                </a:path>
              </a:pathLst>
            </a:custGeom>
            <a:solidFill>
              <a:schemeClr val="accent4"/>
            </a:solidFill>
            <a:ln>
              <a:noFill/>
            </a:ln>
            <a:effectLst>
              <a:outerShdw dist="76200" dir="30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0"/>
            <p:cNvSpPr/>
            <p:nvPr/>
          </p:nvSpPr>
          <p:spPr>
            <a:xfrm>
              <a:off x="5969499" y="2054083"/>
              <a:ext cx="825929" cy="497381"/>
            </a:xfrm>
            <a:custGeom>
              <a:avLst/>
              <a:gdLst/>
              <a:ahLst/>
              <a:cxnLst/>
              <a:rect l="l" t="t" r="r" b="b"/>
              <a:pathLst>
                <a:path w="21110" h="12711" extrusionOk="0">
                  <a:moveTo>
                    <a:pt x="18708" y="1502"/>
                  </a:moveTo>
                  <a:lnTo>
                    <a:pt x="18808" y="1535"/>
                  </a:lnTo>
                  <a:lnTo>
                    <a:pt x="18841" y="1568"/>
                  </a:lnTo>
                  <a:lnTo>
                    <a:pt x="18841" y="1568"/>
                  </a:lnTo>
                  <a:lnTo>
                    <a:pt x="18774" y="1535"/>
                  </a:lnTo>
                  <a:lnTo>
                    <a:pt x="18708" y="1502"/>
                  </a:lnTo>
                  <a:close/>
                  <a:moveTo>
                    <a:pt x="18708" y="1"/>
                  </a:moveTo>
                  <a:cubicBezTo>
                    <a:pt x="18507" y="34"/>
                    <a:pt x="18307" y="67"/>
                    <a:pt x="18141" y="101"/>
                  </a:cubicBezTo>
                  <a:cubicBezTo>
                    <a:pt x="17473" y="301"/>
                    <a:pt x="16840" y="568"/>
                    <a:pt x="16239" y="868"/>
                  </a:cubicBezTo>
                  <a:cubicBezTo>
                    <a:pt x="15605" y="1168"/>
                    <a:pt x="14972" y="1502"/>
                    <a:pt x="14338" y="1869"/>
                  </a:cubicBezTo>
                  <a:cubicBezTo>
                    <a:pt x="13037" y="2569"/>
                    <a:pt x="11703" y="3403"/>
                    <a:pt x="10402" y="4237"/>
                  </a:cubicBezTo>
                  <a:cubicBezTo>
                    <a:pt x="9735" y="4671"/>
                    <a:pt x="9101" y="5104"/>
                    <a:pt x="8467" y="5538"/>
                  </a:cubicBezTo>
                  <a:cubicBezTo>
                    <a:pt x="7800" y="5971"/>
                    <a:pt x="7199" y="6405"/>
                    <a:pt x="6599" y="6839"/>
                  </a:cubicBezTo>
                  <a:cubicBezTo>
                    <a:pt x="5999" y="7239"/>
                    <a:pt x="5431" y="7673"/>
                    <a:pt x="4898" y="8073"/>
                  </a:cubicBezTo>
                  <a:cubicBezTo>
                    <a:pt x="4364" y="8473"/>
                    <a:pt x="3864" y="8874"/>
                    <a:pt x="3397" y="9240"/>
                  </a:cubicBezTo>
                  <a:cubicBezTo>
                    <a:pt x="1562" y="10675"/>
                    <a:pt x="395" y="11742"/>
                    <a:pt x="395" y="11742"/>
                  </a:cubicBezTo>
                  <a:cubicBezTo>
                    <a:pt x="1" y="12108"/>
                    <a:pt x="319" y="12711"/>
                    <a:pt x="768" y="12711"/>
                  </a:cubicBezTo>
                  <a:cubicBezTo>
                    <a:pt x="851" y="12711"/>
                    <a:pt x="939" y="12690"/>
                    <a:pt x="1028" y="12643"/>
                  </a:cubicBezTo>
                  <a:cubicBezTo>
                    <a:pt x="1028" y="12643"/>
                    <a:pt x="2396" y="11876"/>
                    <a:pt x="4364" y="10641"/>
                  </a:cubicBezTo>
                  <a:cubicBezTo>
                    <a:pt x="4864" y="10341"/>
                    <a:pt x="5398" y="10008"/>
                    <a:pt x="5965" y="9641"/>
                  </a:cubicBezTo>
                  <a:cubicBezTo>
                    <a:pt x="6532" y="9274"/>
                    <a:pt x="7099" y="8907"/>
                    <a:pt x="7733" y="8507"/>
                  </a:cubicBezTo>
                  <a:lnTo>
                    <a:pt x="11536" y="5938"/>
                  </a:lnTo>
                  <a:cubicBezTo>
                    <a:pt x="12837" y="5104"/>
                    <a:pt x="14138" y="4270"/>
                    <a:pt x="15339" y="3503"/>
                  </a:cubicBezTo>
                  <a:cubicBezTo>
                    <a:pt x="15972" y="3136"/>
                    <a:pt x="16539" y="2769"/>
                    <a:pt x="17106" y="2436"/>
                  </a:cubicBezTo>
                  <a:cubicBezTo>
                    <a:pt x="17607" y="2135"/>
                    <a:pt x="18107" y="1902"/>
                    <a:pt x="18641" y="1668"/>
                  </a:cubicBezTo>
                  <a:cubicBezTo>
                    <a:pt x="18700" y="1639"/>
                    <a:pt x="18787" y="1609"/>
                    <a:pt x="18852" y="1579"/>
                  </a:cubicBezTo>
                  <a:lnTo>
                    <a:pt x="18852" y="1579"/>
                  </a:lnTo>
                  <a:lnTo>
                    <a:pt x="18874" y="1602"/>
                  </a:lnTo>
                  <a:cubicBezTo>
                    <a:pt x="18891" y="1618"/>
                    <a:pt x="18899" y="1618"/>
                    <a:pt x="18908" y="1618"/>
                  </a:cubicBezTo>
                  <a:cubicBezTo>
                    <a:pt x="18916" y="1618"/>
                    <a:pt x="18924" y="1618"/>
                    <a:pt x="18941" y="1635"/>
                  </a:cubicBezTo>
                  <a:cubicBezTo>
                    <a:pt x="19008" y="1668"/>
                    <a:pt x="19075" y="1735"/>
                    <a:pt x="19108" y="1802"/>
                  </a:cubicBezTo>
                  <a:cubicBezTo>
                    <a:pt x="19341" y="2069"/>
                    <a:pt x="19508" y="2369"/>
                    <a:pt x="19642" y="2669"/>
                  </a:cubicBezTo>
                  <a:cubicBezTo>
                    <a:pt x="19775" y="2969"/>
                    <a:pt x="19875" y="3270"/>
                    <a:pt x="19975" y="3570"/>
                  </a:cubicBezTo>
                  <a:cubicBezTo>
                    <a:pt x="20005" y="3835"/>
                    <a:pt x="20216" y="4048"/>
                    <a:pt x="20472" y="4048"/>
                  </a:cubicBezTo>
                  <a:cubicBezTo>
                    <a:pt x="20506" y="4048"/>
                    <a:pt x="20541" y="4045"/>
                    <a:pt x="20576" y="4037"/>
                  </a:cubicBezTo>
                  <a:cubicBezTo>
                    <a:pt x="20876" y="4003"/>
                    <a:pt x="21109" y="3737"/>
                    <a:pt x="21043" y="3403"/>
                  </a:cubicBezTo>
                  <a:cubicBezTo>
                    <a:pt x="21043" y="3403"/>
                    <a:pt x="21009" y="3303"/>
                    <a:pt x="21009" y="3103"/>
                  </a:cubicBezTo>
                  <a:cubicBezTo>
                    <a:pt x="20976" y="2836"/>
                    <a:pt x="20943" y="2536"/>
                    <a:pt x="20876" y="2269"/>
                  </a:cubicBezTo>
                  <a:cubicBezTo>
                    <a:pt x="20742" y="1802"/>
                    <a:pt x="20576" y="1368"/>
                    <a:pt x="20309" y="935"/>
                  </a:cubicBezTo>
                  <a:cubicBezTo>
                    <a:pt x="20209" y="801"/>
                    <a:pt x="20109" y="668"/>
                    <a:pt x="20009" y="568"/>
                  </a:cubicBezTo>
                  <a:cubicBezTo>
                    <a:pt x="19942" y="501"/>
                    <a:pt x="19842" y="401"/>
                    <a:pt x="19775" y="334"/>
                  </a:cubicBezTo>
                  <a:lnTo>
                    <a:pt x="19642" y="234"/>
                  </a:lnTo>
                  <a:lnTo>
                    <a:pt x="19542" y="201"/>
                  </a:lnTo>
                  <a:lnTo>
                    <a:pt x="19475" y="134"/>
                  </a:lnTo>
                  <a:lnTo>
                    <a:pt x="19441" y="134"/>
                  </a:lnTo>
                  <a:lnTo>
                    <a:pt x="19375" y="101"/>
                  </a:lnTo>
                  <a:lnTo>
                    <a:pt x="19341" y="101"/>
                  </a:lnTo>
                  <a:lnTo>
                    <a:pt x="19175" y="34"/>
                  </a:lnTo>
                  <a:cubicBezTo>
                    <a:pt x="19041" y="1"/>
                    <a:pt x="18874" y="1"/>
                    <a:pt x="187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0"/>
            <p:cNvSpPr/>
            <p:nvPr/>
          </p:nvSpPr>
          <p:spPr>
            <a:xfrm>
              <a:off x="7707188" y="2098454"/>
              <a:ext cx="541373" cy="465138"/>
            </a:xfrm>
            <a:custGeom>
              <a:avLst/>
              <a:gdLst/>
              <a:ahLst/>
              <a:cxnLst/>
              <a:rect l="l" t="t" r="r" b="b"/>
              <a:pathLst>
                <a:path w="13837" h="11887" extrusionOk="0">
                  <a:moveTo>
                    <a:pt x="11090" y="1468"/>
                  </a:moveTo>
                  <a:lnTo>
                    <a:pt x="11090" y="1468"/>
                  </a:lnTo>
                  <a:cubicBezTo>
                    <a:pt x="11150" y="1513"/>
                    <a:pt x="11209" y="1565"/>
                    <a:pt x="11269" y="1620"/>
                  </a:cubicBezTo>
                  <a:lnTo>
                    <a:pt x="11269" y="1620"/>
                  </a:lnTo>
                  <a:cubicBezTo>
                    <a:pt x="11254" y="1616"/>
                    <a:pt x="11238" y="1610"/>
                    <a:pt x="11223" y="1602"/>
                  </a:cubicBezTo>
                  <a:cubicBezTo>
                    <a:pt x="11190" y="1568"/>
                    <a:pt x="11156" y="1535"/>
                    <a:pt x="11123" y="1502"/>
                  </a:cubicBezTo>
                  <a:lnTo>
                    <a:pt x="11090" y="1468"/>
                  </a:lnTo>
                  <a:close/>
                  <a:moveTo>
                    <a:pt x="11390" y="1"/>
                  </a:moveTo>
                  <a:lnTo>
                    <a:pt x="11256" y="34"/>
                  </a:lnTo>
                  <a:lnTo>
                    <a:pt x="11190" y="34"/>
                  </a:lnTo>
                  <a:lnTo>
                    <a:pt x="11023" y="101"/>
                  </a:lnTo>
                  <a:cubicBezTo>
                    <a:pt x="10856" y="167"/>
                    <a:pt x="10723" y="234"/>
                    <a:pt x="10589" y="301"/>
                  </a:cubicBezTo>
                  <a:cubicBezTo>
                    <a:pt x="10356" y="434"/>
                    <a:pt x="10122" y="601"/>
                    <a:pt x="9922" y="735"/>
                  </a:cubicBezTo>
                  <a:cubicBezTo>
                    <a:pt x="9522" y="1068"/>
                    <a:pt x="9088" y="1368"/>
                    <a:pt x="8688" y="1735"/>
                  </a:cubicBezTo>
                  <a:cubicBezTo>
                    <a:pt x="7854" y="2436"/>
                    <a:pt x="7020" y="3236"/>
                    <a:pt x="6219" y="4037"/>
                  </a:cubicBezTo>
                  <a:cubicBezTo>
                    <a:pt x="5786" y="4437"/>
                    <a:pt x="5419" y="4871"/>
                    <a:pt x="5019" y="5271"/>
                  </a:cubicBezTo>
                  <a:cubicBezTo>
                    <a:pt x="4618" y="5671"/>
                    <a:pt x="4251" y="6105"/>
                    <a:pt x="3918" y="6505"/>
                  </a:cubicBezTo>
                  <a:cubicBezTo>
                    <a:pt x="3551" y="6906"/>
                    <a:pt x="3217" y="7273"/>
                    <a:pt x="2884" y="7639"/>
                  </a:cubicBezTo>
                  <a:cubicBezTo>
                    <a:pt x="2583" y="8040"/>
                    <a:pt x="2283" y="8373"/>
                    <a:pt x="2016" y="8707"/>
                  </a:cubicBezTo>
                  <a:cubicBezTo>
                    <a:pt x="916" y="10041"/>
                    <a:pt x="282" y="11009"/>
                    <a:pt x="282" y="11009"/>
                  </a:cubicBezTo>
                  <a:cubicBezTo>
                    <a:pt x="0" y="11418"/>
                    <a:pt x="328" y="11886"/>
                    <a:pt x="721" y="11886"/>
                  </a:cubicBezTo>
                  <a:cubicBezTo>
                    <a:pt x="840" y="11886"/>
                    <a:pt x="966" y="11843"/>
                    <a:pt x="1082" y="11742"/>
                  </a:cubicBezTo>
                  <a:cubicBezTo>
                    <a:pt x="1082" y="11742"/>
                    <a:pt x="1983" y="11042"/>
                    <a:pt x="3217" y="9874"/>
                  </a:cubicBezTo>
                  <a:cubicBezTo>
                    <a:pt x="3517" y="9574"/>
                    <a:pt x="3884" y="9274"/>
                    <a:pt x="4218" y="8940"/>
                  </a:cubicBezTo>
                  <a:cubicBezTo>
                    <a:pt x="4585" y="8607"/>
                    <a:pt x="4952" y="8240"/>
                    <a:pt x="5319" y="7873"/>
                  </a:cubicBezTo>
                  <a:cubicBezTo>
                    <a:pt x="5686" y="7506"/>
                    <a:pt x="6086" y="7106"/>
                    <a:pt x="6486" y="6739"/>
                  </a:cubicBezTo>
                  <a:lnTo>
                    <a:pt x="7654" y="5538"/>
                  </a:lnTo>
                  <a:cubicBezTo>
                    <a:pt x="8454" y="4737"/>
                    <a:pt x="9255" y="3937"/>
                    <a:pt x="9989" y="3203"/>
                  </a:cubicBezTo>
                  <a:cubicBezTo>
                    <a:pt x="10356" y="2836"/>
                    <a:pt x="10689" y="2502"/>
                    <a:pt x="11056" y="2202"/>
                  </a:cubicBezTo>
                  <a:cubicBezTo>
                    <a:pt x="11202" y="2056"/>
                    <a:pt x="11349" y="1935"/>
                    <a:pt x="11472" y="1818"/>
                  </a:cubicBezTo>
                  <a:lnTo>
                    <a:pt x="11472" y="1818"/>
                  </a:lnTo>
                  <a:cubicBezTo>
                    <a:pt x="11478" y="1824"/>
                    <a:pt x="11484" y="1830"/>
                    <a:pt x="11490" y="1835"/>
                  </a:cubicBezTo>
                  <a:cubicBezTo>
                    <a:pt x="11557" y="1869"/>
                    <a:pt x="11590" y="1935"/>
                    <a:pt x="11657" y="1969"/>
                  </a:cubicBezTo>
                  <a:lnTo>
                    <a:pt x="11790" y="2169"/>
                  </a:lnTo>
                  <a:cubicBezTo>
                    <a:pt x="11990" y="2402"/>
                    <a:pt x="12190" y="2636"/>
                    <a:pt x="12324" y="2836"/>
                  </a:cubicBezTo>
                  <a:lnTo>
                    <a:pt x="12591" y="3270"/>
                  </a:lnTo>
                  <a:lnTo>
                    <a:pt x="12691" y="3436"/>
                  </a:lnTo>
                  <a:lnTo>
                    <a:pt x="12724" y="3470"/>
                  </a:lnTo>
                  <a:cubicBezTo>
                    <a:pt x="12844" y="3645"/>
                    <a:pt x="13011" y="3719"/>
                    <a:pt x="13176" y="3719"/>
                  </a:cubicBezTo>
                  <a:cubicBezTo>
                    <a:pt x="13512" y="3719"/>
                    <a:pt x="13837" y="3406"/>
                    <a:pt x="13725" y="3003"/>
                  </a:cubicBezTo>
                  <a:lnTo>
                    <a:pt x="13625" y="2769"/>
                  </a:lnTo>
                  <a:cubicBezTo>
                    <a:pt x="13558" y="2603"/>
                    <a:pt x="13491" y="2402"/>
                    <a:pt x="13425" y="2202"/>
                  </a:cubicBezTo>
                  <a:cubicBezTo>
                    <a:pt x="13291" y="1902"/>
                    <a:pt x="13158" y="1635"/>
                    <a:pt x="12991" y="1335"/>
                  </a:cubicBezTo>
                  <a:cubicBezTo>
                    <a:pt x="12791" y="968"/>
                    <a:pt x="12524" y="601"/>
                    <a:pt x="12224" y="268"/>
                  </a:cubicBezTo>
                  <a:lnTo>
                    <a:pt x="12157" y="201"/>
                  </a:lnTo>
                  <a:lnTo>
                    <a:pt x="12024" y="134"/>
                  </a:lnTo>
                  <a:cubicBezTo>
                    <a:pt x="11923" y="67"/>
                    <a:pt x="11857" y="34"/>
                    <a:pt x="11757" y="34"/>
                  </a:cubicBezTo>
                  <a:cubicBezTo>
                    <a:pt x="11690" y="34"/>
                    <a:pt x="11623" y="1"/>
                    <a:pt x="11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0"/>
            <p:cNvSpPr/>
            <p:nvPr/>
          </p:nvSpPr>
          <p:spPr>
            <a:xfrm>
              <a:off x="6751070" y="2631767"/>
              <a:ext cx="302827" cy="111364"/>
            </a:xfrm>
            <a:custGeom>
              <a:avLst/>
              <a:gdLst/>
              <a:ahLst/>
              <a:cxnLst/>
              <a:rect l="l" t="t" r="r" b="b"/>
              <a:pathLst>
                <a:path w="7740" h="2846" extrusionOk="0">
                  <a:moveTo>
                    <a:pt x="4084" y="1"/>
                  </a:moveTo>
                  <a:cubicBezTo>
                    <a:pt x="4013" y="1"/>
                    <a:pt x="3941" y="5"/>
                    <a:pt x="3870" y="14"/>
                  </a:cubicBezTo>
                  <a:cubicBezTo>
                    <a:pt x="3799" y="9"/>
                    <a:pt x="3729" y="7"/>
                    <a:pt x="3659" y="7"/>
                  </a:cubicBezTo>
                  <a:cubicBezTo>
                    <a:pt x="3196" y="7"/>
                    <a:pt x="2736" y="98"/>
                    <a:pt x="2302" y="214"/>
                  </a:cubicBezTo>
                  <a:cubicBezTo>
                    <a:pt x="2102" y="281"/>
                    <a:pt x="1868" y="381"/>
                    <a:pt x="1668" y="481"/>
                  </a:cubicBezTo>
                  <a:cubicBezTo>
                    <a:pt x="1468" y="547"/>
                    <a:pt x="1301" y="648"/>
                    <a:pt x="1134" y="781"/>
                  </a:cubicBezTo>
                  <a:cubicBezTo>
                    <a:pt x="867" y="914"/>
                    <a:pt x="601" y="1115"/>
                    <a:pt x="400" y="1348"/>
                  </a:cubicBezTo>
                  <a:cubicBezTo>
                    <a:pt x="300" y="1415"/>
                    <a:pt x="234" y="1481"/>
                    <a:pt x="200" y="1515"/>
                  </a:cubicBezTo>
                  <a:cubicBezTo>
                    <a:pt x="167" y="1548"/>
                    <a:pt x="167" y="1582"/>
                    <a:pt x="134" y="1582"/>
                  </a:cubicBezTo>
                  <a:lnTo>
                    <a:pt x="100" y="1682"/>
                  </a:lnTo>
                  <a:cubicBezTo>
                    <a:pt x="34" y="1815"/>
                    <a:pt x="0" y="1948"/>
                    <a:pt x="67" y="2082"/>
                  </a:cubicBezTo>
                  <a:cubicBezTo>
                    <a:pt x="124" y="2367"/>
                    <a:pt x="351" y="2530"/>
                    <a:pt x="624" y="2530"/>
                  </a:cubicBezTo>
                  <a:cubicBezTo>
                    <a:pt x="671" y="2530"/>
                    <a:pt x="719" y="2525"/>
                    <a:pt x="767" y="2516"/>
                  </a:cubicBezTo>
                  <a:lnTo>
                    <a:pt x="834" y="2516"/>
                  </a:lnTo>
                  <a:lnTo>
                    <a:pt x="1034" y="2482"/>
                  </a:lnTo>
                  <a:lnTo>
                    <a:pt x="1768" y="2315"/>
                  </a:lnTo>
                  <a:cubicBezTo>
                    <a:pt x="1935" y="2315"/>
                    <a:pt x="2102" y="2282"/>
                    <a:pt x="2268" y="2249"/>
                  </a:cubicBezTo>
                  <a:cubicBezTo>
                    <a:pt x="2435" y="2215"/>
                    <a:pt x="2602" y="2182"/>
                    <a:pt x="2769" y="2149"/>
                  </a:cubicBezTo>
                  <a:cubicBezTo>
                    <a:pt x="2910" y="2125"/>
                    <a:pt x="3035" y="2101"/>
                    <a:pt x="3167" y="2101"/>
                  </a:cubicBezTo>
                  <a:cubicBezTo>
                    <a:pt x="3222" y="2101"/>
                    <a:pt x="3277" y="2106"/>
                    <a:pt x="3336" y="2115"/>
                  </a:cubicBezTo>
                  <a:lnTo>
                    <a:pt x="3870" y="2115"/>
                  </a:lnTo>
                  <a:cubicBezTo>
                    <a:pt x="3925" y="2104"/>
                    <a:pt x="3981" y="2100"/>
                    <a:pt x="4038" y="2100"/>
                  </a:cubicBezTo>
                  <a:cubicBezTo>
                    <a:pt x="4151" y="2100"/>
                    <a:pt x="4270" y="2115"/>
                    <a:pt x="4403" y="2115"/>
                  </a:cubicBezTo>
                  <a:lnTo>
                    <a:pt x="4670" y="2115"/>
                  </a:lnTo>
                  <a:cubicBezTo>
                    <a:pt x="4737" y="2149"/>
                    <a:pt x="4804" y="2149"/>
                    <a:pt x="4904" y="2182"/>
                  </a:cubicBezTo>
                  <a:cubicBezTo>
                    <a:pt x="5070" y="2182"/>
                    <a:pt x="5204" y="2215"/>
                    <a:pt x="5371" y="2282"/>
                  </a:cubicBezTo>
                  <a:cubicBezTo>
                    <a:pt x="5437" y="2282"/>
                    <a:pt x="5504" y="2315"/>
                    <a:pt x="5604" y="2315"/>
                  </a:cubicBezTo>
                  <a:lnTo>
                    <a:pt x="5804" y="2415"/>
                  </a:lnTo>
                  <a:cubicBezTo>
                    <a:pt x="5938" y="2449"/>
                    <a:pt x="6071" y="2482"/>
                    <a:pt x="6171" y="2549"/>
                  </a:cubicBezTo>
                  <a:cubicBezTo>
                    <a:pt x="6271" y="2582"/>
                    <a:pt x="6371" y="2649"/>
                    <a:pt x="6471" y="2682"/>
                  </a:cubicBezTo>
                  <a:lnTo>
                    <a:pt x="6738" y="2782"/>
                  </a:lnTo>
                  <a:lnTo>
                    <a:pt x="6838" y="2816"/>
                  </a:lnTo>
                  <a:cubicBezTo>
                    <a:pt x="6900" y="2836"/>
                    <a:pt x="6960" y="2846"/>
                    <a:pt x="7018" y="2846"/>
                  </a:cubicBezTo>
                  <a:cubicBezTo>
                    <a:pt x="7434" y="2846"/>
                    <a:pt x="7740" y="2362"/>
                    <a:pt x="7506" y="1982"/>
                  </a:cubicBezTo>
                  <a:cubicBezTo>
                    <a:pt x="7506" y="1982"/>
                    <a:pt x="7439" y="1848"/>
                    <a:pt x="7305" y="1682"/>
                  </a:cubicBezTo>
                  <a:cubicBezTo>
                    <a:pt x="7239" y="1582"/>
                    <a:pt x="7139" y="1481"/>
                    <a:pt x="7039" y="1348"/>
                  </a:cubicBezTo>
                  <a:cubicBezTo>
                    <a:pt x="6938" y="1215"/>
                    <a:pt x="6772" y="1081"/>
                    <a:pt x="6638" y="981"/>
                  </a:cubicBezTo>
                  <a:lnTo>
                    <a:pt x="6405" y="781"/>
                  </a:lnTo>
                  <a:cubicBezTo>
                    <a:pt x="6305" y="714"/>
                    <a:pt x="6205" y="681"/>
                    <a:pt x="6105" y="614"/>
                  </a:cubicBezTo>
                  <a:cubicBezTo>
                    <a:pt x="5904" y="481"/>
                    <a:pt x="5671" y="347"/>
                    <a:pt x="5437" y="281"/>
                  </a:cubicBezTo>
                  <a:cubicBezTo>
                    <a:pt x="5304" y="247"/>
                    <a:pt x="5204" y="181"/>
                    <a:pt x="5070" y="147"/>
                  </a:cubicBezTo>
                  <a:cubicBezTo>
                    <a:pt x="4937" y="114"/>
                    <a:pt x="4804" y="114"/>
                    <a:pt x="4670" y="80"/>
                  </a:cubicBezTo>
                  <a:cubicBezTo>
                    <a:pt x="4475" y="32"/>
                    <a:pt x="4279" y="1"/>
                    <a:pt x="4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0"/>
            <p:cNvSpPr/>
            <p:nvPr/>
          </p:nvSpPr>
          <p:spPr>
            <a:xfrm>
              <a:off x="5766389" y="2495954"/>
              <a:ext cx="1121675" cy="757713"/>
            </a:xfrm>
            <a:custGeom>
              <a:avLst/>
              <a:gdLst/>
              <a:ahLst/>
              <a:cxnLst/>
              <a:rect l="l" t="t" r="r" b="b"/>
              <a:pathLst>
                <a:path w="28669" h="19364" extrusionOk="0">
                  <a:moveTo>
                    <a:pt x="20943" y="0"/>
                  </a:moveTo>
                  <a:cubicBezTo>
                    <a:pt x="16929" y="0"/>
                    <a:pt x="14559" y="5753"/>
                    <a:pt x="14559" y="5753"/>
                  </a:cubicBezTo>
                  <a:cubicBezTo>
                    <a:pt x="14559" y="5753"/>
                    <a:pt x="12616" y="234"/>
                    <a:pt x="8472" y="234"/>
                  </a:cubicBezTo>
                  <a:cubicBezTo>
                    <a:pt x="7698" y="234"/>
                    <a:pt x="6848" y="426"/>
                    <a:pt x="5919" y="883"/>
                  </a:cubicBezTo>
                  <a:cubicBezTo>
                    <a:pt x="0" y="3776"/>
                    <a:pt x="6279" y="19363"/>
                    <a:pt x="14513" y="19363"/>
                  </a:cubicBezTo>
                  <a:cubicBezTo>
                    <a:pt x="14539" y="19363"/>
                    <a:pt x="14566" y="19363"/>
                    <a:pt x="14592" y="19363"/>
                  </a:cubicBezTo>
                  <a:cubicBezTo>
                    <a:pt x="22831" y="19296"/>
                    <a:pt x="28669" y="3918"/>
                    <a:pt x="23598" y="816"/>
                  </a:cubicBezTo>
                  <a:cubicBezTo>
                    <a:pt x="22649" y="240"/>
                    <a:pt x="21762" y="0"/>
                    <a:pt x="20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0"/>
            <p:cNvSpPr/>
            <p:nvPr/>
          </p:nvSpPr>
          <p:spPr>
            <a:xfrm>
              <a:off x="5842648" y="2454792"/>
              <a:ext cx="986693" cy="839299"/>
            </a:xfrm>
            <a:custGeom>
              <a:avLst/>
              <a:gdLst/>
              <a:ahLst/>
              <a:cxnLst/>
              <a:rect l="l" t="t" r="r" b="b"/>
              <a:pathLst>
                <a:path w="25219" h="21449" extrusionOk="0">
                  <a:moveTo>
                    <a:pt x="19014" y="2102"/>
                  </a:moveTo>
                  <a:cubicBezTo>
                    <a:pt x="19748" y="2135"/>
                    <a:pt x="20482" y="2369"/>
                    <a:pt x="21116" y="2769"/>
                  </a:cubicBezTo>
                  <a:cubicBezTo>
                    <a:pt x="22550" y="3636"/>
                    <a:pt x="22917" y="6305"/>
                    <a:pt x="22016" y="9540"/>
                  </a:cubicBezTo>
                  <a:cubicBezTo>
                    <a:pt x="20715" y="14277"/>
                    <a:pt x="16979" y="19347"/>
                    <a:pt x="12643" y="19381"/>
                  </a:cubicBezTo>
                  <a:lnTo>
                    <a:pt x="12576" y="19381"/>
                  </a:lnTo>
                  <a:cubicBezTo>
                    <a:pt x="9107" y="19381"/>
                    <a:pt x="4470" y="15445"/>
                    <a:pt x="3003" y="9107"/>
                  </a:cubicBezTo>
                  <a:cubicBezTo>
                    <a:pt x="2736" y="7939"/>
                    <a:pt x="2035" y="4036"/>
                    <a:pt x="4404" y="2869"/>
                  </a:cubicBezTo>
                  <a:cubicBezTo>
                    <a:pt x="5071" y="2535"/>
                    <a:pt x="5771" y="2335"/>
                    <a:pt x="6539" y="2335"/>
                  </a:cubicBezTo>
                  <a:cubicBezTo>
                    <a:pt x="9874" y="2335"/>
                    <a:pt x="11609" y="7105"/>
                    <a:pt x="11642" y="7172"/>
                  </a:cubicBezTo>
                  <a:cubicBezTo>
                    <a:pt x="11776" y="7572"/>
                    <a:pt x="12176" y="7839"/>
                    <a:pt x="12610" y="7839"/>
                  </a:cubicBezTo>
                  <a:cubicBezTo>
                    <a:pt x="13043" y="7839"/>
                    <a:pt x="13410" y="7606"/>
                    <a:pt x="13577" y="7205"/>
                  </a:cubicBezTo>
                  <a:cubicBezTo>
                    <a:pt x="13610" y="7139"/>
                    <a:pt x="15779" y="2102"/>
                    <a:pt x="19014" y="2102"/>
                  </a:cubicBezTo>
                  <a:close/>
                  <a:moveTo>
                    <a:pt x="19014" y="0"/>
                  </a:moveTo>
                  <a:cubicBezTo>
                    <a:pt x="15979" y="0"/>
                    <a:pt x="13844" y="2602"/>
                    <a:pt x="12676" y="4503"/>
                  </a:cubicBezTo>
                  <a:cubicBezTo>
                    <a:pt x="11609" y="2669"/>
                    <a:pt x="9607" y="234"/>
                    <a:pt x="6539" y="234"/>
                  </a:cubicBezTo>
                  <a:cubicBezTo>
                    <a:pt x="5471" y="267"/>
                    <a:pt x="4437" y="534"/>
                    <a:pt x="3503" y="1001"/>
                  </a:cubicBezTo>
                  <a:cubicBezTo>
                    <a:pt x="968" y="2268"/>
                    <a:pt x="1" y="5471"/>
                    <a:pt x="968" y="9574"/>
                  </a:cubicBezTo>
                  <a:cubicBezTo>
                    <a:pt x="1668" y="12509"/>
                    <a:pt x="3069" y="15244"/>
                    <a:pt x="5071" y="17513"/>
                  </a:cubicBezTo>
                  <a:cubicBezTo>
                    <a:pt x="7306" y="20115"/>
                    <a:pt x="9908" y="21449"/>
                    <a:pt x="12576" y="21449"/>
                  </a:cubicBezTo>
                  <a:lnTo>
                    <a:pt x="12643" y="21449"/>
                  </a:lnTo>
                  <a:cubicBezTo>
                    <a:pt x="18080" y="21416"/>
                    <a:pt x="22517" y="15678"/>
                    <a:pt x="24051" y="10074"/>
                  </a:cubicBezTo>
                  <a:cubicBezTo>
                    <a:pt x="25219" y="5804"/>
                    <a:pt x="24551" y="2402"/>
                    <a:pt x="22216" y="1001"/>
                  </a:cubicBezTo>
                  <a:cubicBezTo>
                    <a:pt x="21249" y="367"/>
                    <a:pt x="20148" y="34"/>
                    <a:pt x="190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0"/>
            <p:cNvSpPr/>
            <p:nvPr/>
          </p:nvSpPr>
          <p:spPr>
            <a:xfrm>
              <a:off x="6891459" y="2495954"/>
              <a:ext cx="1121675" cy="757713"/>
            </a:xfrm>
            <a:custGeom>
              <a:avLst/>
              <a:gdLst/>
              <a:ahLst/>
              <a:cxnLst/>
              <a:rect l="l" t="t" r="r" b="b"/>
              <a:pathLst>
                <a:path w="28669" h="19364" extrusionOk="0">
                  <a:moveTo>
                    <a:pt x="20943" y="0"/>
                  </a:moveTo>
                  <a:cubicBezTo>
                    <a:pt x="16929" y="0"/>
                    <a:pt x="14558" y="5753"/>
                    <a:pt x="14558" y="5753"/>
                  </a:cubicBezTo>
                  <a:cubicBezTo>
                    <a:pt x="14558" y="5753"/>
                    <a:pt x="12616" y="234"/>
                    <a:pt x="8472" y="234"/>
                  </a:cubicBezTo>
                  <a:cubicBezTo>
                    <a:pt x="7698" y="234"/>
                    <a:pt x="6848" y="426"/>
                    <a:pt x="5919" y="883"/>
                  </a:cubicBezTo>
                  <a:cubicBezTo>
                    <a:pt x="0" y="3776"/>
                    <a:pt x="6279" y="19363"/>
                    <a:pt x="14513" y="19363"/>
                  </a:cubicBezTo>
                  <a:cubicBezTo>
                    <a:pt x="14539" y="19363"/>
                    <a:pt x="14566" y="19363"/>
                    <a:pt x="14592" y="19363"/>
                  </a:cubicBezTo>
                  <a:cubicBezTo>
                    <a:pt x="22831" y="19296"/>
                    <a:pt x="28669" y="3918"/>
                    <a:pt x="23598" y="816"/>
                  </a:cubicBezTo>
                  <a:cubicBezTo>
                    <a:pt x="22649" y="240"/>
                    <a:pt x="21761" y="0"/>
                    <a:pt x="20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0"/>
            <p:cNvSpPr/>
            <p:nvPr/>
          </p:nvSpPr>
          <p:spPr>
            <a:xfrm>
              <a:off x="6969010" y="2454792"/>
              <a:ext cx="985402" cy="839299"/>
            </a:xfrm>
            <a:custGeom>
              <a:avLst/>
              <a:gdLst/>
              <a:ahLst/>
              <a:cxnLst/>
              <a:rect l="l" t="t" r="r" b="b"/>
              <a:pathLst>
                <a:path w="25186" h="21449" extrusionOk="0">
                  <a:moveTo>
                    <a:pt x="18981" y="2102"/>
                  </a:moveTo>
                  <a:cubicBezTo>
                    <a:pt x="19715" y="2135"/>
                    <a:pt x="20449" y="2369"/>
                    <a:pt x="21083" y="2769"/>
                  </a:cubicBezTo>
                  <a:cubicBezTo>
                    <a:pt x="22517" y="3636"/>
                    <a:pt x="22884" y="6305"/>
                    <a:pt x="21983" y="9540"/>
                  </a:cubicBezTo>
                  <a:cubicBezTo>
                    <a:pt x="20682" y="14277"/>
                    <a:pt x="16946" y="19347"/>
                    <a:pt x="12610" y="19381"/>
                  </a:cubicBezTo>
                  <a:lnTo>
                    <a:pt x="12543" y="19381"/>
                  </a:lnTo>
                  <a:cubicBezTo>
                    <a:pt x="9074" y="19381"/>
                    <a:pt x="4437" y="15445"/>
                    <a:pt x="2970" y="9107"/>
                  </a:cubicBezTo>
                  <a:cubicBezTo>
                    <a:pt x="2703" y="7939"/>
                    <a:pt x="2002" y="4036"/>
                    <a:pt x="4371" y="2869"/>
                  </a:cubicBezTo>
                  <a:cubicBezTo>
                    <a:pt x="5038" y="2535"/>
                    <a:pt x="5738" y="2335"/>
                    <a:pt x="6505" y="2335"/>
                  </a:cubicBezTo>
                  <a:cubicBezTo>
                    <a:pt x="9841" y="2335"/>
                    <a:pt x="11576" y="7105"/>
                    <a:pt x="11609" y="7172"/>
                  </a:cubicBezTo>
                  <a:cubicBezTo>
                    <a:pt x="11762" y="7631"/>
                    <a:pt x="12166" y="7864"/>
                    <a:pt x="12574" y="7864"/>
                  </a:cubicBezTo>
                  <a:cubicBezTo>
                    <a:pt x="12967" y="7864"/>
                    <a:pt x="13364" y="7647"/>
                    <a:pt x="13544" y="7205"/>
                  </a:cubicBezTo>
                  <a:cubicBezTo>
                    <a:pt x="13577" y="7139"/>
                    <a:pt x="15745" y="2102"/>
                    <a:pt x="18981" y="2102"/>
                  </a:cubicBezTo>
                  <a:close/>
                  <a:moveTo>
                    <a:pt x="18981" y="0"/>
                  </a:moveTo>
                  <a:cubicBezTo>
                    <a:pt x="15946" y="0"/>
                    <a:pt x="13811" y="2602"/>
                    <a:pt x="12643" y="4503"/>
                  </a:cubicBezTo>
                  <a:cubicBezTo>
                    <a:pt x="11576" y="2669"/>
                    <a:pt x="9574" y="234"/>
                    <a:pt x="6505" y="234"/>
                  </a:cubicBezTo>
                  <a:cubicBezTo>
                    <a:pt x="5438" y="267"/>
                    <a:pt x="4404" y="534"/>
                    <a:pt x="3470" y="1001"/>
                  </a:cubicBezTo>
                  <a:cubicBezTo>
                    <a:pt x="935" y="2268"/>
                    <a:pt x="1" y="5471"/>
                    <a:pt x="935" y="9574"/>
                  </a:cubicBezTo>
                  <a:cubicBezTo>
                    <a:pt x="1635" y="12509"/>
                    <a:pt x="3036" y="15244"/>
                    <a:pt x="5038" y="17513"/>
                  </a:cubicBezTo>
                  <a:cubicBezTo>
                    <a:pt x="7273" y="20115"/>
                    <a:pt x="9875" y="21449"/>
                    <a:pt x="12543" y="21449"/>
                  </a:cubicBezTo>
                  <a:lnTo>
                    <a:pt x="12643" y="21449"/>
                  </a:lnTo>
                  <a:cubicBezTo>
                    <a:pt x="18047" y="21416"/>
                    <a:pt x="22484" y="15678"/>
                    <a:pt x="24018" y="10074"/>
                  </a:cubicBezTo>
                  <a:cubicBezTo>
                    <a:pt x="25185" y="5804"/>
                    <a:pt x="24518" y="2402"/>
                    <a:pt x="22183" y="1001"/>
                  </a:cubicBezTo>
                  <a:cubicBezTo>
                    <a:pt x="21216" y="367"/>
                    <a:pt x="20115" y="34"/>
                    <a:pt x="18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0"/>
            <p:cNvSpPr/>
            <p:nvPr/>
          </p:nvSpPr>
          <p:spPr>
            <a:xfrm>
              <a:off x="6115445" y="2777636"/>
              <a:ext cx="74416" cy="75795"/>
            </a:xfrm>
            <a:custGeom>
              <a:avLst/>
              <a:gdLst/>
              <a:ahLst/>
              <a:cxnLst/>
              <a:rect l="l" t="t" r="r" b="b"/>
              <a:pathLst>
                <a:path w="1902" h="1937" extrusionOk="0">
                  <a:moveTo>
                    <a:pt x="1324" y="1"/>
                  </a:moveTo>
                  <a:cubicBezTo>
                    <a:pt x="1273" y="1"/>
                    <a:pt x="1220" y="7"/>
                    <a:pt x="1168" y="22"/>
                  </a:cubicBezTo>
                  <a:cubicBezTo>
                    <a:pt x="734" y="189"/>
                    <a:pt x="567" y="555"/>
                    <a:pt x="367" y="922"/>
                  </a:cubicBezTo>
                  <a:cubicBezTo>
                    <a:pt x="234" y="1123"/>
                    <a:pt x="134" y="1356"/>
                    <a:pt x="67" y="1590"/>
                  </a:cubicBezTo>
                  <a:cubicBezTo>
                    <a:pt x="0" y="1623"/>
                    <a:pt x="0" y="1723"/>
                    <a:pt x="67" y="1756"/>
                  </a:cubicBezTo>
                  <a:cubicBezTo>
                    <a:pt x="100" y="1790"/>
                    <a:pt x="134" y="1856"/>
                    <a:pt x="200" y="1890"/>
                  </a:cubicBezTo>
                  <a:cubicBezTo>
                    <a:pt x="248" y="1913"/>
                    <a:pt x="311" y="1937"/>
                    <a:pt x="380" y="1937"/>
                  </a:cubicBezTo>
                  <a:cubicBezTo>
                    <a:pt x="409" y="1937"/>
                    <a:pt x="438" y="1933"/>
                    <a:pt x="467" y="1923"/>
                  </a:cubicBezTo>
                  <a:cubicBezTo>
                    <a:pt x="634" y="1890"/>
                    <a:pt x="801" y="1823"/>
                    <a:pt x="968" y="1723"/>
                  </a:cubicBezTo>
                  <a:cubicBezTo>
                    <a:pt x="1134" y="1590"/>
                    <a:pt x="1301" y="1456"/>
                    <a:pt x="1468" y="1289"/>
                  </a:cubicBezTo>
                  <a:cubicBezTo>
                    <a:pt x="1701" y="1123"/>
                    <a:pt x="1868" y="856"/>
                    <a:pt x="1902" y="589"/>
                  </a:cubicBezTo>
                  <a:cubicBezTo>
                    <a:pt x="1902" y="246"/>
                    <a:pt x="1632" y="1"/>
                    <a:pt x="13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0"/>
            <p:cNvSpPr/>
            <p:nvPr/>
          </p:nvSpPr>
          <p:spPr>
            <a:xfrm>
              <a:off x="6158524" y="2796339"/>
              <a:ext cx="133573" cy="120520"/>
            </a:xfrm>
            <a:custGeom>
              <a:avLst/>
              <a:gdLst/>
              <a:ahLst/>
              <a:cxnLst/>
              <a:rect l="l" t="t" r="r" b="b"/>
              <a:pathLst>
                <a:path w="3414" h="3080" extrusionOk="0">
                  <a:moveTo>
                    <a:pt x="2321" y="1"/>
                  </a:moveTo>
                  <a:cubicBezTo>
                    <a:pt x="2140" y="1"/>
                    <a:pt x="1957" y="64"/>
                    <a:pt x="1801" y="211"/>
                  </a:cubicBezTo>
                  <a:cubicBezTo>
                    <a:pt x="1434" y="611"/>
                    <a:pt x="1067" y="1045"/>
                    <a:pt x="734" y="1445"/>
                  </a:cubicBezTo>
                  <a:cubicBezTo>
                    <a:pt x="367" y="1845"/>
                    <a:pt x="0" y="2246"/>
                    <a:pt x="33" y="2746"/>
                  </a:cubicBezTo>
                  <a:cubicBezTo>
                    <a:pt x="33" y="2946"/>
                    <a:pt x="167" y="3080"/>
                    <a:pt x="367" y="3080"/>
                  </a:cubicBezTo>
                  <a:cubicBezTo>
                    <a:pt x="834" y="2980"/>
                    <a:pt x="1301" y="2746"/>
                    <a:pt x="1668" y="2446"/>
                  </a:cubicBezTo>
                  <a:cubicBezTo>
                    <a:pt x="2202" y="2112"/>
                    <a:pt x="2669" y="1679"/>
                    <a:pt x="3036" y="1178"/>
                  </a:cubicBezTo>
                  <a:cubicBezTo>
                    <a:pt x="3413" y="599"/>
                    <a:pt x="2878" y="1"/>
                    <a:pt x="23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0"/>
            <p:cNvSpPr/>
            <p:nvPr/>
          </p:nvSpPr>
          <p:spPr>
            <a:xfrm>
              <a:off x="7181785" y="2678016"/>
              <a:ext cx="114167" cy="91369"/>
            </a:xfrm>
            <a:custGeom>
              <a:avLst/>
              <a:gdLst/>
              <a:ahLst/>
              <a:cxnLst/>
              <a:rect l="l" t="t" r="r" b="b"/>
              <a:pathLst>
                <a:path w="2918" h="2335" extrusionOk="0">
                  <a:moveTo>
                    <a:pt x="2089" y="0"/>
                  </a:moveTo>
                  <a:cubicBezTo>
                    <a:pt x="2018" y="0"/>
                    <a:pt x="1943" y="10"/>
                    <a:pt x="1868" y="33"/>
                  </a:cubicBezTo>
                  <a:cubicBezTo>
                    <a:pt x="1534" y="199"/>
                    <a:pt x="1201" y="466"/>
                    <a:pt x="967" y="766"/>
                  </a:cubicBezTo>
                  <a:cubicBezTo>
                    <a:pt x="767" y="1000"/>
                    <a:pt x="534" y="1233"/>
                    <a:pt x="334" y="1434"/>
                  </a:cubicBezTo>
                  <a:cubicBezTo>
                    <a:pt x="0" y="1767"/>
                    <a:pt x="234" y="2334"/>
                    <a:pt x="701" y="2334"/>
                  </a:cubicBezTo>
                  <a:cubicBezTo>
                    <a:pt x="1067" y="2301"/>
                    <a:pt x="1468" y="2201"/>
                    <a:pt x="1768" y="1967"/>
                  </a:cubicBezTo>
                  <a:cubicBezTo>
                    <a:pt x="2202" y="1734"/>
                    <a:pt x="2569" y="1367"/>
                    <a:pt x="2802" y="933"/>
                  </a:cubicBezTo>
                  <a:cubicBezTo>
                    <a:pt x="2918" y="442"/>
                    <a:pt x="2557" y="0"/>
                    <a:pt x="20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0"/>
            <p:cNvSpPr/>
            <p:nvPr/>
          </p:nvSpPr>
          <p:spPr>
            <a:xfrm>
              <a:off x="7243097" y="2725674"/>
              <a:ext cx="150240" cy="122673"/>
            </a:xfrm>
            <a:custGeom>
              <a:avLst/>
              <a:gdLst/>
              <a:ahLst/>
              <a:cxnLst/>
              <a:rect l="l" t="t" r="r" b="b"/>
              <a:pathLst>
                <a:path w="3840" h="3135" extrusionOk="0">
                  <a:moveTo>
                    <a:pt x="2819" y="0"/>
                  </a:moveTo>
                  <a:cubicBezTo>
                    <a:pt x="2630" y="0"/>
                    <a:pt x="2435" y="75"/>
                    <a:pt x="2269" y="249"/>
                  </a:cubicBezTo>
                  <a:cubicBezTo>
                    <a:pt x="1835" y="649"/>
                    <a:pt x="1435" y="1050"/>
                    <a:pt x="935" y="1450"/>
                  </a:cubicBezTo>
                  <a:cubicBezTo>
                    <a:pt x="468" y="1850"/>
                    <a:pt x="1" y="2184"/>
                    <a:pt x="134" y="2784"/>
                  </a:cubicBezTo>
                  <a:cubicBezTo>
                    <a:pt x="190" y="3005"/>
                    <a:pt x="382" y="3135"/>
                    <a:pt x="579" y="3135"/>
                  </a:cubicBezTo>
                  <a:cubicBezTo>
                    <a:pt x="620" y="3135"/>
                    <a:pt x="661" y="3129"/>
                    <a:pt x="701" y="3118"/>
                  </a:cubicBezTo>
                  <a:cubicBezTo>
                    <a:pt x="1168" y="2951"/>
                    <a:pt x="1602" y="2717"/>
                    <a:pt x="2002" y="2451"/>
                  </a:cubicBezTo>
                  <a:cubicBezTo>
                    <a:pt x="2603" y="2150"/>
                    <a:pt x="3103" y="1717"/>
                    <a:pt x="3470" y="1183"/>
                  </a:cubicBezTo>
                  <a:cubicBezTo>
                    <a:pt x="3840" y="592"/>
                    <a:pt x="3354" y="0"/>
                    <a:pt x="2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1" name="Google Shape;2721;p60"/>
          <p:cNvGrpSpPr/>
          <p:nvPr/>
        </p:nvGrpSpPr>
        <p:grpSpPr>
          <a:xfrm>
            <a:off x="-742512" y="406361"/>
            <a:ext cx="1693701" cy="857873"/>
            <a:chOff x="0" y="6078527"/>
            <a:chExt cx="2501774" cy="1267169"/>
          </a:xfrm>
        </p:grpSpPr>
        <p:sp>
          <p:nvSpPr>
            <p:cNvPr id="2722" name="Google Shape;2722;p60"/>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0"/>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0"/>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0"/>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0"/>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0"/>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8" name="Google Shape;2728;p60"/>
          <p:cNvGrpSpPr/>
          <p:nvPr/>
        </p:nvGrpSpPr>
        <p:grpSpPr>
          <a:xfrm rot="2084330">
            <a:off x="4257594" y="4882202"/>
            <a:ext cx="1653874" cy="539975"/>
            <a:chOff x="2564525" y="5223525"/>
            <a:chExt cx="2556110" cy="834547"/>
          </a:xfrm>
        </p:grpSpPr>
        <p:sp>
          <p:nvSpPr>
            <p:cNvPr id="2729" name="Google Shape;2729;p60"/>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0"/>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0"/>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0"/>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0"/>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0"/>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0"/>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0"/>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0"/>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0"/>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descr="https://lh3.googleusercontent.com/372QGKRQDD-3M3drdLEPzXEzFGdy4cvC68QIP9LZMG9JaJAg9FN_ojjxNaaIvlC6rI-2qq-1UukqzVIa55VNxnzJU1TyzhemiFsooxUiTVfmg0OLwD0BWhUPdW22Qu7HHAlHZR0MEI1SYsIHj0Y"/>
          <p:cNvPicPr>
            <a:picLocks noChangeAspect="1" noChangeArrowheads="1"/>
          </p:cNvPicPr>
          <p:nvPr/>
        </p:nvPicPr>
        <p:blipFill rotWithShape="1">
          <a:blip r:embed="rId3">
            <a:extLst>
              <a:ext uri="{28A0092B-C50C-407E-A947-70E740481C1C}">
                <a14:useLocalDpi xmlns:a14="http://schemas.microsoft.com/office/drawing/2010/main" val="0"/>
              </a:ext>
            </a:extLst>
          </a:blip>
          <a:srcRect r="21759"/>
          <a:stretch/>
        </p:blipFill>
        <p:spPr bwMode="auto">
          <a:xfrm>
            <a:off x="1049382" y="1011101"/>
            <a:ext cx="2883853" cy="355748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lh4.googleusercontent.com/_zPs4acynoGxkFNznw4hstyhvni1ON_IU7IjU1YCFLIRXH4zFLv5lqn2lbim0ExO3g2v6eXdbTpkVfPcFr9uIHRi67qNAuTgxqOnDulQMz4sPoYFFvVen_TSoatkIeZ2y3BdJm6gYg3-HYyz5C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4702" y="1305705"/>
            <a:ext cx="2848411" cy="38097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2"/>
        <p:cNvGrpSpPr/>
        <p:nvPr/>
      </p:nvGrpSpPr>
      <p:grpSpPr>
        <a:xfrm>
          <a:off x="0" y="0"/>
          <a:ext cx="0" cy="0"/>
          <a:chOff x="0" y="0"/>
          <a:chExt cx="0" cy="0"/>
        </a:xfrm>
      </p:grpSpPr>
      <p:grpSp>
        <p:nvGrpSpPr>
          <p:cNvPr id="2492" name="Google Shape;2492;p57"/>
          <p:cNvGrpSpPr/>
          <p:nvPr/>
        </p:nvGrpSpPr>
        <p:grpSpPr>
          <a:xfrm>
            <a:off x="4982234" y="413196"/>
            <a:ext cx="619062" cy="333196"/>
            <a:chOff x="1190000" y="1443025"/>
            <a:chExt cx="5241850" cy="2821300"/>
          </a:xfrm>
        </p:grpSpPr>
        <p:sp>
          <p:nvSpPr>
            <p:cNvPr id="2493" name="Google Shape;2493;p57"/>
            <p:cNvSpPr/>
            <p:nvPr/>
          </p:nvSpPr>
          <p:spPr>
            <a:xfrm>
              <a:off x="1190000" y="1443025"/>
              <a:ext cx="5241850" cy="2821300"/>
            </a:xfrm>
            <a:custGeom>
              <a:avLst/>
              <a:gdLst/>
              <a:ahLst/>
              <a:cxnLst/>
              <a:rect l="l" t="t" r="r" b="b"/>
              <a:pathLst>
                <a:path w="209674" h="112852" extrusionOk="0">
                  <a:moveTo>
                    <a:pt x="53528" y="39374"/>
                  </a:moveTo>
                  <a:lnTo>
                    <a:pt x="55586" y="72975"/>
                  </a:lnTo>
                  <a:cubicBezTo>
                    <a:pt x="51444" y="73220"/>
                    <a:pt x="47278" y="73368"/>
                    <a:pt x="43160" y="73441"/>
                  </a:cubicBezTo>
                  <a:cubicBezTo>
                    <a:pt x="42376" y="62290"/>
                    <a:pt x="42107" y="50991"/>
                    <a:pt x="42278" y="39790"/>
                  </a:cubicBezTo>
                  <a:cubicBezTo>
                    <a:pt x="46003" y="39643"/>
                    <a:pt x="49753" y="39496"/>
                    <a:pt x="53528" y="39374"/>
                  </a:cubicBezTo>
                  <a:close/>
                  <a:moveTo>
                    <a:pt x="79703" y="38541"/>
                  </a:moveTo>
                  <a:cubicBezTo>
                    <a:pt x="80855" y="50158"/>
                    <a:pt x="82056" y="62118"/>
                    <a:pt x="81590" y="73931"/>
                  </a:cubicBezTo>
                  <a:cubicBezTo>
                    <a:pt x="77179" y="73858"/>
                    <a:pt x="72718" y="73637"/>
                    <a:pt x="68331" y="73269"/>
                  </a:cubicBezTo>
                  <a:cubicBezTo>
                    <a:pt x="68086" y="61848"/>
                    <a:pt x="68208" y="50280"/>
                    <a:pt x="68699" y="38859"/>
                  </a:cubicBezTo>
                  <a:cubicBezTo>
                    <a:pt x="72350" y="38737"/>
                    <a:pt x="76027" y="38639"/>
                    <a:pt x="79703" y="38541"/>
                  </a:cubicBezTo>
                  <a:close/>
                  <a:moveTo>
                    <a:pt x="127985" y="38222"/>
                  </a:moveTo>
                  <a:cubicBezTo>
                    <a:pt x="132348" y="38271"/>
                    <a:pt x="136686" y="38393"/>
                    <a:pt x="141024" y="38516"/>
                  </a:cubicBezTo>
                  <a:lnTo>
                    <a:pt x="140705" y="74348"/>
                  </a:lnTo>
                  <a:lnTo>
                    <a:pt x="127422" y="74348"/>
                  </a:lnTo>
                  <a:lnTo>
                    <a:pt x="127985" y="38222"/>
                  </a:lnTo>
                  <a:close/>
                  <a:moveTo>
                    <a:pt x="156489" y="39178"/>
                  </a:moveTo>
                  <a:cubicBezTo>
                    <a:pt x="160165" y="39374"/>
                    <a:pt x="163842" y="39594"/>
                    <a:pt x="167518" y="39864"/>
                  </a:cubicBezTo>
                  <a:cubicBezTo>
                    <a:pt x="168278" y="51702"/>
                    <a:pt x="168229" y="63662"/>
                    <a:pt x="167371" y="75500"/>
                  </a:cubicBezTo>
                  <a:cubicBezTo>
                    <a:pt x="165749" y="75561"/>
                    <a:pt x="164123" y="75592"/>
                    <a:pt x="162496" y="75592"/>
                  </a:cubicBezTo>
                  <a:cubicBezTo>
                    <a:pt x="160214" y="75592"/>
                    <a:pt x="157931" y="75531"/>
                    <a:pt x="155656" y="75402"/>
                  </a:cubicBezTo>
                  <a:cubicBezTo>
                    <a:pt x="154920" y="63343"/>
                    <a:pt x="155215" y="51187"/>
                    <a:pt x="156489" y="39178"/>
                  </a:cubicBezTo>
                  <a:close/>
                  <a:moveTo>
                    <a:pt x="38185" y="39938"/>
                  </a:moveTo>
                  <a:cubicBezTo>
                    <a:pt x="37989" y="51187"/>
                    <a:pt x="38283" y="62559"/>
                    <a:pt x="39067" y="73760"/>
                  </a:cubicBezTo>
                  <a:cubicBezTo>
                    <a:pt x="39116" y="74397"/>
                    <a:pt x="39215" y="75892"/>
                    <a:pt x="40440" y="76823"/>
                  </a:cubicBezTo>
                  <a:cubicBezTo>
                    <a:pt x="41273" y="77485"/>
                    <a:pt x="42205" y="77534"/>
                    <a:pt x="42842" y="77534"/>
                  </a:cubicBezTo>
                  <a:lnTo>
                    <a:pt x="43062" y="77534"/>
                  </a:lnTo>
                  <a:cubicBezTo>
                    <a:pt x="44484" y="77509"/>
                    <a:pt x="45905" y="77485"/>
                    <a:pt x="47327" y="77436"/>
                  </a:cubicBezTo>
                  <a:lnTo>
                    <a:pt x="47400" y="106920"/>
                  </a:lnTo>
                  <a:lnTo>
                    <a:pt x="27205" y="106675"/>
                  </a:lnTo>
                  <a:cubicBezTo>
                    <a:pt x="27205" y="106650"/>
                    <a:pt x="27205" y="106601"/>
                    <a:pt x="27205" y="106552"/>
                  </a:cubicBezTo>
                  <a:lnTo>
                    <a:pt x="25955" y="44570"/>
                  </a:lnTo>
                  <a:cubicBezTo>
                    <a:pt x="25931" y="43614"/>
                    <a:pt x="25906" y="42535"/>
                    <a:pt x="26274" y="41849"/>
                  </a:cubicBezTo>
                  <a:cubicBezTo>
                    <a:pt x="26985" y="40550"/>
                    <a:pt x="29337" y="40305"/>
                    <a:pt x="31323" y="40207"/>
                  </a:cubicBezTo>
                  <a:cubicBezTo>
                    <a:pt x="33602" y="40134"/>
                    <a:pt x="35881" y="40036"/>
                    <a:pt x="38185" y="39938"/>
                  </a:cubicBezTo>
                  <a:close/>
                  <a:moveTo>
                    <a:pt x="64581" y="38982"/>
                  </a:moveTo>
                  <a:lnTo>
                    <a:pt x="64581" y="38982"/>
                  </a:lnTo>
                  <a:cubicBezTo>
                    <a:pt x="64091" y="50574"/>
                    <a:pt x="63968" y="62314"/>
                    <a:pt x="64238" y="73907"/>
                  </a:cubicBezTo>
                  <a:cubicBezTo>
                    <a:pt x="64262" y="74348"/>
                    <a:pt x="64287" y="75157"/>
                    <a:pt x="64802" y="75941"/>
                  </a:cubicBezTo>
                  <a:cubicBezTo>
                    <a:pt x="65659" y="77166"/>
                    <a:pt x="67106" y="77289"/>
                    <a:pt x="67645" y="77338"/>
                  </a:cubicBezTo>
                  <a:cubicBezTo>
                    <a:pt x="69752" y="77509"/>
                    <a:pt x="71885" y="77657"/>
                    <a:pt x="74017" y="77755"/>
                  </a:cubicBezTo>
                  <a:lnTo>
                    <a:pt x="73943" y="107239"/>
                  </a:lnTo>
                  <a:lnTo>
                    <a:pt x="51493" y="106969"/>
                  </a:lnTo>
                  <a:lnTo>
                    <a:pt x="51420" y="77289"/>
                  </a:lnTo>
                  <a:cubicBezTo>
                    <a:pt x="53577" y="77191"/>
                    <a:pt x="55733" y="77068"/>
                    <a:pt x="57890" y="76921"/>
                  </a:cubicBezTo>
                  <a:cubicBezTo>
                    <a:pt x="59018" y="76848"/>
                    <a:pt x="59875" y="75892"/>
                    <a:pt x="59802" y="74765"/>
                  </a:cubicBezTo>
                  <a:lnTo>
                    <a:pt x="57621" y="39227"/>
                  </a:lnTo>
                  <a:cubicBezTo>
                    <a:pt x="59949" y="39129"/>
                    <a:pt x="62253" y="39055"/>
                    <a:pt x="64581" y="38982"/>
                  </a:cubicBezTo>
                  <a:close/>
                  <a:moveTo>
                    <a:pt x="102325" y="38148"/>
                  </a:moveTo>
                  <a:lnTo>
                    <a:pt x="98795" y="107557"/>
                  </a:lnTo>
                  <a:lnTo>
                    <a:pt x="78036" y="107288"/>
                  </a:lnTo>
                  <a:lnTo>
                    <a:pt x="78110" y="77926"/>
                  </a:lnTo>
                  <a:cubicBezTo>
                    <a:pt x="79924" y="78000"/>
                    <a:pt x="81737" y="78049"/>
                    <a:pt x="83526" y="78049"/>
                  </a:cubicBezTo>
                  <a:lnTo>
                    <a:pt x="83551" y="78049"/>
                  </a:lnTo>
                  <a:cubicBezTo>
                    <a:pt x="84629" y="78049"/>
                    <a:pt x="85536" y="77191"/>
                    <a:pt x="85585" y="76112"/>
                  </a:cubicBezTo>
                  <a:cubicBezTo>
                    <a:pt x="86296" y="63466"/>
                    <a:pt x="85046" y="50746"/>
                    <a:pt x="83796" y="38443"/>
                  </a:cubicBezTo>
                  <a:cubicBezTo>
                    <a:pt x="89972" y="38295"/>
                    <a:pt x="96148" y="38197"/>
                    <a:pt x="102325" y="38148"/>
                  </a:cubicBezTo>
                  <a:close/>
                  <a:moveTo>
                    <a:pt x="111106" y="38090"/>
                  </a:moveTo>
                  <a:cubicBezTo>
                    <a:pt x="115375" y="38090"/>
                    <a:pt x="119640" y="38113"/>
                    <a:pt x="123892" y="38148"/>
                  </a:cubicBezTo>
                  <a:lnTo>
                    <a:pt x="123304" y="76358"/>
                  </a:lnTo>
                  <a:cubicBezTo>
                    <a:pt x="123280" y="76897"/>
                    <a:pt x="123500" y="77436"/>
                    <a:pt x="123892" y="77828"/>
                  </a:cubicBezTo>
                  <a:cubicBezTo>
                    <a:pt x="124260" y="78220"/>
                    <a:pt x="124799" y="78441"/>
                    <a:pt x="125338" y="78441"/>
                  </a:cubicBezTo>
                  <a:lnTo>
                    <a:pt x="131245" y="78441"/>
                  </a:lnTo>
                  <a:lnTo>
                    <a:pt x="131171" y="107949"/>
                  </a:lnTo>
                  <a:lnTo>
                    <a:pt x="102888" y="107606"/>
                  </a:lnTo>
                  <a:lnTo>
                    <a:pt x="106418" y="38099"/>
                  </a:lnTo>
                  <a:cubicBezTo>
                    <a:pt x="107981" y="38093"/>
                    <a:pt x="109544" y="38090"/>
                    <a:pt x="111106" y="38090"/>
                  </a:cubicBezTo>
                  <a:close/>
                  <a:moveTo>
                    <a:pt x="145117" y="38663"/>
                  </a:moveTo>
                  <a:cubicBezTo>
                    <a:pt x="147543" y="38761"/>
                    <a:pt x="149970" y="38859"/>
                    <a:pt x="152396" y="38957"/>
                  </a:cubicBezTo>
                  <a:cubicBezTo>
                    <a:pt x="151048" y="51726"/>
                    <a:pt x="150803" y="64691"/>
                    <a:pt x="151685" y="77485"/>
                  </a:cubicBezTo>
                  <a:cubicBezTo>
                    <a:pt x="151759" y="78514"/>
                    <a:pt x="152568" y="79323"/>
                    <a:pt x="153597" y="79397"/>
                  </a:cubicBezTo>
                  <a:cubicBezTo>
                    <a:pt x="155582" y="79519"/>
                    <a:pt x="157567" y="79617"/>
                    <a:pt x="159553" y="79642"/>
                  </a:cubicBezTo>
                  <a:cubicBezTo>
                    <a:pt x="159455" y="89176"/>
                    <a:pt x="158940" y="98808"/>
                    <a:pt x="158009" y="108268"/>
                  </a:cubicBezTo>
                  <a:lnTo>
                    <a:pt x="135264" y="107998"/>
                  </a:lnTo>
                  <a:lnTo>
                    <a:pt x="135338" y="78441"/>
                  </a:lnTo>
                  <a:lnTo>
                    <a:pt x="142740" y="78465"/>
                  </a:lnTo>
                  <a:cubicBezTo>
                    <a:pt x="143867" y="78465"/>
                    <a:pt x="144774" y="77559"/>
                    <a:pt x="144798" y="76431"/>
                  </a:cubicBezTo>
                  <a:lnTo>
                    <a:pt x="145117" y="38663"/>
                  </a:lnTo>
                  <a:close/>
                  <a:moveTo>
                    <a:pt x="171660" y="40158"/>
                  </a:moveTo>
                  <a:cubicBezTo>
                    <a:pt x="174797" y="40403"/>
                    <a:pt x="177934" y="40673"/>
                    <a:pt x="181096" y="40967"/>
                  </a:cubicBezTo>
                  <a:cubicBezTo>
                    <a:pt x="181218" y="40967"/>
                    <a:pt x="181561" y="41016"/>
                    <a:pt x="181758" y="41065"/>
                  </a:cubicBezTo>
                  <a:cubicBezTo>
                    <a:pt x="181782" y="41212"/>
                    <a:pt x="181782" y="41457"/>
                    <a:pt x="181782" y="41800"/>
                  </a:cubicBezTo>
                  <a:cubicBezTo>
                    <a:pt x="181807" y="63956"/>
                    <a:pt x="181292" y="86431"/>
                    <a:pt x="180312" y="108538"/>
                  </a:cubicBezTo>
                  <a:lnTo>
                    <a:pt x="162126" y="108317"/>
                  </a:lnTo>
                  <a:cubicBezTo>
                    <a:pt x="163033" y="98832"/>
                    <a:pt x="163548" y="89200"/>
                    <a:pt x="163670" y="79691"/>
                  </a:cubicBezTo>
                  <a:cubicBezTo>
                    <a:pt x="165557" y="79666"/>
                    <a:pt x="167469" y="79617"/>
                    <a:pt x="169381" y="79519"/>
                  </a:cubicBezTo>
                  <a:cubicBezTo>
                    <a:pt x="170410" y="79470"/>
                    <a:pt x="171219" y="78661"/>
                    <a:pt x="171317" y="77632"/>
                  </a:cubicBezTo>
                  <a:cubicBezTo>
                    <a:pt x="172322" y="65206"/>
                    <a:pt x="172420" y="52609"/>
                    <a:pt x="171660" y="40158"/>
                  </a:cubicBezTo>
                  <a:close/>
                  <a:moveTo>
                    <a:pt x="60684" y="4106"/>
                  </a:moveTo>
                  <a:cubicBezTo>
                    <a:pt x="64606" y="4106"/>
                    <a:pt x="68527" y="4130"/>
                    <a:pt x="72399" y="4155"/>
                  </a:cubicBezTo>
                  <a:lnTo>
                    <a:pt x="101981" y="4302"/>
                  </a:lnTo>
                  <a:cubicBezTo>
                    <a:pt x="107815" y="4326"/>
                    <a:pt x="113648" y="4351"/>
                    <a:pt x="119481" y="4375"/>
                  </a:cubicBezTo>
                  <a:cubicBezTo>
                    <a:pt x="131147" y="4449"/>
                    <a:pt x="142789" y="4498"/>
                    <a:pt x="154455" y="4571"/>
                  </a:cubicBezTo>
                  <a:cubicBezTo>
                    <a:pt x="167248" y="4645"/>
                    <a:pt x="180875" y="5503"/>
                    <a:pt x="194943" y="7096"/>
                  </a:cubicBezTo>
                  <a:cubicBezTo>
                    <a:pt x="197884" y="7439"/>
                    <a:pt x="201168" y="7954"/>
                    <a:pt x="202835" y="10012"/>
                  </a:cubicBezTo>
                  <a:cubicBezTo>
                    <a:pt x="204159" y="11654"/>
                    <a:pt x="204355" y="14105"/>
                    <a:pt x="204477" y="16899"/>
                  </a:cubicBezTo>
                  <a:cubicBezTo>
                    <a:pt x="205580" y="45256"/>
                    <a:pt x="205139" y="74029"/>
                    <a:pt x="203203" y="102361"/>
                  </a:cubicBezTo>
                  <a:cubicBezTo>
                    <a:pt x="203080" y="104420"/>
                    <a:pt x="202860" y="106381"/>
                    <a:pt x="201781" y="107459"/>
                  </a:cubicBezTo>
                  <a:cubicBezTo>
                    <a:pt x="200661" y="108580"/>
                    <a:pt x="198639" y="108737"/>
                    <a:pt x="196558" y="108737"/>
                  </a:cubicBezTo>
                  <a:cubicBezTo>
                    <a:pt x="196363" y="108737"/>
                    <a:pt x="196168" y="108736"/>
                    <a:pt x="195973" y="108734"/>
                  </a:cubicBezTo>
                  <a:lnTo>
                    <a:pt x="184404" y="108587"/>
                  </a:lnTo>
                  <a:cubicBezTo>
                    <a:pt x="185409" y="86455"/>
                    <a:pt x="185900" y="63981"/>
                    <a:pt x="185900" y="41800"/>
                  </a:cubicBezTo>
                  <a:cubicBezTo>
                    <a:pt x="185900" y="40942"/>
                    <a:pt x="185900" y="39374"/>
                    <a:pt x="184748" y="38173"/>
                  </a:cubicBezTo>
                  <a:cubicBezTo>
                    <a:pt x="183694" y="37095"/>
                    <a:pt x="182248" y="36947"/>
                    <a:pt x="181463" y="36874"/>
                  </a:cubicBezTo>
                  <a:cubicBezTo>
                    <a:pt x="158691" y="34733"/>
                    <a:pt x="135726" y="33982"/>
                    <a:pt x="112815" y="33982"/>
                  </a:cubicBezTo>
                  <a:cubicBezTo>
                    <a:pt x="85374" y="33982"/>
                    <a:pt x="58012" y="35059"/>
                    <a:pt x="31151" y="36114"/>
                  </a:cubicBezTo>
                  <a:cubicBezTo>
                    <a:pt x="29190" y="36188"/>
                    <a:pt x="24583" y="36384"/>
                    <a:pt x="22671" y="39913"/>
                  </a:cubicBezTo>
                  <a:cubicBezTo>
                    <a:pt x="21789" y="41531"/>
                    <a:pt x="21813" y="43344"/>
                    <a:pt x="21838" y="44643"/>
                  </a:cubicBezTo>
                  <a:lnTo>
                    <a:pt x="23112" y="106626"/>
                  </a:lnTo>
                  <a:lnTo>
                    <a:pt x="9608" y="106454"/>
                  </a:lnTo>
                  <a:cubicBezTo>
                    <a:pt x="8873" y="106454"/>
                    <a:pt x="7182" y="106430"/>
                    <a:pt x="6691" y="105817"/>
                  </a:cubicBezTo>
                  <a:cubicBezTo>
                    <a:pt x="6373" y="105400"/>
                    <a:pt x="6348" y="104469"/>
                    <a:pt x="6324" y="103783"/>
                  </a:cubicBezTo>
                  <a:cubicBezTo>
                    <a:pt x="5123" y="74961"/>
                    <a:pt x="4388" y="45697"/>
                    <a:pt x="4118" y="16850"/>
                  </a:cubicBezTo>
                  <a:cubicBezTo>
                    <a:pt x="4093" y="13664"/>
                    <a:pt x="4241" y="10135"/>
                    <a:pt x="6299" y="8346"/>
                  </a:cubicBezTo>
                  <a:cubicBezTo>
                    <a:pt x="7647" y="7169"/>
                    <a:pt x="9706" y="6826"/>
                    <a:pt x="11912" y="6532"/>
                  </a:cubicBezTo>
                  <a:cubicBezTo>
                    <a:pt x="28014" y="4449"/>
                    <a:pt x="44484" y="4106"/>
                    <a:pt x="60684" y="4106"/>
                  </a:cubicBezTo>
                  <a:close/>
                  <a:moveTo>
                    <a:pt x="60942" y="0"/>
                  </a:moveTo>
                  <a:cubicBezTo>
                    <a:pt x="44528" y="0"/>
                    <a:pt x="27814" y="339"/>
                    <a:pt x="11373" y="2464"/>
                  </a:cubicBezTo>
                  <a:cubicBezTo>
                    <a:pt x="8652" y="2831"/>
                    <a:pt x="5809" y="3321"/>
                    <a:pt x="3603" y="5233"/>
                  </a:cubicBezTo>
                  <a:cubicBezTo>
                    <a:pt x="246" y="8174"/>
                    <a:pt x="0" y="12782"/>
                    <a:pt x="25" y="16875"/>
                  </a:cubicBezTo>
                  <a:cubicBezTo>
                    <a:pt x="295" y="45795"/>
                    <a:pt x="1005" y="75083"/>
                    <a:pt x="2206" y="103954"/>
                  </a:cubicBezTo>
                  <a:cubicBezTo>
                    <a:pt x="2255" y="105106"/>
                    <a:pt x="2329" y="106871"/>
                    <a:pt x="3432" y="108317"/>
                  </a:cubicBezTo>
                  <a:cubicBezTo>
                    <a:pt x="5123" y="110523"/>
                    <a:pt x="8137" y="110547"/>
                    <a:pt x="9559" y="110572"/>
                  </a:cubicBezTo>
                  <a:lnTo>
                    <a:pt x="195924" y="112827"/>
                  </a:lnTo>
                  <a:cubicBezTo>
                    <a:pt x="196193" y="112851"/>
                    <a:pt x="196463" y="112851"/>
                    <a:pt x="196757" y="112851"/>
                  </a:cubicBezTo>
                  <a:cubicBezTo>
                    <a:pt x="199110" y="112851"/>
                    <a:pt x="202418" y="112631"/>
                    <a:pt x="204673" y="110351"/>
                  </a:cubicBezTo>
                  <a:cubicBezTo>
                    <a:pt x="206756" y="108268"/>
                    <a:pt x="207124" y="105400"/>
                    <a:pt x="207296" y="102631"/>
                  </a:cubicBezTo>
                  <a:cubicBezTo>
                    <a:pt x="209256" y="74152"/>
                    <a:pt x="209673" y="45256"/>
                    <a:pt x="208570" y="16728"/>
                  </a:cubicBezTo>
                  <a:cubicBezTo>
                    <a:pt x="208423" y="13321"/>
                    <a:pt x="208129" y="10061"/>
                    <a:pt x="206021" y="7439"/>
                  </a:cubicBezTo>
                  <a:cubicBezTo>
                    <a:pt x="203399" y="4179"/>
                    <a:pt x="199159" y="3444"/>
                    <a:pt x="195409" y="3027"/>
                  </a:cubicBezTo>
                  <a:cubicBezTo>
                    <a:pt x="181194" y="1410"/>
                    <a:pt x="167420" y="552"/>
                    <a:pt x="154479" y="454"/>
                  </a:cubicBezTo>
                  <a:cubicBezTo>
                    <a:pt x="142813" y="380"/>
                    <a:pt x="131147" y="331"/>
                    <a:pt x="119505" y="282"/>
                  </a:cubicBezTo>
                  <a:cubicBezTo>
                    <a:pt x="113672" y="258"/>
                    <a:pt x="107839" y="233"/>
                    <a:pt x="102006" y="184"/>
                  </a:cubicBezTo>
                  <a:lnTo>
                    <a:pt x="72424" y="37"/>
                  </a:lnTo>
                  <a:cubicBezTo>
                    <a:pt x="68618" y="19"/>
                    <a:pt x="64789" y="0"/>
                    <a:pt x="60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7"/>
            <p:cNvSpPr/>
            <p:nvPr/>
          </p:nvSpPr>
          <p:spPr>
            <a:xfrm>
              <a:off x="5368750" y="1715525"/>
              <a:ext cx="691775" cy="586250"/>
            </a:xfrm>
            <a:custGeom>
              <a:avLst/>
              <a:gdLst/>
              <a:ahLst/>
              <a:cxnLst/>
              <a:rect l="l" t="t" r="r" b="b"/>
              <a:pathLst>
                <a:path w="27671" h="23450" extrusionOk="0">
                  <a:moveTo>
                    <a:pt x="13283" y="4112"/>
                  </a:moveTo>
                  <a:cubicBezTo>
                    <a:pt x="14705" y="4112"/>
                    <a:pt x="16153" y="4400"/>
                    <a:pt x="17475" y="4970"/>
                  </a:cubicBezTo>
                  <a:cubicBezTo>
                    <a:pt x="19852" y="5999"/>
                    <a:pt x="21544" y="7813"/>
                    <a:pt x="22230" y="10092"/>
                  </a:cubicBezTo>
                  <a:cubicBezTo>
                    <a:pt x="23186" y="13131"/>
                    <a:pt x="21666" y="16832"/>
                    <a:pt x="18872" y="18376"/>
                  </a:cubicBezTo>
                  <a:cubicBezTo>
                    <a:pt x="17532" y="19108"/>
                    <a:pt x="16041" y="19359"/>
                    <a:pt x="14638" y="19359"/>
                  </a:cubicBezTo>
                  <a:cubicBezTo>
                    <a:pt x="12989" y="19359"/>
                    <a:pt x="11461" y="19013"/>
                    <a:pt x="10441" y="18695"/>
                  </a:cubicBezTo>
                  <a:cubicBezTo>
                    <a:pt x="8946" y="18254"/>
                    <a:pt x="7794" y="17714"/>
                    <a:pt x="6936" y="17053"/>
                  </a:cubicBezTo>
                  <a:cubicBezTo>
                    <a:pt x="4608" y="15264"/>
                    <a:pt x="4314" y="13033"/>
                    <a:pt x="4461" y="11514"/>
                  </a:cubicBezTo>
                  <a:cubicBezTo>
                    <a:pt x="4731" y="8818"/>
                    <a:pt x="6569" y="6269"/>
                    <a:pt x="9167" y="5019"/>
                  </a:cubicBezTo>
                  <a:cubicBezTo>
                    <a:pt x="10405" y="4412"/>
                    <a:pt x="11831" y="4112"/>
                    <a:pt x="13283" y="4112"/>
                  </a:cubicBezTo>
                  <a:close/>
                  <a:moveTo>
                    <a:pt x="13287" y="0"/>
                  </a:moveTo>
                  <a:cubicBezTo>
                    <a:pt x="11226" y="0"/>
                    <a:pt x="9193" y="442"/>
                    <a:pt x="7377" y="1318"/>
                  </a:cubicBezTo>
                  <a:cubicBezTo>
                    <a:pt x="3554" y="3181"/>
                    <a:pt x="809" y="7004"/>
                    <a:pt x="392" y="11073"/>
                  </a:cubicBezTo>
                  <a:cubicBezTo>
                    <a:pt x="0" y="14675"/>
                    <a:pt x="1495" y="18033"/>
                    <a:pt x="4412" y="20288"/>
                  </a:cubicBezTo>
                  <a:cubicBezTo>
                    <a:pt x="5686" y="21293"/>
                    <a:pt x="7279" y="22053"/>
                    <a:pt x="9265" y="22641"/>
                  </a:cubicBezTo>
                  <a:cubicBezTo>
                    <a:pt x="11103" y="23180"/>
                    <a:pt x="12916" y="23450"/>
                    <a:pt x="14608" y="23450"/>
                  </a:cubicBezTo>
                  <a:cubicBezTo>
                    <a:pt x="16936" y="23450"/>
                    <a:pt x="19044" y="22959"/>
                    <a:pt x="20857" y="21955"/>
                  </a:cubicBezTo>
                  <a:cubicBezTo>
                    <a:pt x="25342" y="19504"/>
                    <a:pt x="27671" y="13744"/>
                    <a:pt x="26151" y="8867"/>
                  </a:cubicBezTo>
                  <a:cubicBezTo>
                    <a:pt x="25097" y="5436"/>
                    <a:pt x="22597" y="2715"/>
                    <a:pt x="19117" y="1220"/>
                  </a:cubicBezTo>
                  <a:cubicBezTo>
                    <a:pt x="17259" y="405"/>
                    <a:pt x="15260" y="0"/>
                    <a:pt x="1328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7"/>
            <p:cNvSpPr/>
            <p:nvPr/>
          </p:nvSpPr>
          <p:spPr>
            <a:xfrm>
              <a:off x="1476750" y="1648725"/>
              <a:ext cx="717525" cy="627925"/>
            </a:xfrm>
            <a:custGeom>
              <a:avLst/>
              <a:gdLst/>
              <a:ahLst/>
              <a:cxnLst/>
              <a:rect l="l" t="t" r="r" b="b"/>
              <a:pathLst>
                <a:path w="28701" h="25117" extrusionOk="0">
                  <a:moveTo>
                    <a:pt x="14692" y="4099"/>
                  </a:moveTo>
                  <a:cubicBezTo>
                    <a:pt x="17731" y="4099"/>
                    <a:pt x="20362" y="5509"/>
                    <a:pt x="21985" y="8059"/>
                  </a:cubicBezTo>
                  <a:cubicBezTo>
                    <a:pt x="24117" y="11416"/>
                    <a:pt x="23308" y="16465"/>
                    <a:pt x="20269" y="18891"/>
                  </a:cubicBezTo>
                  <a:cubicBezTo>
                    <a:pt x="19044" y="19847"/>
                    <a:pt x="17402" y="20534"/>
                    <a:pt x="15539" y="20852"/>
                  </a:cubicBezTo>
                  <a:cubicBezTo>
                    <a:pt x="14887" y="20969"/>
                    <a:pt x="14197" y="21031"/>
                    <a:pt x="13493" y="21031"/>
                  </a:cubicBezTo>
                  <a:cubicBezTo>
                    <a:pt x="10648" y="21031"/>
                    <a:pt x="7577" y="20024"/>
                    <a:pt x="5907" y="17568"/>
                  </a:cubicBezTo>
                  <a:cubicBezTo>
                    <a:pt x="4461" y="15411"/>
                    <a:pt x="4339" y="12250"/>
                    <a:pt x="5589" y="9676"/>
                  </a:cubicBezTo>
                  <a:cubicBezTo>
                    <a:pt x="7157" y="6515"/>
                    <a:pt x="10515" y="4333"/>
                    <a:pt x="14167" y="4113"/>
                  </a:cubicBezTo>
                  <a:cubicBezTo>
                    <a:pt x="14343" y="4103"/>
                    <a:pt x="14518" y="4099"/>
                    <a:pt x="14692" y="4099"/>
                  </a:cubicBezTo>
                  <a:close/>
                  <a:moveTo>
                    <a:pt x="14692" y="0"/>
                  </a:moveTo>
                  <a:cubicBezTo>
                    <a:pt x="14445" y="0"/>
                    <a:pt x="14196" y="7"/>
                    <a:pt x="13946" y="20"/>
                  </a:cubicBezTo>
                  <a:cubicBezTo>
                    <a:pt x="8750" y="314"/>
                    <a:pt x="4143" y="3328"/>
                    <a:pt x="1912" y="7863"/>
                  </a:cubicBezTo>
                  <a:cubicBezTo>
                    <a:pt x="1" y="11784"/>
                    <a:pt x="221" y="16490"/>
                    <a:pt x="2500" y="19847"/>
                  </a:cubicBezTo>
                  <a:cubicBezTo>
                    <a:pt x="5025" y="23597"/>
                    <a:pt x="9510" y="25117"/>
                    <a:pt x="13578" y="25117"/>
                  </a:cubicBezTo>
                  <a:cubicBezTo>
                    <a:pt x="14510" y="25117"/>
                    <a:pt x="15392" y="25043"/>
                    <a:pt x="16250" y="24896"/>
                  </a:cubicBezTo>
                  <a:cubicBezTo>
                    <a:pt x="18774" y="24455"/>
                    <a:pt x="21054" y="23499"/>
                    <a:pt x="22818" y="22102"/>
                  </a:cubicBezTo>
                  <a:cubicBezTo>
                    <a:pt x="27499" y="18401"/>
                    <a:pt x="28700" y="10951"/>
                    <a:pt x="25441" y="5853"/>
                  </a:cubicBezTo>
                  <a:cubicBezTo>
                    <a:pt x="23049" y="2090"/>
                    <a:pt x="19160" y="0"/>
                    <a:pt x="146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7"/>
            <p:cNvSpPr/>
            <p:nvPr/>
          </p:nvSpPr>
          <p:spPr>
            <a:xfrm>
              <a:off x="2530625" y="1737375"/>
              <a:ext cx="2432525" cy="129375"/>
            </a:xfrm>
            <a:custGeom>
              <a:avLst/>
              <a:gdLst/>
              <a:ahLst/>
              <a:cxnLst/>
              <a:rect l="l" t="t" r="r" b="b"/>
              <a:pathLst>
                <a:path w="97301" h="5175" extrusionOk="0">
                  <a:moveTo>
                    <a:pt x="31957" y="1"/>
                  </a:moveTo>
                  <a:cubicBezTo>
                    <a:pt x="21957" y="1"/>
                    <a:pt x="11973" y="83"/>
                    <a:pt x="2035" y="248"/>
                  </a:cubicBezTo>
                  <a:cubicBezTo>
                    <a:pt x="908" y="273"/>
                    <a:pt x="1" y="1204"/>
                    <a:pt x="25" y="2331"/>
                  </a:cubicBezTo>
                  <a:cubicBezTo>
                    <a:pt x="25" y="3459"/>
                    <a:pt x="957" y="4366"/>
                    <a:pt x="2059" y="4366"/>
                  </a:cubicBezTo>
                  <a:cubicBezTo>
                    <a:pt x="2084" y="4366"/>
                    <a:pt x="2084" y="4366"/>
                    <a:pt x="2108" y="4341"/>
                  </a:cubicBezTo>
                  <a:cubicBezTo>
                    <a:pt x="12011" y="4184"/>
                    <a:pt x="21961" y="4105"/>
                    <a:pt x="31929" y="4105"/>
                  </a:cubicBezTo>
                  <a:cubicBezTo>
                    <a:pt x="53021" y="4105"/>
                    <a:pt x="74190" y="4459"/>
                    <a:pt x="95144" y="5174"/>
                  </a:cubicBezTo>
                  <a:lnTo>
                    <a:pt x="95217" y="5174"/>
                  </a:lnTo>
                  <a:cubicBezTo>
                    <a:pt x="96296" y="5174"/>
                    <a:pt x="97227" y="4292"/>
                    <a:pt x="97251" y="3189"/>
                  </a:cubicBezTo>
                  <a:cubicBezTo>
                    <a:pt x="97301" y="2062"/>
                    <a:pt x="96418" y="1106"/>
                    <a:pt x="95266" y="1081"/>
                  </a:cubicBezTo>
                  <a:cubicBezTo>
                    <a:pt x="74274" y="366"/>
                    <a:pt x="53079" y="1"/>
                    <a:pt x="3195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7"/>
            <p:cNvSpPr/>
            <p:nvPr/>
          </p:nvSpPr>
          <p:spPr>
            <a:xfrm>
              <a:off x="2602325" y="1976025"/>
              <a:ext cx="2252375" cy="121725"/>
            </a:xfrm>
            <a:custGeom>
              <a:avLst/>
              <a:gdLst/>
              <a:ahLst/>
              <a:cxnLst/>
              <a:rect l="l" t="t" r="r" b="b"/>
              <a:pathLst>
                <a:path w="90095" h="4869" extrusionOk="0">
                  <a:moveTo>
                    <a:pt x="52222" y="0"/>
                  </a:moveTo>
                  <a:cubicBezTo>
                    <a:pt x="35455" y="0"/>
                    <a:pt x="18666" y="250"/>
                    <a:pt x="2010" y="751"/>
                  </a:cubicBezTo>
                  <a:cubicBezTo>
                    <a:pt x="883" y="800"/>
                    <a:pt x="0" y="1731"/>
                    <a:pt x="25" y="2883"/>
                  </a:cubicBezTo>
                  <a:cubicBezTo>
                    <a:pt x="49" y="3986"/>
                    <a:pt x="956" y="4868"/>
                    <a:pt x="2059" y="4868"/>
                  </a:cubicBezTo>
                  <a:lnTo>
                    <a:pt x="2132" y="4868"/>
                  </a:lnTo>
                  <a:cubicBezTo>
                    <a:pt x="18827" y="4351"/>
                    <a:pt x="35664" y="4095"/>
                    <a:pt x="52477" y="4095"/>
                  </a:cubicBezTo>
                  <a:cubicBezTo>
                    <a:pt x="64345" y="4095"/>
                    <a:pt x="76202" y="4222"/>
                    <a:pt x="87987" y="4476"/>
                  </a:cubicBezTo>
                  <a:cubicBezTo>
                    <a:pt x="88001" y="4476"/>
                    <a:pt x="88016" y="4476"/>
                    <a:pt x="88030" y="4476"/>
                  </a:cubicBezTo>
                  <a:cubicBezTo>
                    <a:pt x="89115" y="4476"/>
                    <a:pt x="90046" y="3579"/>
                    <a:pt x="90070" y="2466"/>
                  </a:cubicBezTo>
                  <a:cubicBezTo>
                    <a:pt x="90094" y="1339"/>
                    <a:pt x="89188" y="408"/>
                    <a:pt x="88060" y="383"/>
                  </a:cubicBezTo>
                  <a:cubicBezTo>
                    <a:pt x="76163" y="128"/>
                    <a:pt x="64198" y="0"/>
                    <a:pt x="522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8" name="Google Shape;2498;p57"/>
          <p:cNvSpPr/>
          <p:nvPr/>
        </p:nvSpPr>
        <p:spPr>
          <a:xfrm>
            <a:off x="6694505" y="4165256"/>
            <a:ext cx="608930" cy="617456"/>
          </a:xfrm>
          <a:custGeom>
            <a:avLst/>
            <a:gdLst/>
            <a:ahLst/>
            <a:cxnLst/>
            <a:rect l="l" t="t" r="r" b="b"/>
            <a:pathLst>
              <a:path w="206242" h="209130" extrusionOk="0">
                <a:moveTo>
                  <a:pt x="123268" y="18865"/>
                </a:moveTo>
                <a:cubicBezTo>
                  <a:pt x="123312" y="18865"/>
                  <a:pt x="123357" y="18866"/>
                  <a:pt x="123402" y="18868"/>
                </a:cubicBezTo>
                <a:cubicBezTo>
                  <a:pt x="127961" y="19039"/>
                  <a:pt x="134014" y="23868"/>
                  <a:pt x="134235" y="28745"/>
                </a:cubicBezTo>
                <a:cubicBezTo>
                  <a:pt x="134358" y="32323"/>
                  <a:pt x="131833" y="35656"/>
                  <a:pt x="129309" y="38426"/>
                </a:cubicBezTo>
                <a:cubicBezTo>
                  <a:pt x="124284" y="43989"/>
                  <a:pt x="118745" y="48695"/>
                  <a:pt x="112863" y="52396"/>
                </a:cubicBezTo>
                <a:cubicBezTo>
                  <a:pt x="110088" y="54157"/>
                  <a:pt x="107855" y="55015"/>
                  <a:pt x="106005" y="55015"/>
                </a:cubicBezTo>
                <a:cubicBezTo>
                  <a:pt x="105306" y="55015"/>
                  <a:pt x="104662" y="54892"/>
                  <a:pt x="104065" y="54651"/>
                </a:cubicBezTo>
                <a:cubicBezTo>
                  <a:pt x="102741" y="54111"/>
                  <a:pt x="101614" y="52935"/>
                  <a:pt x="100364" y="51342"/>
                </a:cubicBezTo>
                <a:cubicBezTo>
                  <a:pt x="98795" y="49357"/>
                  <a:pt x="97055" y="46759"/>
                  <a:pt x="97398" y="44259"/>
                </a:cubicBezTo>
                <a:cubicBezTo>
                  <a:pt x="97643" y="42519"/>
                  <a:pt x="98942" y="40877"/>
                  <a:pt x="100241" y="39308"/>
                </a:cubicBezTo>
                <a:cubicBezTo>
                  <a:pt x="102986" y="36048"/>
                  <a:pt x="105903" y="32887"/>
                  <a:pt x="108942" y="29921"/>
                </a:cubicBezTo>
                <a:cubicBezTo>
                  <a:pt x="111736" y="27152"/>
                  <a:pt x="114653" y="24505"/>
                  <a:pt x="117618" y="22078"/>
                </a:cubicBezTo>
                <a:lnTo>
                  <a:pt x="118084" y="21686"/>
                </a:lnTo>
                <a:cubicBezTo>
                  <a:pt x="119758" y="20299"/>
                  <a:pt x="121456" y="18865"/>
                  <a:pt x="123268" y="18865"/>
                </a:cubicBezTo>
                <a:close/>
                <a:moveTo>
                  <a:pt x="127471" y="46171"/>
                </a:moveTo>
                <a:lnTo>
                  <a:pt x="132593" y="51121"/>
                </a:lnTo>
                <a:cubicBezTo>
                  <a:pt x="130926" y="52592"/>
                  <a:pt x="129186" y="54136"/>
                  <a:pt x="127348" y="55827"/>
                </a:cubicBezTo>
                <a:cubicBezTo>
                  <a:pt x="126245" y="55165"/>
                  <a:pt x="125314" y="54062"/>
                  <a:pt x="124333" y="52861"/>
                </a:cubicBezTo>
                <a:cubicBezTo>
                  <a:pt x="123721" y="52126"/>
                  <a:pt x="123084" y="51342"/>
                  <a:pt x="122373" y="50631"/>
                </a:cubicBezTo>
                <a:cubicBezTo>
                  <a:pt x="124113" y="49234"/>
                  <a:pt x="125804" y="47739"/>
                  <a:pt x="127471" y="46171"/>
                </a:cubicBezTo>
                <a:close/>
                <a:moveTo>
                  <a:pt x="165017" y="4100"/>
                </a:moveTo>
                <a:cubicBezTo>
                  <a:pt x="165719" y="4100"/>
                  <a:pt x="166423" y="4121"/>
                  <a:pt x="167126" y="4162"/>
                </a:cubicBezTo>
                <a:cubicBezTo>
                  <a:pt x="180262" y="4922"/>
                  <a:pt x="192541" y="13035"/>
                  <a:pt x="198423" y="24799"/>
                </a:cubicBezTo>
                <a:cubicBezTo>
                  <a:pt x="200433" y="28794"/>
                  <a:pt x="201561" y="32838"/>
                  <a:pt x="201781" y="36784"/>
                </a:cubicBezTo>
                <a:cubicBezTo>
                  <a:pt x="202124" y="42935"/>
                  <a:pt x="200237" y="49626"/>
                  <a:pt x="196340" y="56195"/>
                </a:cubicBezTo>
                <a:cubicBezTo>
                  <a:pt x="192934" y="61905"/>
                  <a:pt x="188350" y="67052"/>
                  <a:pt x="183865" y="71831"/>
                </a:cubicBezTo>
                <a:cubicBezTo>
                  <a:pt x="183007" y="71169"/>
                  <a:pt x="182125" y="70630"/>
                  <a:pt x="181194" y="70189"/>
                </a:cubicBezTo>
                <a:cubicBezTo>
                  <a:pt x="179906" y="69604"/>
                  <a:pt x="178397" y="69245"/>
                  <a:pt x="176886" y="69245"/>
                </a:cubicBezTo>
                <a:cubicBezTo>
                  <a:pt x="174918" y="69245"/>
                  <a:pt x="172948" y="69854"/>
                  <a:pt x="171464" y="71366"/>
                </a:cubicBezTo>
                <a:lnTo>
                  <a:pt x="170655" y="72199"/>
                </a:lnTo>
                <a:cubicBezTo>
                  <a:pt x="168939" y="73988"/>
                  <a:pt x="167297" y="75679"/>
                  <a:pt x="165435" y="77297"/>
                </a:cubicBezTo>
                <a:cubicBezTo>
                  <a:pt x="165141" y="77566"/>
                  <a:pt x="164846" y="77836"/>
                  <a:pt x="164528" y="78081"/>
                </a:cubicBezTo>
                <a:cubicBezTo>
                  <a:pt x="162690" y="76120"/>
                  <a:pt x="160778" y="74135"/>
                  <a:pt x="158891" y="72223"/>
                </a:cubicBezTo>
                <a:cubicBezTo>
                  <a:pt x="158842" y="72174"/>
                  <a:pt x="158793" y="72150"/>
                  <a:pt x="158744" y="72101"/>
                </a:cubicBezTo>
                <a:cubicBezTo>
                  <a:pt x="160239" y="70312"/>
                  <a:pt x="161611" y="68400"/>
                  <a:pt x="162861" y="66415"/>
                </a:cubicBezTo>
                <a:cubicBezTo>
                  <a:pt x="163768" y="64969"/>
                  <a:pt x="164626" y="63376"/>
                  <a:pt x="164822" y="61513"/>
                </a:cubicBezTo>
                <a:cubicBezTo>
                  <a:pt x="165116" y="58768"/>
                  <a:pt x="163866" y="56317"/>
                  <a:pt x="162886" y="54700"/>
                </a:cubicBezTo>
                <a:cubicBezTo>
                  <a:pt x="160754" y="51219"/>
                  <a:pt x="157837" y="48180"/>
                  <a:pt x="154406" y="45925"/>
                </a:cubicBezTo>
                <a:cubicBezTo>
                  <a:pt x="151700" y="44130"/>
                  <a:pt x="148884" y="43236"/>
                  <a:pt x="146198" y="43236"/>
                </a:cubicBezTo>
                <a:cubicBezTo>
                  <a:pt x="143531" y="43236"/>
                  <a:pt x="140992" y="44118"/>
                  <a:pt x="138818" y="45876"/>
                </a:cubicBezTo>
                <a:cubicBezTo>
                  <a:pt x="137789" y="46710"/>
                  <a:pt x="136759" y="47543"/>
                  <a:pt x="135706" y="48450"/>
                </a:cubicBezTo>
                <a:lnTo>
                  <a:pt x="130387" y="43278"/>
                </a:lnTo>
                <a:cubicBezTo>
                  <a:pt x="131049" y="42592"/>
                  <a:pt x="131711" y="41881"/>
                  <a:pt x="132348" y="41171"/>
                </a:cubicBezTo>
                <a:cubicBezTo>
                  <a:pt x="135240" y="37985"/>
                  <a:pt x="138524" y="33671"/>
                  <a:pt x="138328" y="28598"/>
                </a:cubicBezTo>
                <a:cubicBezTo>
                  <a:pt x="138205" y="25559"/>
                  <a:pt x="136637" y="22495"/>
                  <a:pt x="134284" y="20020"/>
                </a:cubicBezTo>
                <a:cubicBezTo>
                  <a:pt x="141231" y="10178"/>
                  <a:pt x="152991" y="4100"/>
                  <a:pt x="165017" y="4100"/>
                </a:cubicBezTo>
                <a:close/>
                <a:moveTo>
                  <a:pt x="146171" y="47322"/>
                </a:moveTo>
                <a:cubicBezTo>
                  <a:pt x="148573" y="47322"/>
                  <a:pt x="150778" y="48425"/>
                  <a:pt x="152151" y="49332"/>
                </a:cubicBezTo>
                <a:cubicBezTo>
                  <a:pt x="155067" y="51268"/>
                  <a:pt x="157567" y="53866"/>
                  <a:pt x="159381" y="56832"/>
                </a:cubicBezTo>
                <a:cubicBezTo>
                  <a:pt x="160435" y="58572"/>
                  <a:pt x="160876" y="59920"/>
                  <a:pt x="160754" y="61072"/>
                </a:cubicBezTo>
                <a:cubicBezTo>
                  <a:pt x="160631" y="62150"/>
                  <a:pt x="159969" y="63278"/>
                  <a:pt x="159381" y="64258"/>
                </a:cubicBezTo>
                <a:cubicBezTo>
                  <a:pt x="155386" y="70679"/>
                  <a:pt x="149847" y="76120"/>
                  <a:pt x="143352" y="80017"/>
                </a:cubicBezTo>
                <a:cubicBezTo>
                  <a:pt x="140093" y="81964"/>
                  <a:pt x="137401" y="82906"/>
                  <a:pt x="135022" y="82906"/>
                </a:cubicBezTo>
                <a:cubicBezTo>
                  <a:pt x="134646" y="82906"/>
                  <a:pt x="134278" y="82882"/>
                  <a:pt x="133916" y="82836"/>
                </a:cubicBezTo>
                <a:cubicBezTo>
                  <a:pt x="131367" y="82517"/>
                  <a:pt x="129039" y="81047"/>
                  <a:pt x="127250" y="79797"/>
                </a:cubicBezTo>
                <a:cubicBezTo>
                  <a:pt x="125730" y="78694"/>
                  <a:pt x="124088" y="77370"/>
                  <a:pt x="123329" y="75655"/>
                </a:cubicBezTo>
                <a:cubicBezTo>
                  <a:pt x="122691" y="74233"/>
                  <a:pt x="122642" y="72468"/>
                  <a:pt x="122642" y="70924"/>
                </a:cubicBezTo>
                <a:cubicBezTo>
                  <a:pt x="122667" y="68915"/>
                  <a:pt x="122789" y="67322"/>
                  <a:pt x="123402" y="65974"/>
                </a:cubicBezTo>
                <a:cubicBezTo>
                  <a:pt x="124039" y="64552"/>
                  <a:pt x="125240" y="63376"/>
                  <a:pt x="126711" y="61979"/>
                </a:cubicBezTo>
                <a:cubicBezTo>
                  <a:pt x="132348" y="56734"/>
                  <a:pt x="137005" y="52616"/>
                  <a:pt x="141392" y="49063"/>
                </a:cubicBezTo>
                <a:cubicBezTo>
                  <a:pt x="142985" y="47788"/>
                  <a:pt x="144627" y="47322"/>
                  <a:pt x="146171" y="47322"/>
                </a:cubicBezTo>
                <a:close/>
                <a:moveTo>
                  <a:pt x="156023" y="75140"/>
                </a:moveTo>
                <a:cubicBezTo>
                  <a:pt x="157861" y="77003"/>
                  <a:pt x="159700" y="78914"/>
                  <a:pt x="161489" y="80826"/>
                </a:cubicBezTo>
                <a:cubicBezTo>
                  <a:pt x="159553" y="82615"/>
                  <a:pt x="157641" y="84453"/>
                  <a:pt x="155778" y="86291"/>
                </a:cubicBezTo>
                <a:cubicBezTo>
                  <a:pt x="154920" y="85262"/>
                  <a:pt x="153940" y="84355"/>
                  <a:pt x="153009" y="83497"/>
                </a:cubicBezTo>
                <a:cubicBezTo>
                  <a:pt x="151906" y="82468"/>
                  <a:pt x="150852" y="81488"/>
                  <a:pt x="150092" y="80385"/>
                </a:cubicBezTo>
                <a:cubicBezTo>
                  <a:pt x="152200" y="78792"/>
                  <a:pt x="154185" y="77052"/>
                  <a:pt x="156023" y="75140"/>
                </a:cubicBezTo>
                <a:close/>
                <a:moveTo>
                  <a:pt x="120780" y="79355"/>
                </a:moveTo>
                <a:cubicBezTo>
                  <a:pt x="121956" y="80924"/>
                  <a:pt x="123476" y="82125"/>
                  <a:pt x="124873" y="83130"/>
                </a:cubicBezTo>
                <a:cubicBezTo>
                  <a:pt x="125804" y="83767"/>
                  <a:pt x="126858" y="84478"/>
                  <a:pt x="128034" y="85115"/>
                </a:cubicBezTo>
                <a:cubicBezTo>
                  <a:pt x="127054" y="86218"/>
                  <a:pt x="126049" y="87321"/>
                  <a:pt x="124897" y="88032"/>
                </a:cubicBezTo>
                <a:cubicBezTo>
                  <a:pt x="124038" y="88580"/>
                  <a:pt x="123111" y="88869"/>
                  <a:pt x="122299" y="88869"/>
                </a:cubicBezTo>
                <a:cubicBezTo>
                  <a:pt x="122022" y="88869"/>
                  <a:pt x="121758" y="88835"/>
                  <a:pt x="121515" y="88767"/>
                </a:cubicBezTo>
                <a:cubicBezTo>
                  <a:pt x="119995" y="88301"/>
                  <a:pt x="118868" y="86463"/>
                  <a:pt x="117863" y="84600"/>
                </a:cubicBezTo>
                <a:cubicBezTo>
                  <a:pt x="117618" y="84184"/>
                  <a:pt x="117299" y="83571"/>
                  <a:pt x="117299" y="83252"/>
                </a:cubicBezTo>
                <a:cubicBezTo>
                  <a:pt x="117324" y="82811"/>
                  <a:pt x="118010" y="82076"/>
                  <a:pt x="118231" y="81831"/>
                </a:cubicBezTo>
                <a:cubicBezTo>
                  <a:pt x="119015" y="80948"/>
                  <a:pt x="119873" y="80115"/>
                  <a:pt x="120780" y="79355"/>
                </a:cubicBezTo>
                <a:close/>
                <a:moveTo>
                  <a:pt x="176880" y="73351"/>
                </a:moveTo>
                <a:cubicBezTo>
                  <a:pt x="177787" y="73351"/>
                  <a:pt x="178718" y="73571"/>
                  <a:pt x="179503" y="73939"/>
                </a:cubicBezTo>
                <a:cubicBezTo>
                  <a:pt x="181341" y="74772"/>
                  <a:pt x="183007" y="76390"/>
                  <a:pt x="184552" y="78914"/>
                </a:cubicBezTo>
                <a:cubicBezTo>
                  <a:pt x="185679" y="80703"/>
                  <a:pt x="186218" y="82174"/>
                  <a:pt x="186267" y="83473"/>
                </a:cubicBezTo>
                <a:cubicBezTo>
                  <a:pt x="186390" y="86610"/>
                  <a:pt x="183792" y="89478"/>
                  <a:pt x="181145" y="92149"/>
                </a:cubicBezTo>
                <a:lnTo>
                  <a:pt x="170802" y="102516"/>
                </a:lnTo>
                <a:cubicBezTo>
                  <a:pt x="168964" y="104330"/>
                  <a:pt x="166905" y="106413"/>
                  <a:pt x="164479" y="107148"/>
                </a:cubicBezTo>
                <a:cubicBezTo>
                  <a:pt x="163823" y="107342"/>
                  <a:pt x="163129" y="107436"/>
                  <a:pt x="162420" y="107436"/>
                </a:cubicBezTo>
                <a:cubicBezTo>
                  <a:pt x="160608" y="107436"/>
                  <a:pt x="158697" y="106822"/>
                  <a:pt x="157077" y="105678"/>
                </a:cubicBezTo>
                <a:cubicBezTo>
                  <a:pt x="154430" y="103815"/>
                  <a:pt x="152960" y="100972"/>
                  <a:pt x="152175" y="98938"/>
                </a:cubicBezTo>
                <a:cubicBezTo>
                  <a:pt x="151930" y="98276"/>
                  <a:pt x="151661" y="97467"/>
                  <a:pt x="151783" y="96879"/>
                </a:cubicBezTo>
                <a:cubicBezTo>
                  <a:pt x="151906" y="96291"/>
                  <a:pt x="152470" y="95654"/>
                  <a:pt x="153131" y="94918"/>
                </a:cubicBezTo>
                <a:cubicBezTo>
                  <a:pt x="157861" y="89845"/>
                  <a:pt x="162886" y="84968"/>
                  <a:pt x="168131" y="80385"/>
                </a:cubicBezTo>
                <a:cubicBezTo>
                  <a:pt x="170140" y="78645"/>
                  <a:pt x="171905" y="76831"/>
                  <a:pt x="173596" y="75066"/>
                </a:cubicBezTo>
                <a:lnTo>
                  <a:pt x="174405" y="74233"/>
                </a:lnTo>
                <a:cubicBezTo>
                  <a:pt x="175018" y="73620"/>
                  <a:pt x="175924" y="73351"/>
                  <a:pt x="176880" y="73351"/>
                </a:cubicBezTo>
                <a:close/>
                <a:moveTo>
                  <a:pt x="46065" y="99033"/>
                </a:moveTo>
                <a:cubicBezTo>
                  <a:pt x="46110" y="99033"/>
                  <a:pt x="46155" y="99034"/>
                  <a:pt x="46200" y="99036"/>
                </a:cubicBezTo>
                <a:cubicBezTo>
                  <a:pt x="50758" y="99208"/>
                  <a:pt x="56812" y="104036"/>
                  <a:pt x="57008" y="108937"/>
                </a:cubicBezTo>
                <a:cubicBezTo>
                  <a:pt x="57155" y="112491"/>
                  <a:pt x="54631" y="115824"/>
                  <a:pt x="52106" y="118594"/>
                </a:cubicBezTo>
                <a:cubicBezTo>
                  <a:pt x="47082" y="124157"/>
                  <a:pt x="41543" y="128863"/>
                  <a:pt x="35661" y="132564"/>
                </a:cubicBezTo>
                <a:cubicBezTo>
                  <a:pt x="32885" y="134325"/>
                  <a:pt x="30652" y="135183"/>
                  <a:pt x="28802" y="135183"/>
                </a:cubicBezTo>
                <a:cubicBezTo>
                  <a:pt x="28104" y="135183"/>
                  <a:pt x="27460" y="135061"/>
                  <a:pt x="26862" y="134819"/>
                </a:cubicBezTo>
                <a:cubicBezTo>
                  <a:pt x="25539" y="134280"/>
                  <a:pt x="24411" y="133103"/>
                  <a:pt x="23161" y="131510"/>
                </a:cubicBezTo>
                <a:cubicBezTo>
                  <a:pt x="21593" y="129525"/>
                  <a:pt x="19853" y="126927"/>
                  <a:pt x="20196" y="124427"/>
                </a:cubicBezTo>
                <a:cubicBezTo>
                  <a:pt x="20441" y="122687"/>
                  <a:pt x="21740" y="121045"/>
                  <a:pt x="23039" y="119476"/>
                </a:cubicBezTo>
                <a:cubicBezTo>
                  <a:pt x="25784" y="116217"/>
                  <a:pt x="28700" y="113055"/>
                  <a:pt x="31739" y="110089"/>
                </a:cubicBezTo>
                <a:cubicBezTo>
                  <a:pt x="34533" y="107320"/>
                  <a:pt x="37450" y="104673"/>
                  <a:pt x="40415" y="102247"/>
                </a:cubicBezTo>
                <a:lnTo>
                  <a:pt x="40881" y="101854"/>
                </a:lnTo>
                <a:cubicBezTo>
                  <a:pt x="42555" y="100467"/>
                  <a:pt x="44253" y="99033"/>
                  <a:pt x="46065" y="99033"/>
                </a:cubicBezTo>
                <a:close/>
                <a:moveTo>
                  <a:pt x="50268" y="126339"/>
                </a:moveTo>
                <a:lnTo>
                  <a:pt x="55390" y="131289"/>
                </a:lnTo>
                <a:cubicBezTo>
                  <a:pt x="53724" y="132760"/>
                  <a:pt x="51984" y="134304"/>
                  <a:pt x="50145" y="135995"/>
                </a:cubicBezTo>
                <a:cubicBezTo>
                  <a:pt x="49043" y="135333"/>
                  <a:pt x="48111" y="134231"/>
                  <a:pt x="47131" y="133030"/>
                </a:cubicBezTo>
                <a:cubicBezTo>
                  <a:pt x="46518" y="132294"/>
                  <a:pt x="45905" y="131510"/>
                  <a:pt x="45170" y="130799"/>
                </a:cubicBezTo>
                <a:cubicBezTo>
                  <a:pt x="46910" y="129402"/>
                  <a:pt x="48601" y="127907"/>
                  <a:pt x="50268" y="126339"/>
                </a:cubicBezTo>
                <a:close/>
                <a:moveTo>
                  <a:pt x="119064" y="53156"/>
                </a:moveTo>
                <a:cubicBezTo>
                  <a:pt x="119799" y="53793"/>
                  <a:pt x="120486" y="54602"/>
                  <a:pt x="121172" y="55459"/>
                </a:cubicBezTo>
                <a:cubicBezTo>
                  <a:pt x="122054" y="56538"/>
                  <a:pt x="123035" y="57714"/>
                  <a:pt x="124260" y="58670"/>
                </a:cubicBezTo>
                <a:cubicBezTo>
                  <a:pt x="124137" y="58793"/>
                  <a:pt x="124039" y="58891"/>
                  <a:pt x="123917" y="58989"/>
                </a:cubicBezTo>
                <a:cubicBezTo>
                  <a:pt x="122495" y="60337"/>
                  <a:pt x="120706" y="62003"/>
                  <a:pt x="119677" y="64258"/>
                </a:cubicBezTo>
                <a:cubicBezTo>
                  <a:pt x="118696" y="66390"/>
                  <a:pt x="118549" y="68719"/>
                  <a:pt x="118549" y="70900"/>
                </a:cubicBezTo>
                <a:cubicBezTo>
                  <a:pt x="118549" y="72419"/>
                  <a:pt x="118598" y="73988"/>
                  <a:pt x="118966" y="75532"/>
                </a:cubicBezTo>
                <a:cubicBezTo>
                  <a:pt x="117643" y="76610"/>
                  <a:pt x="116368" y="77787"/>
                  <a:pt x="115192" y="79061"/>
                </a:cubicBezTo>
                <a:cubicBezTo>
                  <a:pt x="114236" y="80091"/>
                  <a:pt x="113256" y="81414"/>
                  <a:pt x="113206" y="83130"/>
                </a:cubicBezTo>
                <a:cubicBezTo>
                  <a:pt x="113157" y="84576"/>
                  <a:pt x="113795" y="85728"/>
                  <a:pt x="114260" y="86585"/>
                </a:cubicBezTo>
                <a:cubicBezTo>
                  <a:pt x="115314" y="88497"/>
                  <a:pt x="117079" y="91732"/>
                  <a:pt x="120363" y="92688"/>
                </a:cubicBezTo>
                <a:cubicBezTo>
                  <a:pt x="121000" y="92884"/>
                  <a:pt x="121662" y="92982"/>
                  <a:pt x="122324" y="92982"/>
                </a:cubicBezTo>
                <a:cubicBezTo>
                  <a:pt x="123917" y="92982"/>
                  <a:pt x="125559" y="92468"/>
                  <a:pt x="127078" y="91512"/>
                </a:cubicBezTo>
                <a:cubicBezTo>
                  <a:pt x="128843" y="90384"/>
                  <a:pt x="130191" y="88865"/>
                  <a:pt x="131367" y="87517"/>
                </a:cubicBezTo>
                <a:cubicBezTo>
                  <a:pt x="131613" y="87247"/>
                  <a:pt x="131735" y="86929"/>
                  <a:pt x="131809" y="86610"/>
                </a:cubicBezTo>
                <a:cubicBezTo>
                  <a:pt x="132323" y="86733"/>
                  <a:pt x="132863" y="86831"/>
                  <a:pt x="133402" y="86904"/>
                </a:cubicBezTo>
                <a:cubicBezTo>
                  <a:pt x="133941" y="86978"/>
                  <a:pt x="134456" y="87002"/>
                  <a:pt x="134995" y="87002"/>
                </a:cubicBezTo>
                <a:cubicBezTo>
                  <a:pt x="139137" y="87002"/>
                  <a:pt x="142887" y="85066"/>
                  <a:pt x="145460" y="83522"/>
                </a:cubicBezTo>
                <a:cubicBezTo>
                  <a:pt x="145901" y="83277"/>
                  <a:pt x="146318" y="83007"/>
                  <a:pt x="146734" y="82738"/>
                </a:cubicBezTo>
                <a:cubicBezTo>
                  <a:pt x="147739" y="84184"/>
                  <a:pt x="148989" y="85336"/>
                  <a:pt x="150215" y="86487"/>
                </a:cubicBezTo>
                <a:cubicBezTo>
                  <a:pt x="151195" y="87394"/>
                  <a:pt x="152126" y="88277"/>
                  <a:pt x="152886" y="89257"/>
                </a:cubicBezTo>
                <a:cubicBezTo>
                  <a:pt x="151955" y="90213"/>
                  <a:pt x="151024" y="91169"/>
                  <a:pt x="150141" y="92124"/>
                </a:cubicBezTo>
                <a:cubicBezTo>
                  <a:pt x="149332" y="92982"/>
                  <a:pt x="148131" y="94281"/>
                  <a:pt x="147764" y="96046"/>
                </a:cubicBezTo>
                <a:cubicBezTo>
                  <a:pt x="147421" y="97663"/>
                  <a:pt x="147886" y="99208"/>
                  <a:pt x="148352" y="100384"/>
                </a:cubicBezTo>
                <a:cubicBezTo>
                  <a:pt x="149283" y="102884"/>
                  <a:pt x="150607" y="105041"/>
                  <a:pt x="152200" y="106781"/>
                </a:cubicBezTo>
                <a:cubicBezTo>
                  <a:pt x="138009" y="122687"/>
                  <a:pt x="123084" y="138201"/>
                  <a:pt x="107766" y="153004"/>
                </a:cubicBezTo>
                <a:cubicBezTo>
                  <a:pt x="106589" y="151852"/>
                  <a:pt x="105339" y="150995"/>
                  <a:pt x="103991" y="150382"/>
                </a:cubicBezTo>
                <a:cubicBezTo>
                  <a:pt x="102694" y="149792"/>
                  <a:pt x="101172" y="149428"/>
                  <a:pt x="99650" y="149428"/>
                </a:cubicBezTo>
                <a:cubicBezTo>
                  <a:pt x="97693" y="149428"/>
                  <a:pt x="95737" y="150031"/>
                  <a:pt x="94261" y="151534"/>
                </a:cubicBezTo>
                <a:lnTo>
                  <a:pt x="93452" y="152392"/>
                </a:lnTo>
                <a:cubicBezTo>
                  <a:pt x="91712" y="154156"/>
                  <a:pt x="90095" y="155847"/>
                  <a:pt x="88232" y="157465"/>
                </a:cubicBezTo>
                <a:cubicBezTo>
                  <a:pt x="87938" y="157734"/>
                  <a:pt x="87619" y="158004"/>
                  <a:pt x="87325" y="158274"/>
                </a:cubicBezTo>
                <a:cubicBezTo>
                  <a:pt x="85487" y="156288"/>
                  <a:pt x="83600" y="154328"/>
                  <a:pt x="81688" y="152392"/>
                </a:cubicBezTo>
                <a:cubicBezTo>
                  <a:pt x="81639" y="152343"/>
                  <a:pt x="81590" y="152318"/>
                  <a:pt x="81541" y="152269"/>
                </a:cubicBezTo>
                <a:cubicBezTo>
                  <a:pt x="83036" y="150480"/>
                  <a:pt x="84409" y="148568"/>
                  <a:pt x="85659" y="146583"/>
                </a:cubicBezTo>
                <a:cubicBezTo>
                  <a:pt x="86565" y="145137"/>
                  <a:pt x="87423" y="143544"/>
                  <a:pt x="87619" y="141681"/>
                </a:cubicBezTo>
                <a:cubicBezTo>
                  <a:pt x="87913" y="138936"/>
                  <a:pt x="86663" y="136485"/>
                  <a:pt x="85683" y="134868"/>
                </a:cubicBezTo>
                <a:cubicBezTo>
                  <a:pt x="83551" y="131388"/>
                  <a:pt x="80634" y="128348"/>
                  <a:pt x="77203" y="126094"/>
                </a:cubicBezTo>
                <a:cubicBezTo>
                  <a:pt x="74498" y="124298"/>
                  <a:pt x="71682" y="123404"/>
                  <a:pt x="68996" y="123404"/>
                </a:cubicBezTo>
                <a:cubicBezTo>
                  <a:pt x="66328" y="123404"/>
                  <a:pt x="63789" y="124286"/>
                  <a:pt x="61616" y="126045"/>
                </a:cubicBezTo>
                <a:cubicBezTo>
                  <a:pt x="60586" y="126878"/>
                  <a:pt x="59557" y="127736"/>
                  <a:pt x="58503" y="128618"/>
                </a:cubicBezTo>
                <a:lnTo>
                  <a:pt x="53185" y="123447"/>
                </a:lnTo>
                <a:cubicBezTo>
                  <a:pt x="53846" y="122760"/>
                  <a:pt x="54508" y="122050"/>
                  <a:pt x="55170" y="121339"/>
                </a:cubicBezTo>
                <a:cubicBezTo>
                  <a:pt x="58037" y="118153"/>
                  <a:pt x="61321" y="113839"/>
                  <a:pt x="61125" y="108766"/>
                </a:cubicBezTo>
                <a:cubicBezTo>
                  <a:pt x="61003" y="105653"/>
                  <a:pt x="59361" y="102516"/>
                  <a:pt x="56934" y="100016"/>
                </a:cubicBezTo>
                <a:lnTo>
                  <a:pt x="78380" y="78669"/>
                </a:lnTo>
                <a:cubicBezTo>
                  <a:pt x="85487" y="71611"/>
                  <a:pt x="92840" y="64283"/>
                  <a:pt x="99335" y="56342"/>
                </a:cubicBezTo>
                <a:cubicBezTo>
                  <a:pt x="100266" y="57199"/>
                  <a:pt x="101295" y="57959"/>
                  <a:pt x="102545" y="58449"/>
                </a:cubicBezTo>
                <a:cubicBezTo>
                  <a:pt x="103697" y="58915"/>
                  <a:pt x="104849" y="59111"/>
                  <a:pt x="106001" y="59111"/>
                </a:cubicBezTo>
                <a:cubicBezTo>
                  <a:pt x="109432" y="59111"/>
                  <a:pt x="112692" y="57371"/>
                  <a:pt x="115069" y="55876"/>
                </a:cubicBezTo>
                <a:cubicBezTo>
                  <a:pt x="116417" y="55018"/>
                  <a:pt x="117741" y="54111"/>
                  <a:pt x="119064" y="53156"/>
                </a:cubicBezTo>
                <a:close/>
                <a:moveTo>
                  <a:pt x="68975" y="127488"/>
                </a:moveTo>
                <a:cubicBezTo>
                  <a:pt x="71382" y="127488"/>
                  <a:pt x="73563" y="128601"/>
                  <a:pt x="74948" y="129525"/>
                </a:cubicBezTo>
                <a:cubicBezTo>
                  <a:pt x="77865" y="131437"/>
                  <a:pt x="80365" y="134034"/>
                  <a:pt x="82178" y="137000"/>
                </a:cubicBezTo>
                <a:cubicBezTo>
                  <a:pt x="83232" y="138740"/>
                  <a:pt x="83673" y="140088"/>
                  <a:pt x="83551" y="141240"/>
                </a:cubicBezTo>
                <a:cubicBezTo>
                  <a:pt x="83428" y="142318"/>
                  <a:pt x="82767" y="143446"/>
                  <a:pt x="82178" y="144426"/>
                </a:cubicBezTo>
                <a:cubicBezTo>
                  <a:pt x="78183" y="150847"/>
                  <a:pt x="72644" y="156288"/>
                  <a:pt x="66150" y="160185"/>
                </a:cubicBezTo>
                <a:cubicBezTo>
                  <a:pt x="62891" y="162132"/>
                  <a:pt x="60216" y="163074"/>
                  <a:pt x="57827" y="163074"/>
                </a:cubicBezTo>
                <a:cubicBezTo>
                  <a:pt x="57449" y="163074"/>
                  <a:pt x="57078" y="163051"/>
                  <a:pt x="56714" y="163004"/>
                </a:cubicBezTo>
                <a:cubicBezTo>
                  <a:pt x="54165" y="162685"/>
                  <a:pt x="51812" y="161215"/>
                  <a:pt x="50047" y="159965"/>
                </a:cubicBezTo>
                <a:cubicBezTo>
                  <a:pt x="48528" y="158862"/>
                  <a:pt x="46886" y="157538"/>
                  <a:pt x="46126" y="155823"/>
                </a:cubicBezTo>
                <a:cubicBezTo>
                  <a:pt x="45489" y="154401"/>
                  <a:pt x="45440" y="152637"/>
                  <a:pt x="45440" y="151093"/>
                </a:cubicBezTo>
                <a:cubicBezTo>
                  <a:pt x="45464" y="149083"/>
                  <a:pt x="45587" y="147490"/>
                  <a:pt x="46200" y="146142"/>
                </a:cubicBezTo>
                <a:cubicBezTo>
                  <a:pt x="46837" y="144720"/>
                  <a:pt x="48038" y="143544"/>
                  <a:pt x="49508" y="142171"/>
                </a:cubicBezTo>
                <a:cubicBezTo>
                  <a:pt x="55145" y="136902"/>
                  <a:pt x="59802" y="132785"/>
                  <a:pt x="64189" y="129231"/>
                </a:cubicBezTo>
                <a:cubicBezTo>
                  <a:pt x="65775" y="127952"/>
                  <a:pt x="67422" y="127488"/>
                  <a:pt x="68975" y="127488"/>
                </a:cubicBezTo>
                <a:close/>
                <a:moveTo>
                  <a:pt x="78821" y="155308"/>
                </a:moveTo>
                <a:cubicBezTo>
                  <a:pt x="80659" y="157195"/>
                  <a:pt x="82497" y="159082"/>
                  <a:pt x="84286" y="161019"/>
                </a:cubicBezTo>
                <a:cubicBezTo>
                  <a:pt x="82350" y="162783"/>
                  <a:pt x="80438" y="164621"/>
                  <a:pt x="78576" y="166484"/>
                </a:cubicBezTo>
                <a:cubicBezTo>
                  <a:pt x="77718" y="165430"/>
                  <a:pt x="76737" y="164548"/>
                  <a:pt x="75806" y="163666"/>
                </a:cubicBezTo>
                <a:cubicBezTo>
                  <a:pt x="74703" y="162636"/>
                  <a:pt x="73674" y="161656"/>
                  <a:pt x="72890" y="160553"/>
                </a:cubicBezTo>
                <a:cubicBezTo>
                  <a:pt x="74997" y="158960"/>
                  <a:pt x="76983" y="157220"/>
                  <a:pt x="78821" y="155308"/>
                </a:cubicBezTo>
                <a:close/>
                <a:moveTo>
                  <a:pt x="43577" y="159524"/>
                </a:moveTo>
                <a:cubicBezTo>
                  <a:pt x="44753" y="161092"/>
                  <a:pt x="46273" y="162293"/>
                  <a:pt x="47670" y="163298"/>
                </a:cubicBezTo>
                <a:cubicBezTo>
                  <a:pt x="48601" y="163935"/>
                  <a:pt x="49655" y="164646"/>
                  <a:pt x="50807" y="165283"/>
                </a:cubicBezTo>
                <a:cubicBezTo>
                  <a:pt x="49851" y="166386"/>
                  <a:pt x="48822" y="167489"/>
                  <a:pt x="47695" y="168224"/>
                </a:cubicBezTo>
                <a:cubicBezTo>
                  <a:pt x="46837" y="168753"/>
                  <a:pt x="45913" y="169038"/>
                  <a:pt x="45102" y="169038"/>
                </a:cubicBezTo>
                <a:cubicBezTo>
                  <a:pt x="44823" y="169038"/>
                  <a:pt x="44557" y="169004"/>
                  <a:pt x="44312" y="168935"/>
                </a:cubicBezTo>
                <a:cubicBezTo>
                  <a:pt x="42793" y="168469"/>
                  <a:pt x="41665" y="166631"/>
                  <a:pt x="40661" y="164793"/>
                </a:cubicBezTo>
                <a:cubicBezTo>
                  <a:pt x="40415" y="164352"/>
                  <a:pt x="40097" y="163739"/>
                  <a:pt x="40097" y="163420"/>
                </a:cubicBezTo>
                <a:cubicBezTo>
                  <a:pt x="40121" y="162979"/>
                  <a:pt x="40808" y="162244"/>
                  <a:pt x="41028" y="161999"/>
                </a:cubicBezTo>
                <a:cubicBezTo>
                  <a:pt x="41812" y="161117"/>
                  <a:pt x="42670" y="160283"/>
                  <a:pt x="43577" y="159524"/>
                </a:cubicBezTo>
                <a:close/>
                <a:moveTo>
                  <a:pt x="99678" y="153519"/>
                </a:moveTo>
                <a:cubicBezTo>
                  <a:pt x="100584" y="153519"/>
                  <a:pt x="101516" y="153740"/>
                  <a:pt x="102300" y="154107"/>
                </a:cubicBezTo>
                <a:cubicBezTo>
                  <a:pt x="104138" y="154940"/>
                  <a:pt x="105805" y="156558"/>
                  <a:pt x="107349" y="159082"/>
                </a:cubicBezTo>
                <a:cubicBezTo>
                  <a:pt x="108476" y="160872"/>
                  <a:pt x="109015" y="162342"/>
                  <a:pt x="109065" y="163641"/>
                </a:cubicBezTo>
                <a:cubicBezTo>
                  <a:pt x="109187" y="166778"/>
                  <a:pt x="106589" y="169646"/>
                  <a:pt x="103942" y="172317"/>
                </a:cubicBezTo>
                <a:lnTo>
                  <a:pt x="93599" y="182684"/>
                </a:lnTo>
                <a:cubicBezTo>
                  <a:pt x="91761" y="184498"/>
                  <a:pt x="89703" y="186581"/>
                  <a:pt x="87276" y="187317"/>
                </a:cubicBezTo>
                <a:cubicBezTo>
                  <a:pt x="86621" y="187510"/>
                  <a:pt x="85927" y="187604"/>
                  <a:pt x="85217" y="187604"/>
                </a:cubicBezTo>
                <a:cubicBezTo>
                  <a:pt x="83406" y="187604"/>
                  <a:pt x="81495" y="186991"/>
                  <a:pt x="79875" y="185846"/>
                </a:cubicBezTo>
                <a:cubicBezTo>
                  <a:pt x="77228" y="183983"/>
                  <a:pt x="75757" y="181140"/>
                  <a:pt x="74973" y="179106"/>
                </a:cubicBezTo>
                <a:cubicBezTo>
                  <a:pt x="74728" y="178444"/>
                  <a:pt x="74458" y="177636"/>
                  <a:pt x="74581" y="177047"/>
                </a:cubicBezTo>
                <a:cubicBezTo>
                  <a:pt x="74703" y="176459"/>
                  <a:pt x="75267" y="175822"/>
                  <a:pt x="75929" y="175087"/>
                </a:cubicBezTo>
                <a:cubicBezTo>
                  <a:pt x="80659" y="170013"/>
                  <a:pt x="85683" y="165136"/>
                  <a:pt x="90928" y="160553"/>
                </a:cubicBezTo>
                <a:cubicBezTo>
                  <a:pt x="92913" y="158813"/>
                  <a:pt x="94678" y="156999"/>
                  <a:pt x="96393" y="155235"/>
                </a:cubicBezTo>
                <a:lnTo>
                  <a:pt x="97202" y="154401"/>
                </a:lnTo>
                <a:cubicBezTo>
                  <a:pt x="97790" y="153789"/>
                  <a:pt x="98722" y="153519"/>
                  <a:pt x="99678" y="153519"/>
                </a:cubicBezTo>
                <a:close/>
                <a:moveTo>
                  <a:pt x="41861" y="133324"/>
                </a:moveTo>
                <a:cubicBezTo>
                  <a:pt x="42597" y="133961"/>
                  <a:pt x="43283" y="134794"/>
                  <a:pt x="43969" y="135628"/>
                </a:cubicBezTo>
                <a:cubicBezTo>
                  <a:pt x="44852" y="136706"/>
                  <a:pt x="45832" y="137882"/>
                  <a:pt x="47057" y="138838"/>
                </a:cubicBezTo>
                <a:cubicBezTo>
                  <a:pt x="46935" y="138961"/>
                  <a:pt x="46837" y="139059"/>
                  <a:pt x="46714" y="139157"/>
                </a:cubicBezTo>
                <a:cubicBezTo>
                  <a:pt x="45293" y="140505"/>
                  <a:pt x="43504" y="142171"/>
                  <a:pt x="42474" y="144426"/>
                </a:cubicBezTo>
                <a:cubicBezTo>
                  <a:pt x="41494" y="146558"/>
                  <a:pt x="41347" y="148887"/>
                  <a:pt x="41347" y="151068"/>
                </a:cubicBezTo>
                <a:cubicBezTo>
                  <a:pt x="41347" y="152588"/>
                  <a:pt x="41396" y="154156"/>
                  <a:pt x="41763" y="155700"/>
                </a:cubicBezTo>
                <a:cubicBezTo>
                  <a:pt x="40440" y="156779"/>
                  <a:pt x="39165" y="157955"/>
                  <a:pt x="37989" y="159229"/>
                </a:cubicBezTo>
                <a:cubicBezTo>
                  <a:pt x="37033" y="160283"/>
                  <a:pt x="36053" y="161582"/>
                  <a:pt x="36004" y="163298"/>
                </a:cubicBezTo>
                <a:cubicBezTo>
                  <a:pt x="35955" y="164744"/>
                  <a:pt x="36617" y="165945"/>
                  <a:pt x="37058" y="166754"/>
                </a:cubicBezTo>
                <a:cubicBezTo>
                  <a:pt x="38112" y="168665"/>
                  <a:pt x="39876" y="171901"/>
                  <a:pt x="43160" y="172856"/>
                </a:cubicBezTo>
                <a:cubicBezTo>
                  <a:pt x="43798" y="173052"/>
                  <a:pt x="44459" y="173150"/>
                  <a:pt x="45121" y="173150"/>
                </a:cubicBezTo>
                <a:cubicBezTo>
                  <a:pt x="46714" y="173150"/>
                  <a:pt x="48356" y="172636"/>
                  <a:pt x="49876" y="171680"/>
                </a:cubicBezTo>
                <a:cubicBezTo>
                  <a:pt x="51640" y="170553"/>
                  <a:pt x="52988" y="169033"/>
                  <a:pt x="54165" y="167685"/>
                </a:cubicBezTo>
                <a:cubicBezTo>
                  <a:pt x="54410" y="167415"/>
                  <a:pt x="54557" y="167097"/>
                  <a:pt x="54606" y="166778"/>
                </a:cubicBezTo>
                <a:cubicBezTo>
                  <a:pt x="55121" y="166901"/>
                  <a:pt x="55660" y="167023"/>
                  <a:pt x="56199" y="167072"/>
                </a:cubicBezTo>
                <a:cubicBezTo>
                  <a:pt x="56738" y="167146"/>
                  <a:pt x="57253" y="167170"/>
                  <a:pt x="57792" y="167170"/>
                </a:cubicBezTo>
                <a:cubicBezTo>
                  <a:pt x="61934" y="167170"/>
                  <a:pt x="65684" y="165234"/>
                  <a:pt x="68257" y="163690"/>
                </a:cubicBezTo>
                <a:cubicBezTo>
                  <a:pt x="68699" y="163445"/>
                  <a:pt x="69115" y="163175"/>
                  <a:pt x="69532" y="162906"/>
                </a:cubicBezTo>
                <a:cubicBezTo>
                  <a:pt x="70537" y="164352"/>
                  <a:pt x="71787" y="165528"/>
                  <a:pt x="73012" y="166656"/>
                </a:cubicBezTo>
                <a:cubicBezTo>
                  <a:pt x="73992" y="167587"/>
                  <a:pt x="74924" y="168445"/>
                  <a:pt x="75684" y="169425"/>
                </a:cubicBezTo>
                <a:cubicBezTo>
                  <a:pt x="74752" y="170381"/>
                  <a:pt x="73821" y="171337"/>
                  <a:pt x="72939" y="172317"/>
                </a:cubicBezTo>
                <a:cubicBezTo>
                  <a:pt x="72130" y="173150"/>
                  <a:pt x="70929" y="174449"/>
                  <a:pt x="70561" y="176214"/>
                </a:cubicBezTo>
                <a:cubicBezTo>
                  <a:pt x="70218" y="177832"/>
                  <a:pt x="70684" y="179400"/>
                  <a:pt x="71149" y="180552"/>
                </a:cubicBezTo>
                <a:cubicBezTo>
                  <a:pt x="72056" y="182978"/>
                  <a:pt x="73306" y="185086"/>
                  <a:pt x="74850" y="186802"/>
                </a:cubicBezTo>
                <a:cubicBezTo>
                  <a:pt x="70463" y="191213"/>
                  <a:pt x="65365" y="196115"/>
                  <a:pt x="59606" y="199644"/>
                </a:cubicBezTo>
                <a:cubicBezTo>
                  <a:pt x="55489" y="202164"/>
                  <a:pt x="49288" y="205034"/>
                  <a:pt x="42365" y="205034"/>
                </a:cubicBezTo>
                <a:cubicBezTo>
                  <a:pt x="41745" y="205034"/>
                  <a:pt x="41119" y="205011"/>
                  <a:pt x="40489" y="204963"/>
                </a:cubicBezTo>
                <a:cubicBezTo>
                  <a:pt x="30612" y="204203"/>
                  <a:pt x="22279" y="197390"/>
                  <a:pt x="17059" y="191826"/>
                </a:cubicBezTo>
                <a:cubicBezTo>
                  <a:pt x="12328" y="186777"/>
                  <a:pt x="9044" y="181900"/>
                  <a:pt x="7034" y="176851"/>
                </a:cubicBezTo>
                <a:cubicBezTo>
                  <a:pt x="4706" y="171018"/>
                  <a:pt x="4191" y="164916"/>
                  <a:pt x="5564" y="159646"/>
                </a:cubicBezTo>
                <a:cubicBezTo>
                  <a:pt x="6789" y="154989"/>
                  <a:pt x="9485" y="150872"/>
                  <a:pt x="11691" y="147808"/>
                </a:cubicBezTo>
                <a:cubicBezTo>
                  <a:pt x="14681" y="143642"/>
                  <a:pt x="18063" y="139696"/>
                  <a:pt x="21740" y="136118"/>
                </a:cubicBezTo>
                <a:cubicBezTo>
                  <a:pt x="22769" y="137147"/>
                  <a:pt x="23921" y="138054"/>
                  <a:pt x="25318" y="138618"/>
                </a:cubicBezTo>
                <a:cubicBezTo>
                  <a:pt x="26494" y="139083"/>
                  <a:pt x="27646" y="139304"/>
                  <a:pt x="28798" y="139304"/>
                </a:cubicBezTo>
                <a:cubicBezTo>
                  <a:pt x="32230" y="139304"/>
                  <a:pt x="35489" y="137539"/>
                  <a:pt x="37867" y="136044"/>
                </a:cubicBezTo>
                <a:cubicBezTo>
                  <a:pt x="39215" y="135186"/>
                  <a:pt x="40538" y="134280"/>
                  <a:pt x="41861" y="133324"/>
                </a:cubicBezTo>
                <a:close/>
                <a:moveTo>
                  <a:pt x="165040" y="0"/>
                </a:moveTo>
                <a:cubicBezTo>
                  <a:pt x="151813" y="0"/>
                  <a:pt x="138854" y="6631"/>
                  <a:pt x="131122" y="17373"/>
                </a:cubicBezTo>
                <a:cubicBezTo>
                  <a:pt x="128819" y="15853"/>
                  <a:pt x="126196" y="14873"/>
                  <a:pt x="123574" y="14750"/>
                </a:cubicBezTo>
                <a:cubicBezTo>
                  <a:pt x="123480" y="14747"/>
                  <a:pt x="123387" y="14745"/>
                  <a:pt x="123294" y="14745"/>
                </a:cubicBezTo>
                <a:cubicBezTo>
                  <a:pt x="120001" y="14745"/>
                  <a:pt x="117488" y="16832"/>
                  <a:pt x="115461" y="18525"/>
                </a:cubicBezTo>
                <a:lnTo>
                  <a:pt x="114996" y="18917"/>
                </a:lnTo>
                <a:cubicBezTo>
                  <a:pt x="111957" y="21417"/>
                  <a:pt x="108942" y="24137"/>
                  <a:pt x="106050" y="26980"/>
                </a:cubicBezTo>
                <a:cubicBezTo>
                  <a:pt x="102937" y="30068"/>
                  <a:pt x="99923" y="33328"/>
                  <a:pt x="97104" y="36686"/>
                </a:cubicBezTo>
                <a:cubicBezTo>
                  <a:pt x="95413" y="38695"/>
                  <a:pt x="93747" y="40877"/>
                  <a:pt x="93354" y="43671"/>
                </a:cubicBezTo>
                <a:cubicBezTo>
                  <a:pt x="92815" y="47371"/>
                  <a:pt x="94702" y="50656"/>
                  <a:pt x="96614" y="53180"/>
                </a:cubicBezTo>
                <a:cubicBezTo>
                  <a:pt x="90144" y="61194"/>
                  <a:pt x="82693" y="68596"/>
                  <a:pt x="75487" y="75777"/>
                </a:cubicBezTo>
                <a:lnTo>
                  <a:pt x="53748" y="97418"/>
                </a:lnTo>
                <a:cubicBezTo>
                  <a:pt x="51493" y="95972"/>
                  <a:pt x="48920" y="95041"/>
                  <a:pt x="46371" y="94943"/>
                </a:cubicBezTo>
                <a:cubicBezTo>
                  <a:pt x="46260" y="94938"/>
                  <a:pt x="46150" y="94936"/>
                  <a:pt x="46041" y="94936"/>
                </a:cubicBezTo>
                <a:cubicBezTo>
                  <a:pt x="42794" y="94936"/>
                  <a:pt x="40274" y="97009"/>
                  <a:pt x="38259" y="98693"/>
                </a:cubicBezTo>
                <a:lnTo>
                  <a:pt x="37793" y="99085"/>
                </a:lnTo>
                <a:cubicBezTo>
                  <a:pt x="34754" y="101585"/>
                  <a:pt x="31739" y="104305"/>
                  <a:pt x="28847" y="107148"/>
                </a:cubicBezTo>
                <a:cubicBezTo>
                  <a:pt x="25735" y="110236"/>
                  <a:pt x="22720" y="113496"/>
                  <a:pt x="19902" y="116854"/>
                </a:cubicBezTo>
                <a:cubicBezTo>
                  <a:pt x="18210" y="118864"/>
                  <a:pt x="16544" y="121045"/>
                  <a:pt x="16152" y="123839"/>
                </a:cubicBezTo>
                <a:cubicBezTo>
                  <a:pt x="15637" y="127344"/>
                  <a:pt x="17304" y="130481"/>
                  <a:pt x="19117" y="132956"/>
                </a:cubicBezTo>
                <a:cubicBezTo>
                  <a:pt x="15171" y="136779"/>
                  <a:pt x="11544" y="140970"/>
                  <a:pt x="8358" y="145407"/>
                </a:cubicBezTo>
                <a:cubicBezTo>
                  <a:pt x="5956" y="148764"/>
                  <a:pt x="2991" y="153298"/>
                  <a:pt x="1618" y="158592"/>
                </a:cubicBezTo>
                <a:cubicBezTo>
                  <a:pt x="0" y="164719"/>
                  <a:pt x="589" y="171729"/>
                  <a:pt x="3236" y="178371"/>
                </a:cubicBezTo>
                <a:cubicBezTo>
                  <a:pt x="5441" y="183885"/>
                  <a:pt x="8971" y="189204"/>
                  <a:pt x="14069" y="194620"/>
                </a:cubicBezTo>
                <a:cubicBezTo>
                  <a:pt x="22279" y="203394"/>
                  <a:pt x="31323" y="208370"/>
                  <a:pt x="40170" y="209056"/>
                </a:cubicBezTo>
                <a:cubicBezTo>
                  <a:pt x="40906" y="209105"/>
                  <a:pt x="41641" y="209129"/>
                  <a:pt x="42352" y="209129"/>
                </a:cubicBezTo>
                <a:cubicBezTo>
                  <a:pt x="50243" y="209129"/>
                  <a:pt x="57179" y="205943"/>
                  <a:pt x="61763" y="203149"/>
                </a:cubicBezTo>
                <a:cubicBezTo>
                  <a:pt x="67988" y="199326"/>
                  <a:pt x="73380" y="194130"/>
                  <a:pt x="77963" y="189473"/>
                </a:cubicBezTo>
                <a:cubicBezTo>
                  <a:pt x="80169" y="190944"/>
                  <a:pt x="82718" y="191704"/>
                  <a:pt x="85193" y="191704"/>
                </a:cubicBezTo>
                <a:cubicBezTo>
                  <a:pt x="86296" y="191704"/>
                  <a:pt x="87399" y="191557"/>
                  <a:pt x="88453" y="191238"/>
                </a:cubicBezTo>
                <a:cubicBezTo>
                  <a:pt x="91859" y="190209"/>
                  <a:pt x="94433" y="187635"/>
                  <a:pt x="96492" y="185576"/>
                </a:cubicBezTo>
                <a:lnTo>
                  <a:pt x="106834" y="175234"/>
                </a:lnTo>
                <a:cubicBezTo>
                  <a:pt x="109996" y="172048"/>
                  <a:pt x="113354" y="168273"/>
                  <a:pt x="113157" y="163470"/>
                </a:cubicBezTo>
                <a:cubicBezTo>
                  <a:pt x="113059" y="160798"/>
                  <a:pt x="111785" y="158445"/>
                  <a:pt x="110829" y="156926"/>
                </a:cubicBezTo>
                <a:cubicBezTo>
                  <a:pt x="110682" y="156681"/>
                  <a:pt x="110535" y="156435"/>
                  <a:pt x="110363" y="156190"/>
                </a:cubicBezTo>
                <a:cubicBezTo>
                  <a:pt x="125878" y="141240"/>
                  <a:pt x="140999" y="125505"/>
                  <a:pt x="155337" y="109428"/>
                </a:cubicBezTo>
                <a:cubicBezTo>
                  <a:pt x="157518" y="110825"/>
                  <a:pt x="159969" y="111535"/>
                  <a:pt x="162396" y="111535"/>
                </a:cubicBezTo>
                <a:cubicBezTo>
                  <a:pt x="163498" y="111535"/>
                  <a:pt x="164601" y="111388"/>
                  <a:pt x="165655" y="111070"/>
                </a:cubicBezTo>
                <a:cubicBezTo>
                  <a:pt x="169062" y="110040"/>
                  <a:pt x="171635" y="107467"/>
                  <a:pt x="173694" y="105408"/>
                </a:cubicBezTo>
                <a:lnTo>
                  <a:pt x="184037" y="95041"/>
                </a:lnTo>
                <a:cubicBezTo>
                  <a:pt x="187198" y="91879"/>
                  <a:pt x="190556" y="88105"/>
                  <a:pt x="190360" y="83301"/>
                </a:cubicBezTo>
                <a:cubicBezTo>
                  <a:pt x="190262" y="80630"/>
                  <a:pt x="188988" y="78277"/>
                  <a:pt x="188032" y="76757"/>
                </a:cubicBezTo>
                <a:cubicBezTo>
                  <a:pt x="187615" y="76047"/>
                  <a:pt x="187149" y="75409"/>
                  <a:pt x="186708" y="74797"/>
                </a:cubicBezTo>
                <a:cubicBezTo>
                  <a:pt x="191389" y="69797"/>
                  <a:pt x="196218" y="64430"/>
                  <a:pt x="199870" y="58302"/>
                </a:cubicBezTo>
                <a:cubicBezTo>
                  <a:pt x="204183" y="51023"/>
                  <a:pt x="206242" y="43524"/>
                  <a:pt x="205874" y="36563"/>
                </a:cubicBezTo>
                <a:cubicBezTo>
                  <a:pt x="205629" y="32053"/>
                  <a:pt x="204355" y="27470"/>
                  <a:pt x="202100" y="22961"/>
                </a:cubicBezTo>
                <a:cubicBezTo>
                  <a:pt x="195580" y="9922"/>
                  <a:pt x="181954" y="927"/>
                  <a:pt x="167371" y="70"/>
                </a:cubicBezTo>
                <a:cubicBezTo>
                  <a:pt x="166594" y="23"/>
                  <a:pt x="165816" y="0"/>
                  <a:pt x="1650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9" name="Google Shape;2499;p57"/>
          <p:cNvGrpSpPr/>
          <p:nvPr/>
        </p:nvGrpSpPr>
        <p:grpSpPr>
          <a:xfrm>
            <a:off x="1046650" y="4465748"/>
            <a:ext cx="585357" cy="550409"/>
            <a:chOff x="1136700" y="370625"/>
            <a:chExt cx="5287775" cy="4972075"/>
          </a:xfrm>
        </p:grpSpPr>
        <p:sp>
          <p:nvSpPr>
            <p:cNvPr id="2500" name="Google Shape;2500;p57"/>
            <p:cNvSpPr/>
            <p:nvPr/>
          </p:nvSpPr>
          <p:spPr>
            <a:xfrm>
              <a:off x="1136700" y="370625"/>
              <a:ext cx="5287775" cy="4972075"/>
            </a:xfrm>
            <a:custGeom>
              <a:avLst/>
              <a:gdLst/>
              <a:ahLst/>
              <a:cxnLst/>
              <a:rect l="l" t="t" r="r" b="b"/>
              <a:pathLst>
                <a:path w="211511" h="198883" extrusionOk="0">
                  <a:moveTo>
                    <a:pt x="74850" y="9675"/>
                  </a:moveTo>
                  <a:lnTo>
                    <a:pt x="74850" y="9675"/>
                  </a:lnTo>
                  <a:cubicBezTo>
                    <a:pt x="64140" y="27370"/>
                    <a:pt x="59581" y="48938"/>
                    <a:pt x="62351" y="69452"/>
                  </a:cubicBezTo>
                  <a:cubicBezTo>
                    <a:pt x="58723" y="69917"/>
                    <a:pt x="55169" y="70653"/>
                    <a:pt x="51689" y="71682"/>
                  </a:cubicBezTo>
                  <a:cubicBezTo>
                    <a:pt x="46567" y="52149"/>
                    <a:pt x="51101" y="30189"/>
                    <a:pt x="63576" y="14307"/>
                  </a:cubicBezTo>
                  <a:cubicBezTo>
                    <a:pt x="63772" y="14037"/>
                    <a:pt x="63895" y="13743"/>
                    <a:pt x="63968" y="13425"/>
                  </a:cubicBezTo>
                  <a:cubicBezTo>
                    <a:pt x="67522" y="12028"/>
                    <a:pt x="71174" y="10778"/>
                    <a:pt x="74850" y="9675"/>
                  </a:cubicBezTo>
                  <a:close/>
                  <a:moveTo>
                    <a:pt x="57057" y="16366"/>
                  </a:moveTo>
                  <a:lnTo>
                    <a:pt x="57057" y="16366"/>
                  </a:lnTo>
                  <a:cubicBezTo>
                    <a:pt x="46297" y="32787"/>
                    <a:pt x="42719" y="53962"/>
                    <a:pt x="47768" y="72957"/>
                  </a:cubicBezTo>
                  <a:cubicBezTo>
                    <a:pt x="47792" y="72957"/>
                    <a:pt x="47792" y="72957"/>
                    <a:pt x="47792" y="72981"/>
                  </a:cubicBezTo>
                  <a:cubicBezTo>
                    <a:pt x="47204" y="73177"/>
                    <a:pt x="46616" y="73398"/>
                    <a:pt x="46028" y="73643"/>
                  </a:cubicBezTo>
                  <a:cubicBezTo>
                    <a:pt x="46003" y="73618"/>
                    <a:pt x="46003" y="73618"/>
                    <a:pt x="45979" y="73594"/>
                  </a:cubicBezTo>
                  <a:cubicBezTo>
                    <a:pt x="35366" y="65016"/>
                    <a:pt x="25538" y="55408"/>
                    <a:pt x="16715" y="44992"/>
                  </a:cubicBezTo>
                  <a:cubicBezTo>
                    <a:pt x="28161" y="32958"/>
                    <a:pt x="41959" y="23277"/>
                    <a:pt x="57057" y="16366"/>
                  </a:cubicBezTo>
                  <a:close/>
                  <a:moveTo>
                    <a:pt x="194477" y="52222"/>
                  </a:moveTo>
                  <a:cubicBezTo>
                    <a:pt x="199208" y="62075"/>
                    <a:pt x="203006" y="73006"/>
                    <a:pt x="206781" y="84623"/>
                  </a:cubicBezTo>
                  <a:cubicBezTo>
                    <a:pt x="199036" y="88667"/>
                    <a:pt x="191120" y="92294"/>
                    <a:pt x="183056" y="95456"/>
                  </a:cubicBezTo>
                  <a:cubicBezTo>
                    <a:pt x="187419" y="88985"/>
                    <a:pt x="189845" y="81020"/>
                    <a:pt x="191193" y="74697"/>
                  </a:cubicBezTo>
                  <a:cubicBezTo>
                    <a:pt x="192737" y="67369"/>
                    <a:pt x="194208" y="59722"/>
                    <a:pt x="194477" y="52222"/>
                  </a:cubicBezTo>
                  <a:close/>
                  <a:moveTo>
                    <a:pt x="173473" y="23449"/>
                  </a:moveTo>
                  <a:cubicBezTo>
                    <a:pt x="180238" y="29257"/>
                    <a:pt x="185605" y="36193"/>
                    <a:pt x="190139" y="43963"/>
                  </a:cubicBezTo>
                  <a:cubicBezTo>
                    <a:pt x="191193" y="53521"/>
                    <a:pt x="189257" y="63962"/>
                    <a:pt x="187174" y="73839"/>
                  </a:cubicBezTo>
                  <a:cubicBezTo>
                    <a:pt x="185507" y="81755"/>
                    <a:pt x="182051" y="92367"/>
                    <a:pt x="175066" y="98397"/>
                  </a:cubicBezTo>
                  <a:cubicBezTo>
                    <a:pt x="169944" y="100186"/>
                    <a:pt x="164773" y="101803"/>
                    <a:pt x="159528" y="103225"/>
                  </a:cubicBezTo>
                  <a:cubicBezTo>
                    <a:pt x="163621" y="98764"/>
                    <a:pt x="166880" y="94108"/>
                    <a:pt x="169233" y="89353"/>
                  </a:cubicBezTo>
                  <a:cubicBezTo>
                    <a:pt x="172714" y="82319"/>
                    <a:pt x="174478" y="74525"/>
                    <a:pt x="175728" y="67834"/>
                  </a:cubicBezTo>
                  <a:cubicBezTo>
                    <a:pt x="177052" y="60923"/>
                    <a:pt x="178302" y="52737"/>
                    <a:pt x="177640" y="44551"/>
                  </a:cubicBezTo>
                  <a:cubicBezTo>
                    <a:pt x="177199" y="39159"/>
                    <a:pt x="175949" y="33890"/>
                    <a:pt x="174748" y="28792"/>
                  </a:cubicBezTo>
                  <a:lnTo>
                    <a:pt x="173473" y="23449"/>
                  </a:lnTo>
                  <a:close/>
                  <a:moveTo>
                    <a:pt x="112561" y="4117"/>
                  </a:moveTo>
                  <a:cubicBezTo>
                    <a:pt x="117302" y="4117"/>
                    <a:pt x="122043" y="4381"/>
                    <a:pt x="126760" y="4920"/>
                  </a:cubicBezTo>
                  <a:cubicBezTo>
                    <a:pt x="143254" y="6807"/>
                    <a:pt x="157641" y="11881"/>
                    <a:pt x="168645" y="19650"/>
                  </a:cubicBezTo>
                  <a:cubicBezTo>
                    <a:pt x="168547" y="19969"/>
                    <a:pt x="168523" y="20312"/>
                    <a:pt x="168621" y="20655"/>
                  </a:cubicBezTo>
                  <a:lnTo>
                    <a:pt x="170753" y="29723"/>
                  </a:lnTo>
                  <a:cubicBezTo>
                    <a:pt x="171929" y="34674"/>
                    <a:pt x="173130" y="39796"/>
                    <a:pt x="173547" y="44894"/>
                  </a:cubicBezTo>
                  <a:cubicBezTo>
                    <a:pt x="174160" y="52590"/>
                    <a:pt x="172959" y="60408"/>
                    <a:pt x="171709" y="67074"/>
                  </a:cubicBezTo>
                  <a:cubicBezTo>
                    <a:pt x="170434" y="73814"/>
                    <a:pt x="168792" y="80971"/>
                    <a:pt x="165557" y="87539"/>
                  </a:cubicBezTo>
                  <a:cubicBezTo>
                    <a:pt x="162567" y="93617"/>
                    <a:pt x="157935" y="99524"/>
                    <a:pt x="151832" y="105137"/>
                  </a:cubicBezTo>
                  <a:cubicBezTo>
                    <a:pt x="151808" y="105161"/>
                    <a:pt x="151783" y="105186"/>
                    <a:pt x="151759" y="105210"/>
                  </a:cubicBezTo>
                  <a:cubicBezTo>
                    <a:pt x="145362" y="106730"/>
                    <a:pt x="138867" y="107980"/>
                    <a:pt x="132299" y="108960"/>
                  </a:cubicBezTo>
                  <a:cubicBezTo>
                    <a:pt x="131122" y="105406"/>
                    <a:pt x="129652" y="101950"/>
                    <a:pt x="127862" y="98666"/>
                  </a:cubicBezTo>
                  <a:cubicBezTo>
                    <a:pt x="122912" y="89524"/>
                    <a:pt x="115804" y="82074"/>
                    <a:pt x="107349" y="77123"/>
                  </a:cubicBezTo>
                  <a:cubicBezTo>
                    <a:pt x="98575" y="72025"/>
                    <a:pt x="86369" y="69084"/>
                    <a:pt x="72987" y="68839"/>
                  </a:cubicBezTo>
                  <a:cubicBezTo>
                    <a:pt x="72537" y="68829"/>
                    <a:pt x="72088" y="68824"/>
                    <a:pt x="71639" y="68824"/>
                  </a:cubicBezTo>
                  <a:cubicBezTo>
                    <a:pt x="69891" y="68824"/>
                    <a:pt x="68155" y="68899"/>
                    <a:pt x="66419" y="69035"/>
                  </a:cubicBezTo>
                  <a:cubicBezTo>
                    <a:pt x="66419" y="68986"/>
                    <a:pt x="66419" y="68962"/>
                    <a:pt x="66419" y="68937"/>
                  </a:cubicBezTo>
                  <a:cubicBezTo>
                    <a:pt x="63600" y="48178"/>
                    <a:pt x="68649" y="26243"/>
                    <a:pt x="80266" y="8793"/>
                  </a:cubicBezTo>
                  <a:cubicBezTo>
                    <a:pt x="80389" y="8572"/>
                    <a:pt x="80487" y="8351"/>
                    <a:pt x="80536" y="8106"/>
                  </a:cubicBezTo>
                  <a:cubicBezTo>
                    <a:pt x="91005" y="5485"/>
                    <a:pt x="101781" y="4117"/>
                    <a:pt x="112561" y="4117"/>
                  </a:cubicBezTo>
                  <a:close/>
                  <a:moveTo>
                    <a:pt x="72914" y="72932"/>
                  </a:moveTo>
                  <a:cubicBezTo>
                    <a:pt x="85609" y="73153"/>
                    <a:pt x="97104" y="75898"/>
                    <a:pt x="105265" y="80677"/>
                  </a:cubicBezTo>
                  <a:cubicBezTo>
                    <a:pt x="105388" y="80726"/>
                    <a:pt x="105486" y="80799"/>
                    <a:pt x="105584" y="80873"/>
                  </a:cubicBezTo>
                  <a:cubicBezTo>
                    <a:pt x="103182" y="82466"/>
                    <a:pt x="101148" y="84990"/>
                    <a:pt x="99751" y="88201"/>
                  </a:cubicBezTo>
                  <a:cubicBezTo>
                    <a:pt x="98525" y="90995"/>
                    <a:pt x="97888" y="93936"/>
                    <a:pt x="97276" y="96779"/>
                  </a:cubicBezTo>
                  <a:cubicBezTo>
                    <a:pt x="97128" y="97465"/>
                    <a:pt x="96981" y="98127"/>
                    <a:pt x="96834" y="98789"/>
                  </a:cubicBezTo>
                  <a:cubicBezTo>
                    <a:pt x="95413" y="104965"/>
                    <a:pt x="93526" y="109940"/>
                    <a:pt x="91026" y="114009"/>
                  </a:cubicBezTo>
                  <a:cubicBezTo>
                    <a:pt x="88158" y="118665"/>
                    <a:pt x="84408" y="122219"/>
                    <a:pt x="80168" y="124278"/>
                  </a:cubicBezTo>
                  <a:cubicBezTo>
                    <a:pt x="76247" y="105480"/>
                    <a:pt x="69287" y="88691"/>
                    <a:pt x="59360" y="74059"/>
                  </a:cubicBezTo>
                  <a:cubicBezTo>
                    <a:pt x="63404" y="73324"/>
                    <a:pt x="67522" y="72932"/>
                    <a:pt x="71688" y="72932"/>
                  </a:cubicBezTo>
                  <a:close/>
                  <a:moveTo>
                    <a:pt x="55047" y="75015"/>
                  </a:moveTo>
                  <a:cubicBezTo>
                    <a:pt x="65267" y="89671"/>
                    <a:pt x="72375" y="106632"/>
                    <a:pt x="76296" y="125724"/>
                  </a:cubicBezTo>
                  <a:cubicBezTo>
                    <a:pt x="74491" y="126195"/>
                    <a:pt x="72627" y="126435"/>
                    <a:pt x="70764" y="126435"/>
                  </a:cubicBezTo>
                  <a:cubicBezTo>
                    <a:pt x="68656" y="126435"/>
                    <a:pt x="66549" y="126128"/>
                    <a:pt x="64532" y="125503"/>
                  </a:cubicBezTo>
                  <a:cubicBezTo>
                    <a:pt x="58748" y="123714"/>
                    <a:pt x="53920" y="119548"/>
                    <a:pt x="49581" y="115308"/>
                  </a:cubicBezTo>
                  <a:cubicBezTo>
                    <a:pt x="48797" y="114548"/>
                    <a:pt x="48013" y="113764"/>
                    <a:pt x="47229" y="113004"/>
                  </a:cubicBezTo>
                  <a:cubicBezTo>
                    <a:pt x="43430" y="109205"/>
                    <a:pt x="39484" y="105284"/>
                    <a:pt x="34729" y="102416"/>
                  </a:cubicBezTo>
                  <a:cubicBezTo>
                    <a:pt x="30329" y="99763"/>
                    <a:pt x="25739" y="98420"/>
                    <a:pt x="21427" y="98420"/>
                  </a:cubicBezTo>
                  <a:cubicBezTo>
                    <a:pt x="20839" y="98420"/>
                    <a:pt x="20257" y="98445"/>
                    <a:pt x="19681" y="98495"/>
                  </a:cubicBezTo>
                  <a:cubicBezTo>
                    <a:pt x="24852" y="91755"/>
                    <a:pt x="31273" y="86044"/>
                    <a:pt x="38577" y="81755"/>
                  </a:cubicBezTo>
                  <a:cubicBezTo>
                    <a:pt x="43724" y="78765"/>
                    <a:pt x="49263" y="76510"/>
                    <a:pt x="55047" y="75015"/>
                  </a:cubicBezTo>
                  <a:close/>
                  <a:moveTo>
                    <a:pt x="109481" y="83446"/>
                  </a:moveTo>
                  <a:cubicBezTo>
                    <a:pt x="115461" y="87858"/>
                    <a:pt x="120510" y="93715"/>
                    <a:pt x="124260" y="100627"/>
                  </a:cubicBezTo>
                  <a:cubicBezTo>
                    <a:pt x="125926" y="103691"/>
                    <a:pt x="127323" y="106926"/>
                    <a:pt x="128402" y="110234"/>
                  </a:cubicBezTo>
                  <a:cubicBezTo>
                    <a:pt x="118672" y="120798"/>
                    <a:pt x="105167" y="129008"/>
                    <a:pt x="89335" y="133983"/>
                  </a:cubicBezTo>
                  <a:cubicBezTo>
                    <a:pt x="87031" y="134719"/>
                    <a:pt x="84654" y="135380"/>
                    <a:pt x="82203" y="135993"/>
                  </a:cubicBezTo>
                  <a:cubicBezTo>
                    <a:pt x="81860" y="133420"/>
                    <a:pt x="81443" y="130920"/>
                    <a:pt x="80977" y="128420"/>
                  </a:cubicBezTo>
                  <a:cubicBezTo>
                    <a:pt x="81075" y="128371"/>
                    <a:pt x="81173" y="128346"/>
                    <a:pt x="81271" y="128297"/>
                  </a:cubicBezTo>
                  <a:cubicBezTo>
                    <a:pt x="86492" y="125944"/>
                    <a:pt x="91075" y="121753"/>
                    <a:pt x="94506" y="116141"/>
                  </a:cubicBezTo>
                  <a:cubicBezTo>
                    <a:pt x="97251" y="111705"/>
                    <a:pt x="99310" y="106313"/>
                    <a:pt x="100829" y="99696"/>
                  </a:cubicBezTo>
                  <a:cubicBezTo>
                    <a:pt x="100976" y="99034"/>
                    <a:pt x="101123" y="98348"/>
                    <a:pt x="101270" y="97661"/>
                  </a:cubicBezTo>
                  <a:cubicBezTo>
                    <a:pt x="101883" y="94892"/>
                    <a:pt x="102447" y="92269"/>
                    <a:pt x="103501" y="89843"/>
                  </a:cubicBezTo>
                  <a:cubicBezTo>
                    <a:pt x="104310" y="87980"/>
                    <a:pt x="106172" y="84672"/>
                    <a:pt x="109481" y="83446"/>
                  </a:cubicBezTo>
                  <a:close/>
                  <a:moveTo>
                    <a:pt x="21425" y="102536"/>
                  </a:moveTo>
                  <a:cubicBezTo>
                    <a:pt x="25003" y="102536"/>
                    <a:pt x="28912" y="103690"/>
                    <a:pt x="32597" y="105921"/>
                  </a:cubicBezTo>
                  <a:cubicBezTo>
                    <a:pt x="36935" y="108543"/>
                    <a:pt x="40709" y="112293"/>
                    <a:pt x="44337" y="115896"/>
                  </a:cubicBezTo>
                  <a:cubicBezTo>
                    <a:pt x="45121" y="116680"/>
                    <a:pt x="45930" y="117489"/>
                    <a:pt x="46714" y="118249"/>
                  </a:cubicBezTo>
                  <a:cubicBezTo>
                    <a:pt x="51420" y="122856"/>
                    <a:pt x="56714" y="127366"/>
                    <a:pt x="63331" y="129425"/>
                  </a:cubicBezTo>
                  <a:cubicBezTo>
                    <a:pt x="65733" y="130160"/>
                    <a:pt x="68257" y="130528"/>
                    <a:pt x="70782" y="130528"/>
                  </a:cubicBezTo>
                  <a:cubicBezTo>
                    <a:pt x="72889" y="130528"/>
                    <a:pt x="75022" y="130258"/>
                    <a:pt x="77056" y="129743"/>
                  </a:cubicBezTo>
                  <a:cubicBezTo>
                    <a:pt x="77472" y="132096"/>
                    <a:pt x="77865" y="134498"/>
                    <a:pt x="78183" y="136900"/>
                  </a:cubicBezTo>
                  <a:cubicBezTo>
                    <a:pt x="67767" y="139130"/>
                    <a:pt x="56223" y="140282"/>
                    <a:pt x="43185" y="140380"/>
                  </a:cubicBezTo>
                  <a:cubicBezTo>
                    <a:pt x="42501" y="140386"/>
                    <a:pt x="41824" y="140389"/>
                    <a:pt x="41152" y="140389"/>
                  </a:cubicBezTo>
                  <a:cubicBezTo>
                    <a:pt x="27545" y="140389"/>
                    <a:pt x="16364" y="139202"/>
                    <a:pt x="6274" y="136679"/>
                  </a:cubicBezTo>
                  <a:cubicBezTo>
                    <a:pt x="6299" y="132219"/>
                    <a:pt x="6863" y="127685"/>
                    <a:pt x="7917" y="123199"/>
                  </a:cubicBezTo>
                  <a:cubicBezTo>
                    <a:pt x="8627" y="120185"/>
                    <a:pt x="9583" y="117195"/>
                    <a:pt x="10735" y="114278"/>
                  </a:cubicBezTo>
                  <a:cubicBezTo>
                    <a:pt x="12230" y="110504"/>
                    <a:pt x="14093" y="106877"/>
                    <a:pt x="16225" y="103470"/>
                  </a:cubicBezTo>
                  <a:cubicBezTo>
                    <a:pt x="17819" y="102844"/>
                    <a:pt x="19578" y="102536"/>
                    <a:pt x="21425" y="102536"/>
                  </a:cubicBezTo>
                  <a:close/>
                  <a:moveTo>
                    <a:pt x="129701" y="114817"/>
                  </a:moveTo>
                  <a:cubicBezTo>
                    <a:pt x="130706" y="118959"/>
                    <a:pt x="131245" y="123224"/>
                    <a:pt x="131318" y="127513"/>
                  </a:cubicBezTo>
                  <a:cubicBezTo>
                    <a:pt x="131563" y="140846"/>
                    <a:pt x="127372" y="154791"/>
                    <a:pt x="119456" y="166825"/>
                  </a:cubicBezTo>
                  <a:cubicBezTo>
                    <a:pt x="118917" y="167658"/>
                    <a:pt x="118353" y="168492"/>
                    <a:pt x="117765" y="169300"/>
                  </a:cubicBezTo>
                  <a:cubicBezTo>
                    <a:pt x="114309" y="168982"/>
                    <a:pt x="110951" y="167438"/>
                    <a:pt x="108476" y="164962"/>
                  </a:cubicBezTo>
                  <a:cubicBezTo>
                    <a:pt x="106760" y="163271"/>
                    <a:pt x="105461" y="161164"/>
                    <a:pt x="104089" y="158933"/>
                  </a:cubicBezTo>
                  <a:cubicBezTo>
                    <a:pt x="102839" y="156899"/>
                    <a:pt x="101565" y="154816"/>
                    <a:pt x="99898" y="152953"/>
                  </a:cubicBezTo>
                  <a:cubicBezTo>
                    <a:pt x="95805" y="148370"/>
                    <a:pt x="89653" y="145723"/>
                    <a:pt x="83257" y="145453"/>
                  </a:cubicBezTo>
                  <a:cubicBezTo>
                    <a:pt x="83109" y="143640"/>
                    <a:pt x="82938" y="141851"/>
                    <a:pt x="82717" y="140086"/>
                  </a:cubicBezTo>
                  <a:cubicBezTo>
                    <a:pt x="85413" y="139424"/>
                    <a:pt x="88011" y="138714"/>
                    <a:pt x="90560" y="137905"/>
                  </a:cubicBezTo>
                  <a:cubicBezTo>
                    <a:pt x="106172" y="133003"/>
                    <a:pt x="119628" y="125038"/>
                    <a:pt x="129701" y="114817"/>
                  </a:cubicBezTo>
                  <a:close/>
                  <a:moveTo>
                    <a:pt x="6373" y="140919"/>
                  </a:moveTo>
                  <a:lnTo>
                    <a:pt x="6373" y="140919"/>
                  </a:lnTo>
                  <a:cubicBezTo>
                    <a:pt x="16519" y="143346"/>
                    <a:pt x="27695" y="144498"/>
                    <a:pt x="41150" y="144498"/>
                  </a:cubicBezTo>
                  <a:lnTo>
                    <a:pt x="43209" y="144498"/>
                  </a:lnTo>
                  <a:cubicBezTo>
                    <a:pt x="56370" y="144375"/>
                    <a:pt x="68086" y="143223"/>
                    <a:pt x="78698" y="140993"/>
                  </a:cubicBezTo>
                  <a:cubicBezTo>
                    <a:pt x="78869" y="142512"/>
                    <a:pt x="79017" y="144056"/>
                    <a:pt x="79164" y="145625"/>
                  </a:cubicBezTo>
                  <a:cubicBezTo>
                    <a:pt x="77816" y="145772"/>
                    <a:pt x="76492" y="146042"/>
                    <a:pt x="75169" y="146434"/>
                  </a:cubicBezTo>
                  <a:cubicBezTo>
                    <a:pt x="67081" y="148787"/>
                    <a:pt x="59973" y="155208"/>
                    <a:pt x="56174" y="163614"/>
                  </a:cubicBezTo>
                  <a:cubicBezTo>
                    <a:pt x="55415" y="165330"/>
                    <a:pt x="54753" y="167119"/>
                    <a:pt x="54140" y="168835"/>
                  </a:cubicBezTo>
                  <a:cubicBezTo>
                    <a:pt x="52915" y="172217"/>
                    <a:pt x="51763" y="175428"/>
                    <a:pt x="49680" y="178001"/>
                  </a:cubicBezTo>
                  <a:cubicBezTo>
                    <a:pt x="46322" y="182217"/>
                    <a:pt x="40905" y="184300"/>
                    <a:pt x="35906" y="185721"/>
                  </a:cubicBezTo>
                  <a:cubicBezTo>
                    <a:pt x="26911" y="180795"/>
                    <a:pt x="19656" y="174349"/>
                    <a:pt x="14705" y="166825"/>
                  </a:cubicBezTo>
                  <a:cubicBezTo>
                    <a:pt x="9779" y="159301"/>
                    <a:pt x="6936" y="150331"/>
                    <a:pt x="6373" y="140919"/>
                  </a:cubicBezTo>
                  <a:close/>
                  <a:moveTo>
                    <a:pt x="83575" y="149571"/>
                  </a:moveTo>
                  <a:cubicBezTo>
                    <a:pt x="88697" y="149890"/>
                    <a:pt x="93575" y="152046"/>
                    <a:pt x="96834" y="155698"/>
                  </a:cubicBezTo>
                  <a:cubicBezTo>
                    <a:pt x="98256" y="157291"/>
                    <a:pt x="99408" y="159129"/>
                    <a:pt x="100609" y="161090"/>
                  </a:cubicBezTo>
                  <a:cubicBezTo>
                    <a:pt x="102055" y="163418"/>
                    <a:pt x="103525" y="165820"/>
                    <a:pt x="105584" y="167879"/>
                  </a:cubicBezTo>
                  <a:cubicBezTo>
                    <a:pt x="108133" y="170403"/>
                    <a:pt x="111442" y="172193"/>
                    <a:pt x="114946" y="172977"/>
                  </a:cubicBezTo>
                  <a:cubicBezTo>
                    <a:pt x="108501" y="180893"/>
                    <a:pt x="100780" y="186873"/>
                    <a:pt x="92325" y="190476"/>
                  </a:cubicBezTo>
                  <a:cubicBezTo>
                    <a:pt x="88550" y="192094"/>
                    <a:pt x="84580" y="193246"/>
                    <a:pt x="80438" y="193956"/>
                  </a:cubicBezTo>
                  <a:cubicBezTo>
                    <a:pt x="82987" y="186604"/>
                    <a:pt x="83600" y="178883"/>
                    <a:pt x="83869" y="171580"/>
                  </a:cubicBezTo>
                  <a:cubicBezTo>
                    <a:pt x="84139" y="164007"/>
                    <a:pt x="84041" y="156678"/>
                    <a:pt x="83575" y="149571"/>
                  </a:cubicBezTo>
                  <a:close/>
                  <a:moveTo>
                    <a:pt x="79482" y="149718"/>
                  </a:moveTo>
                  <a:cubicBezTo>
                    <a:pt x="79923" y="156727"/>
                    <a:pt x="80046" y="163958"/>
                    <a:pt x="79776" y="171433"/>
                  </a:cubicBezTo>
                  <a:cubicBezTo>
                    <a:pt x="79507" y="179055"/>
                    <a:pt x="78845" y="187094"/>
                    <a:pt x="75855" y="194471"/>
                  </a:cubicBezTo>
                  <a:cubicBezTo>
                    <a:pt x="75855" y="194496"/>
                    <a:pt x="75855" y="194520"/>
                    <a:pt x="75830" y="194545"/>
                  </a:cubicBezTo>
                  <a:cubicBezTo>
                    <a:pt x="74014" y="194707"/>
                    <a:pt x="72176" y="194788"/>
                    <a:pt x="70321" y="194788"/>
                  </a:cubicBezTo>
                  <a:cubicBezTo>
                    <a:pt x="61235" y="194788"/>
                    <a:pt x="51755" y="192844"/>
                    <a:pt x="42596" y="188957"/>
                  </a:cubicBezTo>
                  <a:cubicBezTo>
                    <a:pt x="42131" y="188760"/>
                    <a:pt x="41641" y="188540"/>
                    <a:pt x="41175" y="188319"/>
                  </a:cubicBezTo>
                  <a:cubicBezTo>
                    <a:pt x="45415" y="186751"/>
                    <a:pt x="49802" y="184422"/>
                    <a:pt x="52890" y="180575"/>
                  </a:cubicBezTo>
                  <a:cubicBezTo>
                    <a:pt x="55390" y="177462"/>
                    <a:pt x="56714" y="173786"/>
                    <a:pt x="57988" y="170207"/>
                  </a:cubicBezTo>
                  <a:cubicBezTo>
                    <a:pt x="58625" y="168492"/>
                    <a:pt x="59213" y="166874"/>
                    <a:pt x="59924" y="165306"/>
                  </a:cubicBezTo>
                  <a:cubicBezTo>
                    <a:pt x="63233" y="157977"/>
                    <a:pt x="69360" y="152389"/>
                    <a:pt x="76321" y="150355"/>
                  </a:cubicBezTo>
                  <a:cubicBezTo>
                    <a:pt x="77350" y="150061"/>
                    <a:pt x="78404" y="149841"/>
                    <a:pt x="79482" y="149718"/>
                  </a:cubicBezTo>
                  <a:close/>
                  <a:moveTo>
                    <a:pt x="112608" y="0"/>
                  </a:moveTo>
                  <a:cubicBezTo>
                    <a:pt x="75214" y="0"/>
                    <a:pt x="37862" y="15989"/>
                    <a:pt x="12475" y="43521"/>
                  </a:cubicBezTo>
                  <a:cubicBezTo>
                    <a:pt x="11789" y="44281"/>
                    <a:pt x="11740" y="45433"/>
                    <a:pt x="12402" y="46217"/>
                  </a:cubicBezTo>
                  <a:cubicBezTo>
                    <a:pt x="21249" y="56830"/>
                    <a:pt x="31126" y="66658"/>
                    <a:pt x="41788" y="75456"/>
                  </a:cubicBezTo>
                  <a:cubicBezTo>
                    <a:pt x="39999" y="76314"/>
                    <a:pt x="38234" y="77221"/>
                    <a:pt x="36518" y="78226"/>
                  </a:cubicBezTo>
                  <a:cubicBezTo>
                    <a:pt x="23210" y="85995"/>
                    <a:pt x="12720" y="98250"/>
                    <a:pt x="6936" y="112759"/>
                  </a:cubicBezTo>
                  <a:cubicBezTo>
                    <a:pt x="5686" y="115847"/>
                    <a:pt x="4681" y="119058"/>
                    <a:pt x="3922" y="122268"/>
                  </a:cubicBezTo>
                  <a:cubicBezTo>
                    <a:pt x="0" y="138885"/>
                    <a:pt x="2672" y="155968"/>
                    <a:pt x="11274" y="169080"/>
                  </a:cubicBezTo>
                  <a:cubicBezTo>
                    <a:pt x="17843" y="179079"/>
                    <a:pt x="28112" y="187265"/>
                    <a:pt x="41003" y="192731"/>
                  </a:cubicBezTo>
                  <a:cubicBezTo>
                    <a:pt x="50660" y="196824"/>
                    <a:pt x="60659" y="198883"/>
                    <a:pt x="70316" y="198883"/>
                  </a:cubicBezTo>
                  <a:cubicBezTo>
                    <a:pt x="78624" y="198883"/>
                    <a:pt x="86663" y="197363"/>
                    <a:pt x="93918" y="194250"/>
                  </a:cubicBezTo>
                  <a:cubicBezTo>
                    <a:pt x="105216" y="189447"/>
                    <a:pt x="115240" y="180722"/>
                    <a:pt x="122887" y="169080"/>
                  </a:cubicBezTo>
                  <a:cubicBezTo>
                    <a:pt x="131245" y="156360"/>
                    <a:pt x="135681" y="141581"/>
                    <a:pt x="135436" y="127440"/>
                  </a:cubicBezTo>
                  <a:cubicBezTo>
                    <a:pt x="135338" y="122538"/>
                    <a:pt x="134676" y="117661"/>
                    <a:pt x="133450" y="112930"/>
                  </a:cubicBezTo>
                  <a:cubicBezTo>
                    <a:pt x="147984" y="110725"/>
                    <a:pt x="162199" y="107220"/>
                    <a:pt x="175998" y="102416"/>
                  </a:cubicBezTo>
                  <a:cubicBezTo>
                    <a:pt x="176390" y="102416"/>
                    <a:pt x="176782" y="102269"/>
                    <a:pt x="177125" y="102024"/>
                  </a:cubicBezTo>
                  <a:cubicBezTo>
                    <a:pt x="188473" y="98029"/>
                    <a:pt x="199526" y="93152"/>
                    <a:pt x="210212" y="87417"/>
                  </a:cubicBezTo>
                  <a:cubicBezTo>
                    <a:pt x="211094" y="86951"/>
                    <a:pt x="211511" y="85946"/>
                    <a:pt x="211192" y="84990"/>
                  </a:cubicBezTo>
                  <a:cubicBezTo>
                    <a:pt x="207393" y="73128"/>
                    <a:pt x="203202" y="60604"/>
                    <a:pt x="197565" y="49232"/>
                  </a:cubicBezTo>
                  <a:cubicBezTo>
                    <a:pt x="196438" y="46953"/>
                    <a:pt x="195262" y="44771"/>
                    <a:pt x="194061" y="42664"/>
                  </a:cubicBezTo>
                  <a:cubicBezTo>
                    <a:pt x="193987" y="42394"/>
                    <a:pt x="193840" y="42149"/>
                    <a:pt x="193669" y="41953"/>
                  </a:cubicBezTo>
                  <a:cubicBezTo>
                    <a:pt x="188154" y="32517"/>
                    <a:pt x="181904" y="24993"/>
                    <a:pt x="174699" y="19111"/>
                  </a:cubicBezTo>
                  <a:cubicBezTo>
                    <a:pt x="162714" y="9332"/>
                    <a:pt x="146293" y="3008"/>
                    <a:pt x="127225" y="827"/>
                  </a:cubicBezTo>
                  <a:cubicBezTo>
                    <a:pt x="122370" y="273"/>
                    <a:pt x="117489" y="0"/>
                    <a:pt x="1126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7"/>
            <p:cNvSpPr/>
            <p:nvPr/>
          </p:nvSpPr>
          <p:spPr>
            <a:xfrm>
              <a:off x="3312450" y="1293450"/>
              <a:ext cx="1518350" cy="684800"/>
            </a:xfrm>
            <a:custGeom>
              <a:avLst/>
              <a:gdLst/>
              <a:ahLst/>
              <a:cxnLst/>
              <a:rect l="l" t="t" r="r" b="b"/>
              <a:pathLst>
                <a:path w="60734" h="27392" extrusionOk="0">
                  <a:moveTo>
                    <a:pt x="19657" y="4084"/>
                  </a:moveTo>
                  <a:cubicBezTo>
                    <a:pt x="21422" y="4084"/>
                    <a:pt x="23113" y="4182"/>
                    <a:pt x="24706" y="4305"/>
                  </a:cubicBezTo>
                  <a:cubicBezTo>
                    <a:pt x="25441" y="4354"/>
                    <a:pt x="26176" y="4427"/>
                    <a:pt x="26887" y="4476"/>
                  </a:cubicBezTo>
                  <a:lnTo>
                    <a:pt x="18579" y="16608"/>
                  </a:lnTo>
                  <a:cubicBezTo>
                    <a:pt x="16569" y="12736"/>
                    <a:pt x="14755" y="8716"/>
                    <a:pt x="14142" y="4476"/>
                  </a:cubicBezTo>
                  <a:cubicBezTo>
                    <a:pt x="15981" y="4207"/>
                    <a:pt x="17843" y="4084"/>
                    <a:pt x="19657" y="4084"/>
                  </a:cubicBezTo>
                  <a:close/>
                  <a:moveTo>
                    <a:pt x="10123" y="5359"/>
                  </a:moveTo>
                  <a:cubicBezTo>
                    <a:pt x="10932" y="10309"/>
                    <a:pt x="13064" y="14917"/>
                    <a:pt x="15270" y="19108"/>
                  </a:cubicBezTo>
                  <a:cubicBezTo>
                    <a:pt x="13848" y="18618"/>
                    <a:pt x="12476" y="18103"/>
                    <a:pt x="11152" y="17539"/>
                  </a:cubicBezTo>
                  <a:cubicBezTo>
                    <a:pt x="9363" y="16780"/>
                    <a:pt x="7525" y="15922"/>
                    <a:pt x="6177" y="14623"/>
                  </a:cubicBezTo>
                  <a:cubicBezTo>
                    <a:pt x="4903" y="13373"/>
                    <a:pt x="4216" y="11829"/>
                    <a:pt x="4363" y="10456"/>
                  </a:cubicBezTo>
                  <a:cubicBezTo>
                    <a:pt x="4461" y="9304"/>
                    <a:pt x="5172" y="8128"/>
                    <a:pt x="6300" y="7246"/>
                  </a:cubicBezTo>
                  <a:cubicBezTo>
                    <a:pt x="7231" y="6461"/>
                    <a:pt x="8456" y="5873"/>
                    <a:pt x="10123" y="5359"/>
                  </a:cubicBezTo>
                  <a:close/>
                  <a:moveTo>
                    <a:pt x="32450" y="5138"/>
                  </a:moveTo>
                  <a:lnTo>
                    <a:pt x="32450" y="5138"/>
                  </a:lnTo>
                  <a:cubicBezTo>
                    <a:pt x="33161" y="5260"/>
                    <a:pt x="33872" y="5359"/>
                    <a:pt x="34583" y="5481"/>
                  </a:cubicBezTo>
                  <a:cubicBezTo>
                    <a:pt x="37646" y="5996"/>
                    <a:pt x="40734" y="6756"/>
                    <a:pt x="43700" y="7491"/>
                  </a:cubicBezTo>
                  <a:cubicBezTo>
                    <a:pt x="45318" y="7883"/>
                    <a:pt x="46960" y="8275"/>
                    <a:pt x="48626" y="8667"/>
                  </a:cubicBezTo>
                  <a:cubicBezTo>
                    <a:pt x="45734" y="12270"/>
                    <a:pt x="42671" y="15824"/>
                    <a:pt x="39534" y="19230"/>
                  </a:cubicBezTo>
                  <a:lnTo>
                    <a:pt x="32450" y="5138"/>
                  </a:lnTo>
                  <a:close/>
                  <a:moveTo>
                    <a:pt x="29362" y="8128"/>
                  </a:moveTo>
                  <a:lnTo>
                    <a:pt x="36911" y="23127"/>
                  </a:lnTo>
                  <a:cubicBezTo>
                    <a:pt x="31176" y="22809"/>
                    <a:pt x="25784" y="22000"/>
                    <a:pt x="20735" y="20726"/>
                  </a:cubicBezTo>
                  <a:lnTo>
                    <a:pt x="29362" y="8128"/>
                  </a:lnTo>
                  <a:close/>
                  <a:moveTo>
                    <a:pt x="52670" y="9844"/>
                  </a:moveTo>
                  <a:cubicBezTo>
                    <a:pt x="54802" y="10971"/>
                    <a:pt x="56518" y="12981"/>
                    <a:pt x="56371" y="15481"/>
                  </a:cubicBezTo>
                  <a:cubicBezTo>
                    <a:pt x="56175" y="18397"/>
                    <a:pt x="53626" y="20799"/>
                    <a:pt x="51175" y="21877"/>
                  </a:cubicBezTo>
                  <a:cubicBezTo>
                    <a:pt x="48632" y="23025"/>
                    <a:pt x="45736" y="23305"/>
                    <a:pt x="42281" y="23305"/>
                  </a:cubicBezTo>
                  <a:cubicBezTo>
                    <a:pt x="41974" y="23305"/>
                    <a:pt x="41663" y="23303"/>
                    <a:pt x="41347" y="23299"/>
                  </a:cubicBezTo>
                  <a:lnTo>
                    <a:pt x="41323" y="23299"/>
                  </a:lnTo>
                  <a:cubicBezTo>
                    <a:pt x="45146" y="19230"/>
                    <a:pt x="48822" y="14990"/>
                    <a:pt x="52278" y="10677"/>
                  </a:cubicBezTo>
                  <a:cubicBezTo>
                    <a:pt x="52474" y="10432"/>
                    <a:pt x="52597" y="10138"/>
                    <a:pt x="52670" y="9844"/>
                  </a:cubicBezTo>
                  <a:close/>
                  <a:moveTo>
                    <a:pt x="19747" y="0"/>
                  </a:moveTo>
                  <a:cubicBezTo>
                    <a:pt x="16426" y="0"/>
                    <a:pt x="12801" y="298"/>
                    <a:pt x="9314" y="1315"/>
                  </a:cubicBezTo>
                  <a:cubicBezTo>
                    <a:pt x="6937" y="2001"/>
                    <a:pt x="5148" y="2883"/>
                    <a:pt x="3702" y="4060"/>
                  </a:cubicBezTo>
                  <a:cubicBezTo>
                    <a:pt x="1741" y="5653"/>
                    <a:pt x="491" y="7834"/>
                    <a:pt x="270" y="10040"/>
                  </a:cubicBezTo>
                  <a:cubicBezTo>
                    <a:pt x="1" y="12638"/>
                    <a:pt x="1153" y="15456"/>
                    <a:pt x="3334" y="17564"/>
                  </a:cubicBezTo>
                  <a:cubicBezTo>
                    <a:pt x="5172" y="19329"/>
                    <a:pt x="7403" y="20407"/>
                    <a:pt x="9535" y="21314"/>
                  </a:cubicBezTo>
                  <a:cubicBezTo>
                    <a:pt x="18750" y="25186"/>
                    <a:pt x="29436" y="27245"/>
                    <a:pt x="41298" y="27392"/>
                  </a:cubicBezTo>
                  <a:lnTo>
                    <a:pt x="42279" y="27392"/>
                  </a:lnTo>
                  <a:cubicBezTo>
                    <a:pt x="45808" y="27392"/>
                    <a:pt x="49484" y="27122"/>
                    <a:pt x="52842" y="25627"/>
                  </a:cubicBezTo>
                  <a:cubicBezTo>
                    <a:pt x="57204" y="23716"/>
                    <a:pt x="60194" y="19819"/>
                    <a:pt x="60464" y="15750"/>
                  </a:cubicBezTo>
                  <a:cubicBezTo>
                    <a:pt x="60734" y="11412"/>
                    <a:pt x="57646" y="6339"/>
                    <a:pt x="51224" y="5015"/>
                  </a:cubicBezTo>
                  <a:cubicBezTo>
                    <a:pt x="49043" y="4574"/>
                    <a:pt x="46837" y="4035"/>
                    <a:pt x="44680" y="3496"/>
                  </a:cubicBezTo>
                  <a:cubicBezTo>
                    <a:pt x="41641" y="2736"/>
                    <a:pt x="38480" y="1976"/>
                    <a:pt x="35269" y="1437"/>
                  </a:cubicBezTo>
                  <a:cubicBezTo>
                    <a:pt x="31887" y="873"/>
                    <a:pt x="28431" y="457"/>
                    <a:pt x="25024" y="212"/>
                  </a:cubicBezTo>
                  <a:cubicBezTo>
                    <a:pt x="23418" y="96"/>
                    <a:pt x="21632" y="0"/>
                    <a:pt x="1974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7"/>
            <p:cNvSpPr/>
            <p:nvPr/>
          </p:nvSpPr>
          <p:spPr>
            <a:xfrm>
              <a:off x="3079625" y="1094075"/>
              <a:ext cx="1990750" cy="1085150"/>
            </a:xfrm>
            <a:custGeom>
              <a:avLst/>
              <a:gdLst/>
              <a:ahLst/>
              <a:cxnLst/>
              <a:rect l="l" t="t" r="r" b="b"/>
              <a:pathLst>
                <a:path w="79630" h="43406" extrusionOk="0">
                  <a:moveTo>
                    <a:pt x="27558" y="4116"/>
                  </a:moveTo>
                  <a:cubicBezTo>
                    <a:pt x="31639" y="4116"/>
                    <a:pt x="35780" y="4335"/>
                    <a:pt x="39876" y="4731"/>
                  </a:cubicBezTo>
                  <a:cubicBezTo>
                    <a:pt x="51077" y="5834"/>
                    <a:pt x="66444" y="7353"/>
                    <a:pt x="72007" y="18088"/>
                  </a:cubicBezTo>
                  <a:cubicBezTo>
                    <a:pt x="75071" y="23995"/>
                    <a:pt x="73870" y="31666"/>
                    <a:pt x="69262" y="35563"/>
                  </a:cubicBezTo>
                  <a:cubicBezTo>
                    <a:pt x="65692" y="38579"/>
                    <a:pt x="60665" y="39306"/>
                    <a:pt x="55976" y="39306"/>
                  </a:cubicBezTo>
                  <a:cubicBezTo>
                    <a:pt x="54645" y="39306"/>
                    <a:pt x="53342" y="39247"/>
                    <a:pt x="52106" y="39166"/>
                  </a:cubicBezTo>
                  <a:cubicBezTo>
                    <a:pt x="41714" y="38504"/>
                    <a:pt x="31519" y="36568"/>
                    <a:pt x="22034" y="34583"/>
                  </a:cubicBezTo>
                  <a:cubicBezTo>
                    <a:pt x="18554" y="33847"/>
                    <a:pt x="15662" y="33186"/>
                    <a:pt x="12917" y="31960"/>
                  </a:cubicBezTo>
                  <a:cubicBezTo>
                    <a:pt x="10833" y="31029"/>
                    <a:pt x="7966" y="29338"/>
                    <a:pt x="6299" y="26544"/>
                  </a:cubicBezTo>
                  <a:cubicBezTo>
                    <a:pt x="4633" y="23799"/>
                    <a:pt x="4241" y="20196"/>
                    <a:pt x="5221" y="16642"/>
                  </a:cubicBezTo>
                  <a:cubicBezTo>
                    <a:pt x="6422" y="12206"/>
                    <a:pt x="9608" y="8334"/>
                    <a:pt x="13750" y="6324"/>
                  </a:cubicBezTo>
                  <a:cubicBezTo>
                    <a:pt x="17720" y="4412"/>
                    <a:pt x="22426" y="4118"/>
                    <a:pt x="26911" y="4118"/>
                  </a:cubicBezTo>
                  <a:cubicBezTo>
                    <a:pt x="27127" y="4117"/>
                    <a:pt x="27342" y="4116"/>
                    <a:pt x="27558" y="4116"/>
                  </a:cubicBezTo>
                  <a:close/>
                  <a:moveTo>
                    <a:pt x="26887" y="1"/>
                  </a:moveTo>
                  <a:cubicBezTo>
                    <a:pt x="21911" y="25"/>
                    <a:pt x="16667" y="344"/>
                    <a:pt x="11961" y="2623"/>
                  </a:cubicBezTo>
                  <a:cubicBezTo>
                    <a:pt x="6765" y="5148"/>
                    <a:pt x="2770" y="10000"/>
                    <a:pt x="1250" y="15564"/>
                  </a:cubicBezTo>
                  <a:cubicBezTo>
                    <a:pt x="1" y="20196"/>
                    <a:pt x="564" y="24975"/>
                    <a:pt x="2770" y="28652"/>
                  </a:cubicBezTo>
                  <a:cubicBezTo>
                    <a:pt x="4535" y="31593"/>
                    <a:pt x="7476" y="34019"/>
                    <a:pt x="11250" y="35710"/>
                  </a:cubicBezTo>
                  <a:cubicBezTo>
                    <a:pt x="14338" y="37083"/>
                    <a:pt x="17598" y="37842"/>
                    <a:pt x="21201" y="38578"/>
                  </a:cubicBezTo>
                  <a:cubicBezTo>
                    <a:pt x="30833" y="40612"/>
                    <a:pt x="41200" y="42572"/>
                    <a:pt x="51837" y="43259"/>
                  </a:cubicBezTo>
                  <a:cubicBezTo>
                    <a:pt x="53160" y="43332"/>
                    <a:pt x="54533" y="43406"/>
                    <a:pt x="55979" y="43406"/>
                  </a:cubicBezTo>
                  <a:cubicBezTo>
                    <a:pt x="61420" y="43406"/>
                    <a:pt x="67400" y="42523"/>
                    <a:pt x="71909" y="38700"/>
                  </a:cubicBezTo>
                  <a:cubicBezTo>
                    <a:pt x="78012" y="33529"/>
                    <a:pt x="79630" y="23872"/>
                    <a:pt x="75659" y="16201"/>
                  </a:cubicBezTo>
                  <a:cubicBezTo>
                    <a:pt x="69042" y="3481"/>
                    <a:pt x="52425" y="1839"/>
                    <a:pt x="40268" y="638"/>
                  </a:cubicBezTo>
                  <a:cubicBezTo>
                    <a:pt x="35832" y="221"/>
                    <a:pt x="31323" y="1"/>
                    <a:pt x="268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3" name="Google Shape;2503;p57"/>
          <p:cNvSpPr/>
          <p:nvPr/>
        </p:nvSpPr>
        <p:spPr>
          <a:xfrm>
            <a:off x="683690" y="-20147"/>
            <a:ext cx="523731" cy="586087"/>
          </a:xfrm>
          <a:custGeom>
            <a:avLst/>
            <a:gdLst/>
            <a:ahLst/>
            <a:cxnLst/>
            <a:rect l="l" t="t" r="r" b="b"/>
            <a:pathLst>
              <a:path w="186880" h="209130" extrusionOk="0">
                <a:moveTo>
                  <a:pt x="91308" y="4102"/>
                </a:moveTo>
                <a:cubicBezTo>
                  <a:pt x="93427" y="4102"/>
                  <a:pt x="95605" y="5307"/>
                  <a:pt x="97717" y="6491"/>
                </a:cubicBezTo>
                <a:cubicBezTo>
                  <a:pt x="98109" y="6711"/>
                  <a:pt x="98501" y="6907"/>
                  <a:pt x="98868" y="7104"/>
                </a:cubicBezTo>
                <a:cubicBezTo>
                  <a:pt x="101564" y="8550"/>
                  <a:pt x="104260" y="9996"/>
                  <a:pt x="106956" y="11442"/>
                </a:cubicBezTo>
                <a:lnTo>
                  <a:pt x="108598" y="12324"/>
                </a:lnTo>
                <a:cubicBezTo>
                  <a:pt x="111074" y="13647"/>
                  <a:pt x="113525" y="14971"/>
                  <a:pt x="115951" y="16270"/>
                </a:cubicBezTo>
                <a:cubicBezTo>
                  <a:pt x="108696" y="20216"/>
                  <a:pt x="101466" y="24260"/>
                  <a:pt x="94261" y="28377"/>
                </a:cubicBezTo>
                <a:cubicBezTo>
                  <a:pt x="85781" y="23377"/>
                  <a:pt x="77129" y="18647"/>
                  <a:pt x="68232" y="14407"/>
                </a:cubicBezTo>
                <a:cubicBezTo>
                  <a:pt x="69752" y="13672"/>
                  <a:pt x="71272" y="12937"/>
                  <a:pt x="72791" y="12226"/>
                </a:cubicBezTo>
                <a:cubicBezTo>
                  <a:pt x="75046" y="11147"/>
                  <a:pt x="77374" y="10069"/>
                  <a:pt x="79629" y="9040"/>
                </a:cubicBezTo>
                <a:cubicBezTo>
                  <a:pt x="81002" y="8427"/>
                  <a:pt x="82374" y="7790"/>
                  <a:pt x="83747" y="7153"/>
                </a:cubicBezTo>
                <a:cubicBezTo>
                  <a:pt x="84457" y="6834"/>
                  <a:pt x="85168" y="6442"/>
                  <a:pt x="85854" y="6074"/>
                </a:cubicBezTo>
                <a:cubicBezTo>
                  <a:pt x="87594" y="5143"/>
                  <a:pt x="89359" y="4212"/>
                  <a:pt x="90952" y="4113"/>
                </a:cubicBezTo>
                <a:cubicBezTo>
                  <a:pt x="91071" y="4106"/>
                  <a:pt x="91189" y="4102"/>
                  <a:pt x="91308" y="4102"/>
                </a:cubicBezTo>
                <a:close/>
                <a:moveTo>
                  <a:pt x="120191" y="18525"/>
                </a:moveTo>
                <a:cubicBezTo>
                  <a:pt x="122814" y="19922"/>
                  <a:pt x="125460" y="21319"/>
                  <a:pt x="128083" y="22716"/>
                </a:cubicBezTo>
                <a:lnTo>
                  <a:pt x="146391" y="32372"/>
                </a:lnTo>
                <a:cubicBezTo>
                  <a:pt x="138671" y="37029"/>
                  <a:pt x="130950" y="41759"/>
                  <a:pt x="123279" y="46538"/>
                </a:cubicBezTo>
                <a:cubicBezTo>
                  <a:pt x="115093" y="41244"/>
                  <a:pt x="106785" y="35901"/>
                  <a:pt x="98305" y="30804"/>
                </a:cubicBezTo>
                <a:cubicBezTo>
                  <a:pt x="105412" y="26735"/>
                  <a:pt x="112544" y="22765"/>
                  <a:pt x="119701" y="18892"/>
                </a:cubicBezTo>
                <a:cubicBezTo>
                  <a:pt x="119897" y="18794"/>
                  <a:pt x="120044" y="18672"/>
                  <a:pt x="120191" y="18525"/>
                </a:cubicBezTo>
                <a:close/>
                <a:moveTo>
                  <a:pt x="63502" y="16735"/>
                </a:moveTo>
                <a:cubicBezTo>
                  <a:pt x="72620" y="20926"/>
                  <a:pt x="81492" y="25681"/>
                  <a:pt x="90192" y="30730"/>
                </a:cubicBezTo>
                <a:cubicBezTo>
                  <a:pt x="80070" y="36588"/>
                  <a:pt x="70022" y="42641"/>
                  <a:pt x="60071" y="48817"/>
                </a:cubicBezTo>
                <a:cubicBezTo>
                  <a:pt x="50954" y="43499"/>
                  <a:pt x="41763" y="38352"/>
                  <a:pt x="32548" y="33328"/>
                </a:cubicBezTo>
                <a:cubicBezTo>
                  <a:pt x="42645" y="27495"/>
                  <a:pt x="53013" y="21956"/>
                  <a:pt x="63502" y="16735"/>
                </a:cubicBezTo>
                <a:close/>
                <a:moveTo>
                  <a:pt x="150631" y="34602"/>
                </a:moveTo>
                <a:lnTo>
                  <a:pt x="172517" y="46146"/>
                </a:lnTo>
                <a:cubicBezTo>
                  <a:pt x="173007" y="46391"/>
                  <a:pt x="173498" y="46661"/>
                  <a:pt x="173963" y="46955"/>
                </a:cubicBezTo>
                <a:cubicBezTo>
                  <a:pt x="166439" y="52959"/>
                  <a:pt x="158719" y="58817"/>
                  <a:pt x="150876" y="64454"/>
                </a:cubicBezTo>
                <a:cubicBezTo>
                  <a:pt x="150655" y="64307"/>
                  <a:pt x="150435" y="64160"/>
                  <a:pt x="150214" y="64037"/>
                </a:cubicBezTo>
                <a:lnTo>
                  <a:pt x="127078" y="49014"/>
                </a:lnTo>
                <a:cubicBezTo>
                  <a:pt x="134896" y="44161"/>
                  <a:pt x="142715" y="39357"/>
                  <a:pt x="150557" y="34651"/>
                </a:cubicBezTo>
                <a:cubicBezTo>
                  <a:pt x="150582" y="34627"/>
                  <a:pt x="150606" y="34627"/>
                  <a:pt x="150631" y="34602"/>
                </a:cubicBezTo>
                <a:close/>
                <a:moveTo>
                  <a:pt x="28381" y="35730"/>
                </a:moveTo>
                <a:cubicBezTo>
                  <a:pt x="37695" y="40754"/>
                  <a:pt x="46959" y="45950"/>
                  <a:pt x="56150" y="51268"/>
                </a:cubicBezTo>
                <a:cubicBezTo>
                  <a:pt x="48503" y="56048"/>
                  <a:pt x="40954" y="60925"/>
                  <a:pt x="33479" y="65876"/>
                </a:cubicBezTo>
                <a:cubicBezTo>
                  <a:pt x="24386" y="60410"/>
                  <a:pt x="15343" y="54871"/>
                  <a:pt x="6397" y="49283"/>
                </a:cubicBezTo>
                <a:cubicBezTo>
                  <a:pt x="6666" y="49087"/>
                  <a:pt x="6985" y="48891"/>
                  <a:pt x="7304" y="48670"/>
                </a:cubicBezTo>
                <a:cubicBezTo>
                  <a:pt x="14215" y="44234"/>
                  <a:pt x="21298" y="39896"/>
                  <a:pt x="28381" y="35730"/>
                </a:cubicBezTo>
                <a:close/>
                <a:moveTo>
                  <a:pt x="94236" y="33132"/>
                </a:moveTo>
                <a:cubicBezTo>
                  <a:pt x="102790" y="38230"/>
                  <a:pt x="111196" y="43597"/>
                  <a:pt x="119431" y="48940"/>
                </a:cubicBezTo>
                <a:cubicBezTo>
                  <a:pt x="109848" y="54969"/>
                  <a:pt x="100314" y="61096"/>
                  <a:pt x="90830" y="67322"/>
                </a:cubicBezTo>
                <a:cubicBezTo>
                  <a:pt x="82006" y="61807"/>
                  <a:pt x="73085" y="56415"/>
                  <a:pt x="64090" y="51146"/>
                </a:cubicBezTo>
                <a:cubicBezTo>
                  <a:pt x="74041" y="44994"/>
                  <a:pt x="84114" y="38965"/>
                  <a:pt x="94236" y="33132"/>
                </a:cubicBezTo>
                <a:close/>
                <a:moveTo>
                  <a:pt x="60145" y="53597"/>
                </a:moveTo>
                <a:cubicBezTo>
                  <a:pt x="69188" y="58866"/>
                  <a:pt x="78183" y="64283"/>
                  <a:pt x="87080" y="69797"/>
                </a:cubicBezTo>
                <a:cubicBezTo>
                  <a:pt x="79727" y="74650"/>
                  <a:pt x="72423" y="79551"/>
                  <a:pt x="65193" y="84502"/>
                </a:cubicBezTo>
                <a:cubicBezTo>
                  <a:pt x="55880" y="79159"/>
                  <a:pt x="46591" y="73718"/>
                  <a:pt x="37376" y="68228"/>
                </a:cubicBezTo>
                <a:cubicBezTo>
                  <a:pt x="44900" y="63278"/>
                  <a:pt x="52498" y="58400"/>
                  <a:pt x="60145" y="53597"/>
                </a:cubicBezTo>
                <a:close/>
                <a:moveTo>
                  <a:pt x="123230" y="51415"/>
                </a:moveTo>
                <a:cubicBezTo>
                  <a:pt x="123622" y="51660"/>
                  <a:pt x="124014" y="51906"/>
                  <a:pt x="124407" y="52151"/>
                </a:cubicBezTo>
                <a:lnTo>
                  <a:pt x="147273" y="67003"/>
                </a:lnTo>
                <a:cubicBezTo>
                  <a:pt x="138131" y="73473"/>
                  <a:pt x="128794" y="79699"/>
                  <a:pt x="119284" y="85630"/>
                </a:cubicBezTo>
                <a:cubicBezTo>
                  <a:pt x="119211" y="85581"/>
                  <a:pt x="119137" y="85532"/>
                  <a:pt x="119064" y="85483"/>
                </a:cubicBezTo>
                <a:cubicBezTo>
                  <a:pt x="111025" y="80140"/>
                  <a:pt x="102888" y="74870"/>
                  <a:pt x="94677" y="69723"/>
                </a:cubicBezTo>
                <a:cubicBezTo>
                  <a:pt x="104138" y="63523"/>
                  <a:pt x="113672" y="57420"/>
                  <a:pt x="123230" y="51415"/>
                </a:cubicBezTo>
                <a:close/>
                <a:moveTo>
                  <a:pt x="176365" y="50288"/>
                </a:moveTo>
                <a:cubicBezTo>
                  <a:pt x="176512" y="51048"/>
                  <a:pt x="176586" y="51930"/>
                  <a:pt x="176659" y="52910"/>
                </a:cubicBezTo>
                <a:lnTo>
                  <a:pt x="178816" y="87125"/>
                </a:lnTo>
                <a:cubicBezTo>
                  <a:pt x="178792" y="87125"/>
                  <a:pt x="178792" y="87125"/>
                  <a:pt x="178767" y="87149"/>
                </a:cubicBezTo>
                <a:cubicBezTo>
                  <a:pt x="171341" y="91022"/>
                  <a:pt x="163915" y="94967"/>
                  <a:pt x="156489" y="98962"/>
                </a:cubicBezTo>
                <a:cubicBezTo>
                  <a:pt x="155998" y="89796"/>
                  <a:pt x="155435" y="80630"/>
                  <a:pt x="154797" y="71513"/>
                </a:cubicBezTo>
                <a:cubicBezTo>
                  <a:pt x="154724" y="70361"/>
                  <a:pt x="154601" y="68939"/>
                  <a:pt x="153915" y="67591"/>
                </a:cubicBezTo>
                <a:cubicBezTo>
                  <a:pt x="153891" y="67518"/>
                  <a:pt x="153842" y="67469"/>
                  <a:pt x="153793" y="67395"/>
                </a:cubicBezTo>
                <a:cubicBezTo>
                  <a:pt x="161464" y="61881"/>
                  <a:pt x="168988" y="56170"/>
                  <a:pt x="176365" y="50288"/>
                </a:cubicBezTo>
                <a:close/>
                <a:moveTo>
                  <a:pt x="90903" y="72199"/>
                </a:moveTo>
                <a:cubicBezTo>
                  <a:pt x="99163" y="77370"/>
                  <a:pt x="107373" y="82640"/>
                  <a:pt x="115461" y="88007"/>
                </a:cubicBezTo>
                <a:cubicBezTo>
                  <a:pt x="109138" y="91879"/>
                  <a:pt x="102765" y="95629"/>
                  <a:pt x="96344" y="99257"/>
                </a:cubicBezTo>
                <a:cubicBezTo>
                  <a:pt x="95364" y="99820"/>
                  <a:pt x="94555" y="100237"/>
                  <a:pt x="93844" y="100237"/>
                </a:cubicBezTo>
                <a:lnTo>
                  <a:pt x="93820" y="100237"/>
                </a:lnTo>
                <a:cubicBezTo>
                  <a:pt x="93133" y="100237"/>
                  <a:pt x="92251" y="99747"/>
                  <a:pt x="91467" y="99306"/>
                </a:cubicBezTo>
                <a:cubicBezTo>
                  <a:pt x="84016" y="95188"/>
                  <a:pt x="76565" y="91022"/>
                  <a:pt x="69139" y="86782"/>
                </a:cubicBezTo>
                <a:cubicBezTo>
                  <a:pt x="76345" y="81880"/>
                  <a:pt x="83599" y="77003"/>
                  <a:pt x="90903" y="72199"/>
                </a:cubicBezTo>
                <a:close/>
                <a:moveTo>
                  <a:pt x="4216" y="52763"/>
                </a:moveTo>
                <a:cubicBezTo>
                  <a:pt x="13627" y="58645"/>
                  <a:pt x="23161" y="64479"/>
                  <a:pt x="32719" y="70214"/>
                </a:cubicBezTo>
                <a:cubicBezTo>
                  <a:pt x="34043" y="80458"/>
                  <a:pt x="34582" y="90948"/>
                  <a:pt x="35072" y="101144"/>
                </a:cubicBezTo>
                <a:cubicBezTo>
                  <a:pt x="25342" y="96046"/>
                  <a:pt x="15588" y="90997"/>
                  <a:pt x="5833" y="86022"/>
                </a:cubicBezTo>
                <a:lnTo>
                  <a:pt x="4265" y="54160"/>
                </a:lnTo>
                <a:cubicBezTo>
                  <a:pt x="4240" y="53695"/>
                  <a:pt x="4216" y="53229"/>
                  <a:pt x="4216" y="52763"/>
                </a:cubicBezTo>
                <a:close/>
                <a:moveTo>
                  <a:pt x="150410" y="69821"/>
                </a:moveTo>
                <a:cubicBezTo>
                  <a:pt x="150606" y="70385"/>
                  <a:pt x="150655" y="71096"/>
                  <a:pt x="150704" y="71807"/>
                </a:cubicBezTo>
                <a:cubicBezTo>
                  <a:pt x="151391" y="81537"/>
                  <a:pt x="151979" y="91316"/>
                  <a:pt x="152518" y="101119"/>
                </a:cubicBezTo>
                <a:cubicBezTo>
                  <a:pt x="143303" y="106143"/>
                  <a:pt x="134112" y="111241"/>
                  <a:pt x="124995" y="116413"/>
                </a:cubicBezTo>
                <a:lnTo>
                  <a:pt x="122961" y="91928"/>
                </a:lnTo>
                <a:cubicBezTo>
                  <a:pt x="122887" y="90948"/>
                  <a:pt x="122789" y="89772"/>
                  <a:pt x="122225" y="88620"/>
                </a:cubicBezTo>
                <a:cubicBezTo>
                  <a:pt x="131784" y="82640"/>
                  <a:pt x="141195" y="76341"/>
                  <a:pt x="150410" y="69821"/>
                </a:cubicBezTo>
                <a:close/>
                <a:moveTo>
                  <a:pt x="37180" y="72885"/>
                </a:moveTo>
                <a:lnTo>
                  <a:pt x="37180" y="72885"/>
                </a:lnTo>
                <a:cubicBezTo>
                  <a:pt x="46101" y="78203"/>
                  <a:pt x="55071" y="83448"/>
                  <a:pt x="64090" y="88595"/>
                </a:cubicBezTo>
                <a:cubicBezTo>
                  <a:pt x="63870" y="97860"/>
                  <a:pt x="63772" y="107148"/>
                  <a:pt x="63845" y="116437"/>
                </a:cubicBezTo>
                <a:cubicBezTo>
                  <a:pt x="55684" y="112050"/>
                  <a:pt x="47498" y="107688"/>
                  <a:pt x="39288" y="103349"/>
                </a:cubicBezTo>
                <a:cubicBezTo>
                  <a:pt x="38822" y="93350"/>
                  <a:pt x="38332" y="83056"/>
                  <a:pt x="37180" y="72885"/>
                </a:cubicBezTo>
                <a:close/>
                <a:moveTo>
                  <a:pt x="68134" y="90924"/>
                </a:moveTo>
                <a:cubicBezTo>
                  <a:pt x="75242" y="94967"/>
                  <a:pt x="82374" y="98962"/>
                  <a:pt x="89482" y="102908"/>
                </a:cubicBezTo>
                <a:cubicBezTo>
                  <a:pt x="89751" y="103031"/>
                  <a:pt x="90021" y="103202"/>
                  <a:pt x="90315" y="103349"/>
                </a:cubicBezTo>
                <a:cubicBezTo>
                  <a:pt x="91050" y="112834"/>
                  <a:pt x="91712" y="122368"/>
                  <a:pt x="92276" y="131927"/>
                </a:cubicBezTo>
                <a:cubicBezTo>
                  <a:pt x="84212" y="127466"/>
                  <a:pt x="76100" y="123055"/>
                  <a:pt x="67963" y="118643"/>
                </a:cubicBezTo>
                <a:cubicBezTo>
                  <a:pt x="67865" y="109403"/>
                  <a:pt x="67938" y="100139"/>
                  <a:pt x="68134" y="90924"/>
                </a:cubicBezTo>
                <a:close/>
                <a:moveTo>
                  <a:pt x="118696" y="90826"/>
                </a:moveTo>
                <a:cubicBezTo>
                  <a:pt x="118794" y="91242"/>
                  <a:pt x="118843" y="91757"/>
                  <a:pt x="118892" y="92247"/>
                </a:cubicBezTo>
                <a:lnTo>
                  <a:pt x="121049" y="118643"/>
                </a:lnTo>
                <a:cubicBezTo>
                  <a:pt x="112789" y="123373"/>
                  <a:pt x="104579" y="128152"/>
                  <a:pt x="96442" y="132981"/>
                </a:cubicBezTo>
                <a:cubicBezTo>
                  <a:pt x="95878" y="123398"/>
                  <a:pt x="95241" y="113815"/>
                  <a:pt x="94481" y="104305"/>
                </a:cubicBezTo>
                <a:cubicBezTo>
                  <a:pt x="96025" y="104134"/>
                  <a:pt x="97349" y="103399"/>
                  <a:pt x="98354" y="102835"/>
                </a:cubicBezTo>
                <a:cubicBezTo>
                  <a:pt x="105192" y="98987"/>
                  <a:pt x="111981" y="94967"/>
                  <a:pt x="118696" y="90826"/>
                </a:cubicBezTo>
                <a:close/>
                <a:moveTo>
                  <a:pt x="179086" y="91610"/>
                </a:moveTo>
                <a:lnTo>
                  <a:pt x="180875" y="120089"/>
                </a:lnTo>
                <a:lnTo>
                  <a:pt x="158082" y="133226"/>
                </a:lnTo>
                <a:cubicBezTo>
                  <a:pt x="157714" y="123300"/>
                  <a:pt x="157273" y="113398"/>
                  <a:pt x="156734" y="103497"/>
                </a:cubicBezTo>
                <a:cubicBezTo>
                  <a:pt x="164184" y="99453"/>
                  <a:pt x="171635" y="95507"/>
                  <a:pt x="179086" y="91610"/>
                </a:cubicBezTo>
                <a:close/>
                <a:moveTo>
                  <a:pt x="6078" y="90752"/>
                </a:moveTo>
                <a:lnTo>
                  <a:pt x="6078" y="90752"/>
                </a:lnTo>
                <a:cubicBezTo>
                  <a:pt x="15808" y="95727"/>
                  <a:pt x="25563" y="100776"/>
                  <a:pt x="35293" y="105898"/>
                </a:cubicBezTo>
                <a:lnTo>
                  <a:pt x="36886" y="139549"/>
                </a:lnTo>
                <a:cubicBezTo>
                  <a:pt x="27646" y="134745"/>
                  <a:pt x="17989" y="129647"/>
                  <a:pt x="7745" y="124157"/>
                </a:cubicBezTo>
                <a:lnTo>
                  <a:pt x="6078" y="90752"/>
                </a:lnTo>
                <a:close/>
                <a:moveTo>
                  <a:pt x="152739" y="105653"/>
                </a:moveTo>
                <a:cubicBezTo>
                  <a:pt x="153253" y="115604"/>
                  <a:pt x="153695" y="125579"/>
                  <a:pt x="154038" y="135530"/>
                </a:cubicBezTo>
                <a:lnTo>
                  <a:pt x="127764" y="150651"/>
                </a:lnTo>
                <a:cubicBezTo>
                  <a:pt x="127421" y="145995"/>
                  <a:pt x="127054" y="141338"/>
                  <a:pt x="126661" y="136755"/>
                </a:cubicBezTo>
                <a:lnTo>
                  <a:pt x="125362" y="120922"/>
                </a:lnTo>
                <a:cubicBezTo>
                  <a:pt x="134431" y="115751"/>
                  <a:pt x="143572" y="110653"/>
                  <a:pt x="152739" y="105653"/>
                </a:cubicBezTo>
                <a:close/>
                <a:moveTo>
                  <a:pt x="39508" y="108129"/>
                </a:moveTo>
                <a:lnTo>
                  <a:pt x="39508" y="108129"/>
                </a:lnTo>
                <a:cubicBezTo>
                  <a:pt x="47645" y="112418"/>
                  <a:pt x="55782" y="116756"/>
                  <a:pt x="63870" y="121118"/>
                </a:cubicBezTo>
                <a:cubicBezTo>
                  <a:pt x="63992" y="132000"/>
                  <a:pt x="64287" y="142907"/>
                  <a:pt x="64777" y="153789"/>
                </a:cubicBezTo>
                <a:cubicBezTo>
                  <a:pt x="57130" y="149965"/>
                  <a:pt x="49263" y="145970"/>
                  <a:pt x="41077" y="141730"/>
                </a:cubicBezTo>
                <a:lnTo>
                  <a:pt x="39508" y="108129"/>
                </a:lnTo>
                <a:close/>
                <a:moveTo>
                  <a:pt x="181169" y="124672"/>
                </a:moveTo>
                <a:lnTo>
                  <a:pt x="182517" y="146044"/>
                </a:lnTo>
                <a:cubicBezTo>
                  <a:pt x="182615" y="147514"/>
                  <a:pt x="182713" y="149156"/>
                  <a:pt x="182125" y="150357"/>
                </a:cubicBezTo>
                <a:cubicBezTo>
                  <a:pt x="181561" y="151485"/>
                  <a:pt x="180336" y="152343"/>
                  <a:pt x="178767" y="153323"/>
                </a:cubicBezTo>
                <a:lnTo>
                  <a:pt x="158988" y="165969"/>
                </a:lnTo>
                <a:cubicBezTo>
                  <a:pt x="158817" y="156607"/>
                  <a:pt x="158547" y="147245"/>
                  <a:pt x="158229" y="137858"/>
                </a:cubicBezTo>
                <a:lnTo>
                  <a:pt x="181169" y="124672"/>
                </a:lnTo>
                <a:close/>
                <a:moveTo>
                  <a:pt x="121417" y="123153"/>
                </a:moveTo>
                <a:lnTo>
                  <a:pt x="122568" y="137098"/>
                </a:lnTo>
                <a:cubicBezTo>
                  <a:pt x="123010" y="142318"/>
                  <a:pt x="123451" y="147612"/>
                  <a:pt x="123818" y="152931"/>
                </a:cubicBezTo>
                <a:lnTo>
                  <a:pt x="98084" y="167734"/>
                </a:lnTo>
                <a:cubicBezTo>
                  <a:pt x="97717" y="157685"/>
                  <a:pt x="97275" y="147612"/>
                  <a:pt x="96712" y="137588"/>
                </a:cubicBezTo>
                <a:cubicBezTo>
                  <a:pt x="104873" y="132711"/>
                  <a:pt x="113133" y="127907"/>
                  <a:pt x="121417" y="123153"/>
                </a:cubicBezTo>
                <a:close/>
                <a:moveTo>
                  <a:pt x="68012" y="123349"/>
                </a:moveTo>
                <a:cubicBezTo>
                  <a:pt x="76222" y="127785"/>
                  <a:pt x="84408" y="132270"/>
                  <a:pt x="92545" y="136755"/>
                </a:cubicBezTo>
                <a:cubicBezTo>
                  <a:pt x="93133" y="147171"/>
                  <a:pt x="93624" y="157612"/>
                  <a:pt x="93991" y="168028"/>
                </a:cubicBezTo>
                <a:cubicBezTo>
                  <a:pt x="85756" y="164107"/>
                  <a:pt x="77472" y="160112"/>
                  <a:pt x="68992" y="155896"/>
                </a:cubicBezTo>
                <a:cubicBezTo>
                  <a:pt x="68478" y="145039"/>
                  <a:pt x="68134" y="134182"/>
                  <a:pt x="68012" y="123349"/>
                </a:cubicBezTo>
                <a:close/>
                <a:moveTo>
                  <a:pt x="7990" y="128937"/>
                </a:moveTo>
                <a:lnTo>
                  <a:pt x="7990" y="128937"/>
                </a:lnTo>
                <a:cubicBezTo>
                  <a:pt x="18210" y="134402"/>
                  <a:pt x="27867" y="139500"/>
                  <a:pt x="37106" y="144279"/>
                </a:cubicBezTo>
                <a:lnTo>
                  <a:pt x="38479" y="173714"/>
                </a:lnTo>
                <a:cubicBezTo>
                  <a:pt x="29974" y="168935"/>
                  <a:pt x="21396" y="163960"/>
                  <a:pt x="13284" y="158494"/>
                </a:cubicBezTo>
                <a:cubicBezTo>
                  <a:pt x="11764" y="157465"/>
                  <a:pt x="10465" y="156509"/>
                  <a:pt x="9828" y="155284"/>
                </a:cubicBezTo>
                <a:cubicBezTo>
                  <a:pt x="9240" y="154156"/>
                  <a:pt x="9166" y="152637"/>
                  <a:pt x="9093" y="151166"/>
                </a:cubicBezTo>
                <a:lnTo>
                  <a:pt x="7990" y="128937"/>
                </a:lnTo>
                <a:close/>
                <a:moveTo>
                  <a:pt x="154209" y="140186"/>
                </a:moveTo>
                <a:cubicBezTo>
                  <a:pt x="154528" y="149647"/>
                  <a:pt x="154773" y="159107"/>
                  <a:pt x="154945" y="168543"/>
                </a:cubicBezTo>
                <a:lnTo>
                  <a:pt x="129039" y="185086"/>
                </a:lnTo>
                <a:cubicBezTo>
                  <a:pt x="129210" y="175111"/>
                  <a:pt x="128769" y="165112"/>
                  <a:pt x="128083" y="155186"/>
                </a:cubicBezTo>
                <a:lnTo>
                  <a:pt x="154209" y="140186"/>
                </a:lnTo>
                <a:close/>
                <a:moveTo>
                  <a:pt x="41297" y="146460"/>
                </a:moveTo>
                <a:cubicBezTo>
                  <a:pt x="49483" y="150676"/>
                  <a:pt x="57326" y="154671"/>
                  <a:pt x="65022" y="158494"/>
                </a:cubicBezTo>
                <a:cubicBezTo>
                  <a:pt x="65537" y="168935"/>
                  <a:pt x="66247" y="179351"/>
                  <a:pt x="67105" y="189743"/>
                </a:cubicBezTo>
                <a:lnTo>
                  <a:pt x="44263" y="176974"/>
                </a:lnTo>
                <a:cubicBezTo>
                  <a:pt x="43724" y="176655"/>
                  <a:pt x="43185" y="176361"/>
                  <a:pt x="42670" y="176067"/>
                </a:cubicBezTo>
                <a:cubicBezTo>
                  <a:pt x="42670" y="175944"/>
                  <a:pt x="42694" y="175846"/>
                  <a:pt x="42670" y="175724"/>
                </a:cubicBezTo>
                <a:lnTo>
                  <a:pt x="41297" y="146460"/>
                </a:lnTo>
                <a:close/>
                <a:moveTo>
                  <a:pt x="124137" y="157465"/>
                </a:moveTo>
                <a:cubicBezTo>
                  <a:pt x="124750" y="167244"/>
                  <a:pt x="125142" y="177096"/>
                  <a:pt x="124897" y="186826"/>
                </a:cubicBezTo>
                <a:cubicBezTo>
                  <a:pt x="124897" y="187120"/>
                  <a:pt x="124946" y="187390"/>
                  <a:pt x="125044" y="187635"/>
                </a:cubicBezTo>
                <a:lnTo>
                  <a:pt x="100903" y="203027"/>
                </a:lnTo>
                <a:cubicBezTo>
                  <a:pt x="100290" y="203443"/>
                  <a:pt x="99628" y="203860"/>
                  <a:pt x="98942" y="204203"/>
                </a:cubicBezTo>
                <a:cubicBezTo>
                  <a:pt x="98819" y="193615"/>
                  <a:pt x="98599" y="183003"/>
                  <a:pt x="98256" y="172366"/>
                </a:cubicBezTo>
                <a:lnTo>
                  <a:pt x="124137" y="157465"/>
                </a:lnTo>
                <a:close/>
                <a:moveTo>
                  <a:pt x="69237" y="160577"/>
                </a:moveTo>
                <a:cubicBezTo>
                  <a:pt x="77668" y="164768"/>
                  <a:pt x="85903" y="168739"/>
                  <a:pt x="94163" y="172660"/>
                </a:cubicBezTo>
                <a:cubicBezTo>
                  <a:pt x="94506" y="183371"/>
                  <a:pt x="94726" y="194081"/>
                  <a:pt x="94849" y="204767"/>
                </a:cubicBezTo>
                <a:cubicBezTo>
                  <a:pt x="94849" y="204791"/>
                  <a:pt x="94874" y="204816"/>
                  <a:pt x="94874" y="204865"/>
                </a:cubicBezTo>
                <a:cubicBezTo>
                  <a:pt x="93722" y="204571"/>
                  <a:pt x="92496" y="203933"/>
                  <a:pt x="91124" y="203149"/>
                </a:cubicBezTo>
                <a:lnTo>
                  <a:pt x="71419" y="192145"/>
                </a:lnTo>
                <a:cubicBezTo>
                  <a:pt x="70512" y="181655"/>
                  <a:pt x="69777" y="171141"/>
                  <a:pt x="69237" y="160577"/>
                </a:cubicBezTo>
                <a:close/>
                <a:moveTo>
                  <a:pt x="91328" y="0"/>
                </a:moveTo>
                <a:cubicBezTo>
                  <a:pt x="91123" y="0"/>
                  <a:pt x="90916" y="7"/>
                  <a:pt x="90707" y="21"/>
                </a:cubicBezTo>
                <a:cubicBezTo>
                  <a:pt x="88207" y="168"/>
                  <a:pt x="85952" y="1368"/>
                  <a:pt x="83943" y="2447"/>
                </a:cubicBezTo>
                <a:cubicBezTo>
                  <a:pt x="83256" y="2815"/>
                  <a:pt x="82619" y="3158"/>
                  <a:pt x="82031" y="3427"/>
                </a:cubicBezTo>
                <a:cubicBezTo>
                  <a:pt x="80658" y="4064"/>
                  <a:pt x="79286" y="4702"/>
                  <a:pt x="77913" y="5314"/>
                </a:cubicBezTo>
                <a:cubicBezTo>
                  <a:pt x="75659" y="6368"/>
                  <a:pt x="73306" y="7422"/>
                  <a:pt x="71026" y="8525"/>
                </a:cubicBezTo>
                <a:cubicBezTo>
                  <a:pt x="68380" y="9775"/>
                  <a:pt x="65733" y="11074"/>
                  <a:pt x="63110" y="12373"/>
                </a:cubicBezTo>
                <a:cubicBezTo>
                  <a:pt x="62620" y="12422"/>
                  <a:pt x="62154" y="12643"/>
                  <a:pt x="61836" y="12986"/>
                </a:cubicBezTo>
                <a:cubicBezTo>
                  <a:pt x="50537" y="18598"/>
                  <a:pt x="39361" y="24603"/>
                  <a:pt x="28504" y="30902"/>
                </a:cubicBezTo>
                <a:cubicBezTo>
                  <a:pt x="20636" y="35485"/>
                  <a:pt x="12745" y="40288"/>
                  <a:pt x="5098" y="45239"/>
                </a:cubicBezTo>
                <a:cubicBezTo>
                  <a:pt x="3627" y="46171"/>
                  <a:pt x="1618" y="47445"/>
                  <a:pt x="686" y="49700"/>
                </a:cubicBezTo>
                <a:cubicBezTo>
                  <a:pt x="0" y="51317"/>
                  <a:pt x="98" y="53008"/>
                  <a:pt x="147" y="54381"/>
                </a:cubicBezTo>
                <a:lnTo>
                  <a:pt x="5000" y="151362"/>
                </a:lnTo>
                <a:cubicBezTo>
                  <a:pt x="5073" y="153102"/>
                  <a:pt x="5196" y="155235"/>
                  <a:pt x="6176" y="157171"/>
                </a:cubicBezTo>
                <a:cubicBezTo>
                  <a:pt x="7279" y="159254"/>
                  <a:pt x="9068" y="160602"/>
                  <a:pt x="10980" y="161876"/>
                </a:cubicBezTo>
                <a:cubicBezTo>
                  <a:pt x="21078" y="168690"/>
                  <a:pt x="31861" y="174719"/>
                  <a:pt x="42278" y="180552"/>
                </a:cubicBezTo>
                <a:lnTo>
                  <a:pt x="89114" y="206727"/>
                </a:lnTo>
                <a:cubicBezTo>
                  <a:pt x="90952" y="207757"/>
                  <a:pt x="93403" y="209129"/>
                  <a:pt x="96172" y="209129"/>
                </a:cubicBezTo>
                <a:lnTo>
                  <a:pt x="96736" y="209129"/>
                </a:lnTo>
                <a:cubicBezTo>
                  <a:pt x="99285" y="208933"/>
                  <a:pt x="101417" y="207585"/>
                  <a:pt x="103108" y="206482"/>
                </a:cubicBezTo>
                <a:lnTo>
                  <a:pt x="180973" y="156779"/>
                </a:lnTo>
                <a:cubicBezTo>
                  <a:pt x="182541" y="155774"/>
                  <a:pt x="184698" y="154426"/>
                  <a:pt x="185801" y="152171"/>
                </a:cubicBezTo>
                <a:cubicBezTo>
                  <a:pt x="186879" y="150014"/>
                  <a:pt x="186732" y="147661"/>
                  <a:pt x="186610" y="145774"/>
                </a:cubicBezTo>
                <a:lnTo>
                  <a:pt x="180752" y="52641"/>
                </a:lnTo>
                <a:cubicBezTo>
                  <a:pt x="180630" y="50705"/>
                  <a:pt x="180458" y="48033"/>
                  <a:pt x="178914" y="45925"/>
                </a:cubicBezTo>
                <a:cubicBezTo>
                  <a:pt x="177664" y="44234"/>
                  <a:pt x="175875" y="43278"/>
                  <a:pt x="174429" y="42519"/>
                </a:cubicBezTo>
                <a:lnTo>
                  <a:pt x="129995" y="19088"/>
                </a:lnTo>
                <a:cubicBezTo>
                  <a:pt x="123549" y="15682"/>
                  <a:pt x="117103" y="12250"/>
                  <a:pt x="110535" y="8721"/>
                </a:cubicBezTo>
                <a:lnTo>
                  <a:pt x="108893" y="7839"/>
                </a:lnTo>
                <a:cubicBezTo>
                  <a:pt x="106197" y="6393"/>
                  <a:pt x="103501" y="4947"/>
                  <a:pt x="100805" y="3501"/>
                </a:cubicBezTo>
                <a:cubicBezTo>
                  <a:pt x="100437" y="3305"/>
                  <a:pt x="100069" y="3109"/>
                  <a:pt x="99702" y="2888"/>
                </a:cubicBezTo>
                <a:cubicBezTo>
                  <a:pt x="97240" y="1531"/>
                  <a:pt x="94476" y="0"/>
                  <a:pt x="913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5" name="Google Shape;2505;p57"/>
          <p:cNvGrpSpPr/>
          <p:nvPr/>
        </p:nvGrpSpPr>
        <p:grpSpPr>
          <a:xfrm>
            <a:off x="7583913" y="-156039"/>
            <a:ext cx="1693701" cy="857873"/>
            <a:chOff x="0" y="6078527"/>
            <a:chExt cx="2501774" cy="1267169"/>
          </a:xfrm>
        </p:grpSpPr>
        <p:sp>
          <p:nvSpPr>
            <p:cNvPr id="2506" name="Google Shape;2506;p57"/>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7"/>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7"/>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7"/>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7"/>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7"/>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57"/>
          <p:cNvGrpSpPr/>
          <p:nvPr/>
        </p:nvGrpSpPr>
        <p:grpSpPr>
          <a:xfrm rot="2065613">
            <a:off x="8234694" y="2817224"/>
            <a:ext cx="1653875" cy="539976"/>
            <a:chOff x="2564525" y="5223525"/>
            <a:chExt cx="2556110" cy="834547"/>
          </a:xfrm>
        </p:grpSpPr>
        <p:sp>
          <p:nvSpPr>
            <p:cNvPr id="2513" name="Google Shape;2513;p57"/>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7"/>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7"/>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7"/>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7"/>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7"/>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7"/>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7"/>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7"/>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7"/>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57"/>
          <p:cNvGrpSpPr/>
          <p:nvPr/>
        </p:nvGrpSpPr>
        <p:grpSpPr>
          <a:xfrm rot="1445359">
            <a:off x="-981289" y="3658598"/>
            <a:ext cx="1719380" cy="916216"/>
            <a:chOff x="7463504" y="3075665"/>
            <a:chExt cx="2603050" cy="1387103"/>
          </a:xfrm>
        </p:grpSpPr>
        <p:sp>
          <p:nvSpPr>
            <p:cNvPr id="2524" name="Google Shape;2524;p57"/>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7"/>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7"/>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7"/>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7"/>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7"/>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7"/>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7"/>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7"/>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7"/>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7"/>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7"/>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7"/>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7"/>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7"/>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7"/>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7"/>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7"/>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7"/>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7"/>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7"/>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7"/>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7"/>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7"/>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7"/>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7"/>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7"/>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7"/>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7"/>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7"/>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7"/>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7"/>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7"/>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70" name="Picture 2" descr="https://lh5.googleusercontent.com/DpeV6teILO3lM1_zXBD8BjXXsR07JFjWT3r6ERjK8MUcu96Qy1uioOFyVY74qMYpvilyNamRjOSTLygMgNOLtCzAd8VQbv1rnixaPGPWSu1r3rKx1VOZC3tkaPPRCjt4V_GMXO8xHJd2_1o4V6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555" y="1609241"/>
            <a:ext cx="3086100" cy="20764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lh4.googleusercontent.com/S7AwRJqGsurWmWNwZog5jD4Gm_E6fv80LG7DrEfmnqMq9vhhm4hJi8UDATg7Ei3Tw0bSMhSQ_cIArnXDIl35-EEJJmelVnLM-W7_MXJQW6FOyfGyhqYPLpWTpTfQzedlNYOAKNyeAq6TBR1CLD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612" y="1609241"/>
            <a:ext cx="3280188"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636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2"/>
        <p:cNvGrpSpPr/>
        <p:nvPr/>
      </p:nvGrpSpPr>
      <p:grpSpPr>
        <a:xfrm>
          <a:off x="0" y="0"/>
          <a:ext cx="0" cy="0"/>
          <a:chOff x="0" y="0"/>
          <a:chExt cx="0" cy="0"/>
        </a:xfrm>
      </p:grpSpPr>
      <p:grpSp>
        <p:nvGrpSpPr>
          <p:cNvPr id="2492" name="Google Shape;2492;p57"/>
          <p:cNvGrpSpPr/>
          <p:nvPr/>
        </p:nvGrpSpPr>
        <p:grpSpPr>
          <a:xfrm>
            <a:off x="4982234" y="413196"/>
            <a:ext cx="619062" cy="333196"/>
            <a:chOff x="1190000" y="1443025"/>
            <a:chExt cx="5241850" cy="2821300"/>
          </a:xfrm>
        </p:grpSpPr>
        <p:sp>
          <p:nvSpPr>
            <p:cNvPr id="2493" name="Google Shape;2493;p57"/>
            <p:cNvSpPr/>
            <p:nvPr/>
          </p:nvSpPr>
          <p:spPr>
            <a:xfrm>
              <a:off x="1190000" y="1443025"/>
              <a:ext cx="5241850" cy="2821300"/>
            </a:xfrm>
            <a:custGeom>
              <a:avLst/>
              <a:gdLst/>
              <a:ahLst/>
              <a:cxnLst/>
              <a:rect l="l" t="t" r="r" b="b"/>
              <a:pathLst>
                <a:path w="209674" h="112852" extrusionOk="0">
                  <a:moveTo>
                    <a:pt x="53528" y="39374"/>
                  </a:moveTo>
                  <a:lnTo>
                    <a:pt x="55586" y="72975"/>
                  </a:lnTo>
                  <a:cubicBezTo>
                    <a:pt x="51444" y="73220"/>
                    <a:pt x="47278" y="73368"/>
                    <a:pt x="43160" y="73441"/>
                  </a:cubicBezTo>
                  <a:cubicBezTo>
                    <a:pt x="42376" y="62290"/>
                    <a:pt x="42107" y="50991"/>
                    <a:pt x="42278" y="39790"/>
                  </a:cubicBezTo>
                  <a:cubicBezTo>
                    <a:pt x="46003" y="39643"/>
                    <a:pt x="49753" y="39496"/>
                    <a:pt x="53528" y="39374"/>
                  </a:cubicBezTo>
                  <a:close/>
                  <a:moveTo>
                    <a:pt x="79703" y="38541"/>
                  </a:moveTo>
                  <a:cubicBezTo>
                    <a:pt x="80855" y="50158"/>
                    <a:pt x="82056" y="62118"/>
                    <a:pt x="81590" y="73931"/>
                  </a:cubicBezTo>
                  <a:cubicBezTo>
                    <a:pt x="77179" y="73858"/>
                    <a:pt x="72718" y="73637"/>
                    <a:pt x="68331" y="73269"/>
                  </a:cubicBezTo>
                  <a:cubicBezTo>
                    <a:pt x="68086" y="61848"/>
                    <a:pt x="68208" y="50280"/>
                    <a:pt x="68699" y="38859"/>
                  </a:cubicBezTo>
                  <a:cubicBezTo>
                    <a:pt x="72350" y="38737"/>
                    <a:pt x="76027" y="38639"/>
                    <a:pt x="79703" y="38541"/>
                  </a:cubicBezTo>
                  <a:close/>
                  <a:moveTo>
                    <a:pt x="127985" y="38222"/>
                  </a:moveTo>
                  <a:cubicBezTo>
                    <a:pt x="132348" y="38271"/>
                    <a:pt x="136686" y="38393"/>
                    <a:pt x="141024" y="38516"/>
                  </a:cubicBezTo>
                  <a:lnTo>
                    <a:pt x="140705" y="74348"/>
                  </a:lnTo>
                  <a:lnTo>
                    <a:pt x="127422" y="74348"/>
                  </a:lnTo>
                  <a:lnTo>
                    <a:pt x="127985" y="38222"/>
                  </a:lnTo>
                  <a:close/>
                  <a:moveTo>
                    <a:pt x="156489" y="39178"/>
                  </a:moveTo>
                  <a:cubicBezTo>
                    <a:pt x="160165" y="39374"/>
                    <a:pt x="163842" y="39594"/>
                    <a:pt x="167518" y="39864"/>
                  </a:cubicBezTo>
                  <a:cubicBezTo>
                    <a:pt x="168278" y="51702"/>
                    <a:pt x="168229" y="63662"/>
                    <a:pt x="167371" y="75500"/>
                  </a:cubicBezTo>
                  <a:cubicBezTo>
                    <a:pt x="165749" y="75561"/>
                    <a:pt x="164123" y="75592"/>
                    <a:pt x="162496" y="75592"/>
                  </a:cubicBezTo>
                  <a:cubicBezTo>
                    <a:pt x="160214" y="75592"/>
                    <a:pt x="157931" y="75531"/>
                    <a:pt x="155656" y="75402"/>
                  </a:cubicBezTo>
                  <a:cubicBezTo>
                    <a:pt x="154920" y="63343"/>
                    <a:pt x="155215" y="51187"/>
                    <a:pt x="156489" y="39178"/>
                  </a:cubicBezTo>
                  <a:close/>
                  <a:moveTo>
                    <a:pt x="38185" y="39938"/>
                  </a:moveTo>
                  <a:cubicBezTo>
                    <a:pt x="37989" y="51187"/>
                    <a:pt x="38283" y="62559"/>
                    <a:pt x="39067" y="73760"/>
                  </a:cubicBezTo>
                  <a:cubicBezTo>
                    <a:pt x="39116" y="74397"/>
                    <a:pt x="39215" y="75892"/>
                    <a:pt x="40440" y="76823"/>
                  </a:cubicBezTo>
                  <a:cubicBezTo>
                    <a:pt x="41273" y="77485"/>
                    <a:pt x="42205" y="77534"/>
                    <a:pt x="42842" y="77534"/>
                  </a:cubicBezTo>
                  <a:lnTo>
                    <a:pt x="43062" y="77534"/>
                  </a:lnTo>
                  <a:cubicBezTo>
                    <a:pt x="44484" y="77509"/>
                    <a:pt x="45905" y="77485"/>
                    <a:pt x="47327" y="77436"/>
                  </a:cubicBezTo>
                  <a:lnTo>
                    <a:pt x="47400" y="106920"/>
                  </a:lnTo>
                  <a:lnTo>
                    <a:pt x="27205" y="106675"/>
                  </a:lnTo>
                  <a:cubicBezTo>
                    <a:pt x="27205" y="106650"/>
                    <a:pt x="27205" y="106601"/>
                    <a:pt x="27205" y="106552"/>
                  </a:cubicBezTo>
                  <a:lnTo>
                    <a:pt x="25955" y="44570"/>
                  </a:lnTo>
                  <a:cubicBezTo>
                    <a:pt x="25931" y="43614"/>
                    <a:pt x="25906" y="42535"/>
                    <a:pt x="26274" y="41849"/>
                  </a:cubicBezTo>
                  <a:cubicBezTo>
                    <a:pt x="26985" y="40550"/>
                    <a:pt x="29337" y="40305"/>
                    <a:pt x="31323" y="40207"/>
                  </a:cubicBezTo>
                  <a:cubicBezTo>
                    <a:pt x="33602" y="40134"/>
                    <a:pt x="35881" y="40036"/>
                    <a:pt x="38185" y="39938"/>
                  </a:cubicBezTo>
                  <a:close/>
                  <a:moveTo>
                    <a:pt x="64581" y="38982"/>
                  </a:moveTo>
                  <a:lnTo>
                    <a:pt x="64581" y="38982"/>
                  </a:lnTo>
                  <a:cubicBezTo>
                    <a:pt x="64091" y="50574"/>
                    <a:pt x="63968" y="62314"/>
                    <a:pt x="64238" y="73907"/>
                  </a:cubicBezTo>
                  <a:cubicBezTo>
                    <a:pt x="64262" y="74348"/>
                    <a:pt x="64287" y="75157"/>
                    <a:pt x="64802" y="75941"/>
                  </a:cubicBezTo>
                  <a:cubicBezTo>
                    <a:pt x="65659" y="77166"/>
                    <a:pt x="67106" y="77289"/>
                    <a:pt x="67645" y="77338"/>
                  </a:cubicBezTo>
                  <a:cubicBezTo>
                    <a:pt x="69752" y="77509"/>
                    <a:pt x="71885" y="77657"/>
                    <a:pt x="74017" y="77755"/>
                  </a:cubicBezTo>
                  <a:lnTo>
                    <a:pt x="73943" y="107239"/>
                  </a:lnTo>
                  <a:lnTo>
                    <a:pt x="51493" y="106969"/>
                  </a:lnTo>
                  <a:lnTo>
                    <a:pt x="51420" y="77289"/>
                  </a:lnTo>
                  <a:cubicBezTo>
                    <a:pt x="53577" y="77191"/>
                    <a:pt x="55733" y="77068"/>
                    <a:pt x="57890" y="76921"/>
                  </a:cubicBezTo>
                  <a:cubicBezTo>
                    <a:pt x="59018" y="76848"/>
                    <a:pt x="59875" y="75892"/>
                    <a:pt x="59802" y="74765"/>
                  </a:cubicBezTo>
                  <a:lnTo>
                    <a:pt x="57621" y="39227"/>
                  </a:lnTo>
                  <a:cubicBezTo>
                    <a:pt x="59949" y="39129"/>
                    <a:pt x="62253" y="39055"/>
                    <a:pt x="64581" y="38982"/>
                  </a:cubicBezTo>
                  <a:close/>
                  <a:moveTo>
                    <a:pt x="102325" y="38148"/>
                  </a:moveTo>
                  <a:lnTo>
                    <a:pt x="98795" y="107557"/>
                  </a:lnTo>
                  <a:lnTo>
                    <a:pt x="78036" y="107288"/>
                  </a:lnTo>
                  <a:lnTo>
                    <a:pt x="78110" y="77926"/>
                  </a:lnTo>
                  <a:cubicBezTo>
                    <a:pt x="79924" y="78000"/>
                    <a:pt x="81737" y="78049"/>
                    <a:pt x="83526" y="78049"/>
                  </a:cubicBezTo>
                  <a:lnTo>
                    <a:pt x="83551" y="78049"/>
                  </a:lnTo>
                  <a:cubicBezTo>
                    <a:pt x="84629" y="78049"/>
                    <a:pt x="85536" y="77191"/>
                    <a:pt x="85585" y="76112"/>
                  </a:cubicBezTo>
                  <a:cubicBezTo>
                    <a:pt x="86296" y="63466"/>
                    <a:pt x="85046" y="50746"/>
                    <a:pt x="83796" y="38443"/>
                  </a:cubicBezTo>
                  <a:cubicBezTo>
                    <a:pt x="89972" y="38295"/>
                    <a:pt x="96148" y="38197"/>
                    <a:pt x="102325" y="38148"/>
                  </a:cubicBezTo>
                  <a:close/>
                  <a:moveTo>
                    <a:pt x="111106" y="38090"/>
                  </a:moveTo>
                  <a:cubicBezTo>
                    <a:pt x="115375" y="38090"/>
                    <a:pt x="119640" y="38113"/>
                    <a:pt x="123892" y="38148"/>
                  </a:cubicBezTo>
                  <a:lnTo>
                    <a:pt x="123304" y="76358"/>
                  </a:lnTo>
                  <a:cubicBezTo>
                    <a:pt x="123280" y="76897"/>
                    <a:pt x="123500" y="77436"/>
                    <a:pt x="123892" y="77828"/>
                  </a:cubicBezTo>
                  <a:cubicBezTo>
                    <a:pt x="124260" y="78220"/>
                    <a:pt x="124799" y="78441"/>
                    <a:pt x="125338" y="78441"/>
                  </a:cubicBezTo>
                  <a:lnTo>
                    <a:pt x="131245" y="78441"/>
                  </a:lnTo>
                  <a:lnTo>
                    <a:pt x="131171" y="107949"/>
                  </a:lnTo>
                  <a:lnTo>
                    <a:pt x="102888" y="107606"/>
                  </a:lnTo>
                  <a:lnTo>
                    <a:pt x="106418" y="38099"/>
                  </a:lnTo>
                  <a:cubicBezTo>
                    <a:pt x="107981" y="38093"/>
                    <a:pt x="109544" y="38090"/>
                    <a:pt x="111106" y="38090"/>
                  </a:cubicBezTo>
                  <a:close/>
                  <a:moveTo>
                    <a:pt x="145117" y="38663"/>
                  </a:moveTo>
                  <a:cubicBezTo>
                    <a:pt x="147543" y="38761"/>
                    <a:pt x="149970" y="38859"/>
                    <a:pt x="152396" y="38957"/>
                  </a:cubicBezTo>
                  <a:cubicBezTo>
                    <a:pt x="151048" y="51726"/>
                    <a:pt x="150803" y="64691"/>
                    <a:pt x="151685" y="77485"/>
                  </a:cubicBezTo>
                  <a:cubicBezTo>
                    <a:pt x="151759" y="78514"/>
                    <a:pt x="152568" y="79323"/>
                    <a:pt x="153597" y="79397"/>
                  </a:cubicBezTo>
                  <a:cubicBezTo>
                    <a:pt x="155582" y="79519"/>
                    <a:pt x="157567" y="79617"/>
                    <a:pt x="159553" y="79642"/>
                  </a:cubicBezTo>
                  <a:cubicBezTo>
                    <a:pt x="159455" y="89176"/>
                    <a:pt x="158940" y="98808"/>
                    <a:pt x="158009" y="108268"/>
                  </a:cubicBezTo>
                  <a:lnTo>
                    <a:pt x="135264" y="107998"/>
                  </a:lnTo>
                  <a:lnTo>
                    <a:pt x="135338" y="78441"/>
                  </a:lnTo>
                  <a:lnTo>
                    <a:pt x="142740" y="78465"/>
                  </a:lnTo>
                  <a:cubicBezTo>
                    <a:pt x="143867" y="78465"/>
                    <a:pt x="144774" y="77559"/>
                    <a:pt x="144798" y="76431"/>
                  </a:cubicBezTo>
                  <a:lnTo>
                    <a:pt x="145117" y="38663"/>
                  </a:lnTo>
                  <a:close/>
                  <a:moveTo>
                    <a:pt x="171660" y="40158"/>
                  </a:moveTo>
                  <a:cubicBezTo>
                    <a:pt x="174797" y="40403"/>
                    <a:pt x="177934" y="40673"/>
                    <a:pt x="181096" y="40967"/>
                  </a:cubicBezTo>
                  <a:cubicBezTo>
                    <a:pt x="181218" y="40967"/>
                    <a:pt x="181561" y="41016"/>
                    <a:pt x="181758" y="41065"/>
                  </a:cubicBezTo>
                  <a:cubicBezTo>
                    <a:pt x="181782" y="41212"/>
                    <a:pt x="181782" y="41457"/>
                    <a:pt x="181782" y="41800"/>
                  </a:cubicBezTo>
                  <a:cubicBezTo>
                    <a:pt x="181807" y="63956"/>
                    <a:pt x="181292" y="86431"/>
                    <a:pt x="180312" y="108538"/>
                  </a:cubicBezTo>
                  <a:lnTo>
                    <a:pt x="162126" y="108317"/>
                  </a:lnTo>
                  <a:cubicBezTo>
                    <a:pt x="163033" y="98832"/>
                    <a:pt x="163548" y="89200"/>
                    <a:pt x="163670" y="79691"/>
                  </a:cubicBezTo>
                  <a:cubicBezTo>
                    <a:pt x="165557" y="79666"/>
                    <a:pt x="167469" y="79617"/>
                    <a:pt x="169381" y="79519"/>
                  </a:cubicBezTo>
                  <a:cubicBezTo>
                    <a:pt x="170410" y="79470"/>
                    <a:pt x="171219" y="78661"/>
                    <a:pt x="171317" y="77632"/>
                  </a:cubicBezTo>
                  <a:cubicBezTo>
                    <a:pt x="172322" y="65206"/>
                    <a:pt x="172420" y="52609"/>
                    <a:pt x="171660" y="40158"/>
                  </a:cubicBezTo>
                  <a:close/>
                  <a:moveTo>
                    <a:pt x="60684" y="4106"/>
                  </a:moveTo>
                  <a:cubicBezTo>
                    <a:pt x="64606" y="4106"/>
                    <a:pt x="68527" y="4130"/>
                    <a:pt x="72399" y="4155"/>
                  </a:cubicBezTo>
                  <a:lnTo>
                    <a:pt x="101981" y="4302"/>
                  </a:lnTo>
                  <a:cubicBezTo>
                    <a:pt x="107815" y="4326"/>
                    <a:pt x="113648" y="4351"/>
                    <a:pt x="119481" y="4375"/>
                  </a:cubicBezTo>
                  <a:cubicBezTo>
                    <a:pt x="131147" y="4449"/>
                    <a:pt x="142789" y="4498"/>
                    <a:pt x="154455" y="4571"/>
                  </a:cubicBezTo>
                  <a:cubicBezTo>
                    <a:pt x="167248" y="4645"/>
                    <a:pt x="180875" y="5503"/>
                    <a:pt x="194943" y="7096"/>
                  </a:cubicBezTo>
                  <a:cubicBezTo>
                    <a:pt x="197884" y="7439"/>
                    <a:pt x="201168" y="7954"/>
                    <a:pt x="202835" y="10012"/>
                  </a:cubicBezTo>
                  <a:cubicBezTo>
                    <a:pt x="204159" y="11654"/>
                    <a:pt x="204355" y="14105"/>
                    <a:pt x="204477" y="16899"/>
                  </a:cubicBezTo>
                  <a:cubicBezTo>
                    <a:pt x="205580" y="45256"/>
                    <a:pt x="205139" y="74029"/>
                    <a:pt x="203203" y="102361"/>
                  </a:cubicBezTo>
                  <a:cubicBezTo>
                    <a:pt x="203080" y="104420"/>
                    <a:pt x="202860" y="106381"/>
                    <a:pt x="201781" y="107459"/>
                  </a:cubicBezTo>
                  <a:cubicBezTo>
                    <a:pt x="200661" y="108580"/>
                    <a:pt x="198639" y="108737"/>
                    <a:pt x="196558" y="108737"/>
                  </a:cubicBezTo>
                  <a:cubicBezTo>
                    <a:pt x="196363" y="108737"/>
                    <a:pt x="196168" y="108736"/>
                    <a:pt x="195973" y="108734"/>
                  </a:cubicBezTo>
                  <a:lnTo>
                    <a:pt x="184404" y="108587"/>
                  </a:lnTo>
                  <a:cubicBezTo>
                    <a:pt x="185409" y="86455"/>
                    <a:pt x="185900" y="63981"/>
                    <a:pt x="185900" y="41800"/>
                  </a:cubicBezTo>
                  <a:cubicBezTo>
                    <a:pt x="185900" y="40942"/>
                    <a:pt x="185900" y="39374"/>
                    <a:pt x="184748" y="38173"/>
                  </a:cubicBezTo>
                  <a:cubicBezTo>
                    <a:pt x="183694" y="37095"/>
                    <a:pt x="182248" y="36947"/>
                    <a:pt x="181463" y="36874"/>
                  </a:cubicBezTo>
                  <a:cubicBezTo>
                    <a:pt x="158691" y="34733"/>
                    <a:pt x="135726" y="33982"/>
                    <a:pt x="112815" y="33982"/>
                  </a:cubicBezTo>
                  <a:cubicBezTo>
                    <a:pt x="85374" y="33982"/>
                    <a:pt x="58012" y="35059"/>
                    <a:pt x="31151" y="36114"/>
                  </a:cubicBezTo>
                  <a:cubicBezTo>
                    <a:pt x="29190" y="36188"/>
                    <a:pt x="24583" y="36384"/>
                    <a:pt x="22671" y="39913"/>
                  </a:cubicBezTo>
                  <a:cubicBezTo>
                    <a:pt x="21789" y="41531"/>
                    <a:pt x="21813" y="43344"/>
                    <a:pt x="21838" y="44643"/>
                  </a:cubicBezTo>
                  <a:lnTo>
                    <a:pt x="23112" y="106626"/>
                  </a:lnTo>
                  <a:lnTo>
                    <a:pt x="9608" y="106454"/>
                  </a:lnTo>
                  <a:cubicBezTo>
                    <a:pt x="8873" y="106454"/>
                    <a:pt x="7182" y="106430"/>
                    <a:pt x="6691" y="105817"/>
                  </a:cubicBezTo>
                  <a:cubicBezTo>
                    <a:pt x="6373" y="105400"/>
                    <a:pt x="6348" y="104469"/>
                    <a:pt x="6324" y="103783"/>
                  </a:cubicBezTo>
                  <a:cubicBezTo>
                    <a:pt x="5123" y="74961"/>
                    <a:pt x="4388" y="45697"/>
                    <a:pt x="4118" y="16850"/>
                  </a:cubicBezTo>
                  <a:cubicBezTo>
                    <a:pt x="4093" y="13664"/>
                    <a:pt x="4241" y="10135"/>
                    <a:pt x="6299" y="8346"/>
                  </a:cubicBezTo>
                  <a:cubicBezTo>
                    <a:pt x="7647" y="7169"/>
                    <a:pt x="9706" y="6826"/>
                    <a:pt x="11912" y="6532"/>
                  </a:cubicBezTo>
                  <a:cubicBezTo>
                    <a:pt x="28014" y="4449"/>
                    <a:pt x="44484" y="4106"/>
                    <a:pt x="60684" y="4106"/>
                  </a:cubicBezTo>
                  <a:close/>
                  <a:moveTo>
                    <a:pt x="60942" y="0"/>
                  </a:moveTo>
                  <a:cubicBezTo>
                    <a:pt x="44528" y="0"/>
                    <a:pt x="27814" y="339"/>
                    <a:pt x="11373" y="2464"/>
                  </a:cubicBezTo>
                  <a:cubicBezTo>
                    <a:pt x="8652" y="2831"/>
                    <a:pt x="5809" y="3321"/>
                    <a:pt x="3603" y="5233"/>
                  </a:cubicBezTo>
                  <a:cubicBezTo>
                    <a:pt x="246" y="8174"/>
                    <a:pt x="0" y="12782"/>
                    <a:pt x="25" y="16875"/>
                  </a:cubicBezTo>
                  <a:cubicBezTo>
                    <a:pt x="295" y="45795"/>
                    <a:pt x="1005" y="75083"/>
                    <a:pt x="2206" y="103954"/>
                  </a:cubicBezTo>
                  <a:cubicBezTo>
                    <a:pt x="2255" y="105106"/>
                    <a:pt x="2329" y="106871"/>
                    <a:pt x="3432" y="108317"/>
                  </a:cubicBezTo>
                  <a:cubicBezTo>
                    <a:pt x="5123" y="110523"/>
                    <a:pt x="8137" y="110547"/>
                    <a:pt x="9559" y="110572"/>
                  </a:cubicBezTo>
                  <a:lnTo>
                    <a:pt x="195924" y="112827"/>
                  </a:lnTo>
                  <a:cubicBezTo>
                    <a:pt x="196193" y="112851"/>
                    <a:pt x="196463" y="112851"/>
                    <a:pt x="196757" y="112851"/>
                  </a:cubicBezTo>
                  <a:cubicBezTo>
                    <a:pt x="199110" y="112851"/>
                    <a:pt x="202418" y="112631"/>
                    <a:pt x="204673" y="110351"/>
                  </a:cubicBezTo>
                  <a:cubicBezTo>
                    <a:pt x="206756" y="108268"/>
                    <a:pt x="207124" y="105400"/>
                    <a:pt x="207296" y="102631"/>
                  </a:cubicBezTo>
                  <a:cubicBezTo>
                    <a:pt x="209256" y="74152"/>
                    <a:pt x="209673" y="45256"/>
                    <a:pt x="208570" y="16728"/>
                  </a:cubicBezTo>
                  <a:cubicBezTo>
                    <a:pt x="208423" y="13321"/>
                    <a:pt x="208129" y="10061"/>
                    <a:pt x="206021" y="7439"/>
                  </a:cubicBezTo>
                  <a:cubicBezTo>
                    <a:pt x="203399" y="4179"/>
                    <a:pt x="199159" y="3444"/>
                    <a:pt x="195409" y="3027"/>
                  </a:cubicBezTo>
                  <a:cubicBezTo>
                    <a:pt x="181194" y="1410"/>
                    <a:pt x="167420" y="552"/>
                    <a:pt x="154479" y="454"/>
                  </a:cubicBezTo>
                  <a:cubicBezTo>
                    <a:pt x="142813" y="380"/>
                    <a:pt x="131147" y="331"/>
                    <a:pt x="119505" y="282"/>
                  </a:cubicBezTo>
                  <a:cubicBezTo>
                    <a:pt x="113672" y="258"/>
                    <a:pt x="107839" y="233"/>
                    <a:pt x="102006" y="184"/>
                  </a:cubicBezTo>
                  <a:lnTo>
                    <a:pt x="72424" y="37"/>
                  </a:lnTo>
                  <a:cubicBezTo>
                    <a:pt x="68618" y="19"/>
                    <a:pt x="64789" y="0"/>
                    <a:pt x="60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7"/>
            <p:cNvSpPr/>
            <p:nvPr/>
          </p:nvSpPr>
          <p:spPr>
            <a:xfrm>
              <a:off x="5368750" y="1715525"/>
              <a:ext cx="691775" cy="586250"/>
            </a:xfrm>
            <a:custGeom>
              <a:avLst/>
              <a:gdLst/>
              <a:ahLst/>
              <a:cxnLst/>
              <a:rect l="l" t="t" r="r" b="b"/>
              <a:pathLst>
                <a:path w="27671" h="23450" extrusionOk="0">
                  <a:moveTo>
                    <a:pt x="13283" y="4112"/>
                  </a:moveTo>
                  <a:cubicBezTo>
                    <a:pt x="14705" y="4112"/>
                    <a:pt x="16153" y="4400"/>
                    <a:pt x="17475" y="4970"/>
                  </a:cubicBezTo>
                  <a:cubicBezTo>
                    <a:pt x="19852" y="5999"/>
                    <a:pt x="21544" y="7813"/>
                    <a:pt x="22230" y="10092"/>
                  </a:cubicBezTo>
                  <a:cubicBezTo>
                    <a:pt x="23186" y="13131"/>
                    <a:pt x="21666" y="16832"/>
                    <a:pt x="18872" y="18376"/>
                  </a:cubicBezTo>
                  <a:cubicBezTo>
                    <a:pt x="17532" y="19108"/>
                    <a:pt x="16041" y="19359"/>
                    <a:pt x="14638" y="19359"/>
                  </a:cubicBezTo>
                  <a:cubicBezTo>
                    <a:pt x="12989" y="19359"/>
                    <a:pt x="11461" y="19013"/>
                    <a:pt x="10441" y="18695"/>
                  </a:cubicBezTo>
                  <a:cubicBezTo>
                    <a:pt x="8946" y="18254"/>
                    <a:pt x="7794" y="17714"/>
                    <a:pt x="6936" y="17053"/>
                  </a:cubicBezTo>
                  <a:cubicBezTo>
                    <a:pt x="4608" y="15264"/>
                    <a:pt x="4314" y="13033"/>
                    <a:pt x="4461" y="11514"/>
                  </a:cubicBezTo>
                  <a:cubicBezTo>
                    <a:pt x="4731" y="8818"/>
                    <a:pt x="6569" y="6269"/>
                    <a:pt x="9167" y="5019"/>
                  </a:cubicBezTo>
                  <a:cubicBezTo>
                    <a:pt x="10405" y="4412"/>
                    <a:pt x="11831" y="4112"/>
                    <a:pt x="13283" y="4112"/>
                  </a:cubicBezTo>
                  <a:close/>
                  <a:moveTo>
                    <a:pt x="13287" y="0"/>
                  </a:moveTo>
                  <a:cubicBezTo>
                    <a:pt x="11226" y="0"/>
                    <a:pt x="9193" y="442"/>
                    <a:pt x="7377" y="1318"/>
                  </a:cubicBezTo>
                  <a:cubicBezTo>
                    <a:pt x="3554" y="3181"/>
                    <a:pt x="809" y="7004"/>
                    <a:pt x="392" y="11073"/>
                  </a:cubicBezTo>
                  <a:cubicBezTo>
                    <a:pt x="0" y="14675"/>
                    <a:pt x="1495" y="18033"/>
                    <a:pt x="4412" y="20288"/>
                  </a:cubicBezTo>
                  <a:cubicBezTo>
                    <a:pt x="5686" y="21293"/>
                    <a:pt x="7279" y="22053"/>
                    <a:pt x="9265" y="22641"/>
                  </a:cubicBezTo>
                  <a:cubicBezTo>
                    <a:pt x="11103" y="23180"/>
                    <a:pt x="12916" y="23450"/>
                    <a:pt x="14608" y="23450"/>
                  </a:cubicBezTo>
                  <a:cubicBezTo>
                    <a:pt x="16936" y="23450"/>
                    <a:pt x="19044" y="22959"/>
                    <a:pt x="20857" y="21955"/>
                  </a:cubicBezTo>
                  <a:cubicBezTo>
                    <a:pt x="25342" y="19504"/>
                    <a:pt x="27671" y="13744"/>
                    <a:pt x="26151" y="8867"/>
                  </a:cubicBezTo>
                  <a:cubicBezTo>
                    <a:pt x="25097" y="5436"/>
                    <a:pt x="22597" y="2715"/>
                    <a:pt x="19117" y="1220"/>
                  </a:cubicBezTo>
                  <a:cubicBezTo>
                    <a:pt x="17259" y="405"/>
                    <a:pt x="15260" y="0"/>
                    <a:pt x="1328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7"/>
            <p:cNvSpPr/>
            <p:nvPr/>
          </p:nvSpPr>
          <p:spPr>
            <a:xfrm>
              <a:off x="1476750" y="1648725"/>
              <a:ext cx="717525" cy="627925"/>
            </a:xfrm>
            <a:custGeom>
              <a:avLst/>
              <a:gdLst/>
              <a:ahLst/>
              <a:cxnLst/>
              <a:rect l="l" t="t" r="r" b="b"/>
              <a:pathLst>
                <a:path w="28701" h="25117" extrusionOk="0">
                  <a:moveTo>
                    <a:pt x="14692" y="4099"/>
                  </a:moveTo>
                  <a:cubicBezTo>
                    <a:pt x="17731" y="4099"/>
                    <a:pt x="20362" y="5509"/>
                    <a:pt x="21985" y="8059"/>
                  </a:cubicBezTo>
                  <a:cubicBezTo>
                    <a:pt x="24117" y="11416"/>
                    <a:pt x="23308" y="16465"/>
                    <a:pt x="20269" y="18891"/>
                  </a:cubicBezTo>
                  <a:cubicBezTo>
                    <a:pt x="19044" y="19847"/>
                    <a:pt x="17402" y="20534"/>
                    <a:pt x="15539" y="20852"/>
                  </a:cubicBezTo>
                  <a:cubicBezTo>
                    <a:pt x="14887" y="20969"/>
                    <a:pt x="14197" y="21031"/>
                    <a:pt x="13493" y="21031"/>
                  </a:cubicBezTo>
                  <a:cubicBezTo>
                    <a:pt x="10648" y="21031"/>
                    <a:pt x="7577" y="20024"/>
                    <a:pt x="5907" y="17568"/>
                  </a:cubicBezTo>
                  <a:cubicBezTo>
                    <a:pt x="4461" y="15411"/>
                    <a:pt x="4339" y="12250"/>
                    <a:pt x="5589" y="9676"/>
                  </a:cubicBezTo>
                  <a:cubicBezTo>
                    <a:pt x="7157" y="6515"/>
                    <a:pt x="10515" y="4333"/>
                    <a:pt x="14167" y="4113"/>
                  </a:cubicBezTo>
                  <a:cubicBezTo>
                    <a:pt x="14343" y="4103"/>
                    <a:pt x="14518" y="4099"/>
                    <a:pt x="14692" y="4099"/>
                  </a:cubicBezTo>
                  <a:close/>
                  <a:moveTo>
                    <a:pt x="14692" y="0"/>
                  </a:moveTo>
                  <a:cubicBezTo>
                    <a:pt x="14445" y="0"/>
                    <a:pt x="14196" y="7"/>
                    <a:pt x="13946" y="20"/>
                  </a:cubicBezTo>
                  <a:cubicBezTo>
                    <a:pt x="8750" y="314"/>
                    <a:pt x="4143" y="3328"/>
                    <a:pt x="1912" y="7863"/>
                  </a:cubicBezTo>
                  <a:cubicBezTo>
                    <a:pt x="1" y="11784"/>
                    <a:pt x="221" y="16490"/>
                    <a:pt x="2500" y="19847"/>
                  </a:cubicBezTo>
                  <a:cubicBezTo>
                    <a:pt x="5025" y="23597"/>
                    <a:pt x="9510" y="25117"/>
                    <a:pt x="13578" y="25117"/>
                  </a:cubicBezTo>
                  <a:cubicBezTo>
                    <a:pt x="14510" y="25117"/>
                    <a:pt x="15392" y="25043"/>
                    <a:pt x="16250" y="24896"/>
                  </a:cubicBezTo>
                  <a:cubicBezTo>
                    <a:pt x="18774" y="24455"/>
                    <a:pt x="21054" y="23499"/>
                    <a:pt x="22818" y="22102"/>
                  </a:cubicBezTo>
                  <a:cubicBezTo>
                    <a:pt x="27499" y="18401"/>
                    <a:pt x="28700" y="10951"/>
                    <a:pt x="25441" y="5853"/>
                  </a:cubicBezTo>
                  <a:cubicBezTo>
                    <a:pt x="23049" y="2090"/>
                    <a:pt x="19160" y="0"/>
                    <a:pt x="146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7"/>
            <p:cNvSpPr/>
            <p:nvPr/>
          </p:nvSpPr>
          <p:spPr>
            <a:xfrm>
              <a:off x="2530625" y="1737375"/>
              <a:ext cx="2432525" cy="129375"/>
            </a:xfrm>
            <a:custGeom>
              <a:avLst/>
              <a:gdLst/>
              <a:ahLst/>
              <a:cxnLst/>
              <a:rect l="l" t="t" r="r" b="b"/>
              <a:pathLst>
                <a:path w="97301" h="5175" extrusionOk="0">
                  <a:moveTo>
                    <a:pt x="31957" y="1"/>
                  </a:moveTo>
                  <a:cubicBezTo>
                    <a:pt x="21957" y="1"/>
                    <a:pt x="11973" y="83"/>
                    <a:pt x="2035" y="248"/>
                  </a:cubicBezTo>
                  <a:cubicBezTo>
                    <a:pt x="908" y="273"/>
                    <a:pt x="1" y="1204"/>
                    <a:pt x="25" y="2331"/>
                  </a:cubicBezTo>
                  <a:cubicBezTo>
                    <a:pt x="25" y="3459"/>
                    <a:pt x="957" y="4366"/>
                    <a:pt x="2059" y="4366"/>
                  </a:cubicBezTo>
                  <a:cubicBezTo>
                    <a:pt x="2084" y="4366"/>
                    <a:pt x="2084" y="4366"/>
                    <a:pt x="2108" y="4341"/>
                  </a:cubicBezTo>
                  <a:cubicBezTo>
                    <a:pt x="12011" y="4184"/>
                    <a:pt x="21961" y="4105"/>
                    <a:pt x="31929" y="4105"/>
                  </a:cubicBezTo>
                  <a:cubicBezTo>
                    <a:pt x="53021" y="4105"/>
                    <a:pt x="74190" y="4459"/>
                    <a:pt x="95144" y="5174"/>
                  </a:cubicBezTo>
                  <a:lnTo>
                    <a:pt x="95217" y="5174"/>
                  </a:lnTo>
                  <a:cubicBezTo>
                    <a:pt x="96296" y="5174"/>
                    <a:pt x="97227" y="4292"/>
                    <a:pt x="97251" y="3189"/>
                  </a:cubicBezTo>
                  <a:cubicBezTo>
                    <a:pt x="97301" y="2062"/>
                    <a:pt x="96418" y="1106"/>
                    <a:pt x="95266" y="1081"/>
                  </a:cubicBezTo>
                  <a:cubicBezTo>
                    <a:pt x="74274" y="366"/>
                    <a:pt x="53079" y="1"/>
                    <a:pt x="3195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7"/>
            <p:cNvSpPr/>
            <p:nvPr/>
          </p:nvSpPr>
          <p:spPr>
            <a:xfrm>
              <a:off x="2602325" y="1976025"/>
              <a:ext cx="2252375" cy="121725"/>
            </a:xfrm>
            <a:custGeom>
              <a:avLst/>
              <a:gdLst/>
              <a:ahLst/>
              <a:cxnLst/>
              <a:rect l="l" t="t" r="r" b="b"/>
              <a:pathLst>
                <a:path w="90095" h="4869" extrusionOk="0">
                  <a:moveTo>
                    <a:pt x="52222" y="0"/>
                  </a:moveTo>
                  <a:cubicBezTo>
                    <a:pt x="35455" y="0"/>
                    <a:pt x="18666" y="250"/>
                    <a:pt x="2010" y="751"/>
                  </a:cubicBezTo>
                  <a:cubicBezTo>
                    <a:pt x="883" y="800"/>
                    <a:pt x="0" y="1731"/>
                    <a:pt x="25" y="2883"/>
                  </a:cubicBezTo>
                  <a:cubicBezTo>
                    <a:pt x="49" y="3986"/>
                    <a:pt x="956" y="4868"/>
                    <a:pt x="2059" y="4868"/>
                  </a:cubicBezTo>
                  <a:lnTo>
                    <a:pt x="2132" y="4868"/>
                  </a:lnTo>
                  <a:cubicBezTo>
                    <a:pt x="18827" y="4351"/>
                    <a:pt x="35664" y="4095"/>
                    <a:pt x="52477" y="4095"/>
                  </a:cubicBezTo>
                  <a:cubicBezTo>
                    <a:pt x="64345" y="4095"/>
                    <a:pt x="76202" y="4222"/>
                    <a:pt x="87987" y="4476"/>
                  </a:cubicBezTo>
                  <a:cubicBezTo>
                    <a:pt x="88001" y="4476"/>
                    <a:pt x="88016" y="4476"/>
                    <a:pt x="88030" y="4476"/>
                  </a:cubicBezTo>
                  <a:cubicBezTo>
                    <a:pt x="89115" y="4476"/>
                    <a:pt x="90046" y="3579"/>
                    <a:pt x="90070" y="2466"/>
                  </a:cubicBezTo>
                  <a:cubicBezTo>
                    <a:pt x="90094" y="1339"/>
                    <a:pt x="89188" y="408"/>
                    <a:pt x="88060" y="383"/>
                  </a:cubicBezTo>
                  <a:cubicBezTo>
                    <a:pt x="76163" y="128"/>
                    <a:pt x="64198" y="0"/>
                    <a:pt x="522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8" name="Google Shape;2498;p57"/>
          <p:cNvSpPr/>
          <p:nvPr/>
        </p:nvSpPr>
        <p:spPr>
          <a:xfrm>
            <a:off x="6694505" y="4165256"/>
            <a:ext cx="608930" cy="617456"/>
          </a:xfrm>
          <a:custGeom>
            <a:avLst/>
            <a:gdLst/>
            <a:ahLst/>
            <a:cxnLst/>
            <a:rect l="l" t="t" r="r" b="b"/>
            <a:pathLst>
              <a:path w="206242" h="209130" extrusionOk="0">
                <a:moveTo>
                  <a:pt x="123268" y="18865"/>
                </a:moveTo>
                <a:cubicBezTo>
                  <a:pt x="123312" y="18865"/>
                  <a:pt x="123357" y="18866"/>
                  <a:pt x="123402" y="18868"/>
                </a:cubicBezTo>
                <a:cubicBezTo>
                  <a:pt x="127961" y="19039"/>
                  <a:pt x="134014" y="23868"/>
                  <a:pt x="134235" y="28745"/>
                </a:cubicBezTo>
                <a:cubicBezTo>
                  <a:pt x="134358" y="32323"/>
                  <a:pt x="131833" y="35656"/>
                  <a:pt x="129309" y="38426"/>
                </a:cubicBezTo>
                <a:cubicBezTo>
                  <a:pt x="124284" y="43989"/>
                  <a:pt x="118745" y="48695"/>
                  <a:pt x="112863" y="52396"/>
                </a:cubicBezTo>
                <a:cubicBezTo>
                  <a:pt x="110088" y="54157"/>
                  <a:pt x="107855" y="55015"/>
                  <a:pt x="106005" y="55015"/>
                </a:cubicBezTo>
                <a:cubicBezTo>
                  <a:pt x="105306" y="55015"/>
                  <a:pt x="104662" y="54892"/>
                  <a:pt x="104065" y="54651"/>
                </a:cubicBezTo>
                <a:cubicBezTo>
                  <a:pt x="102741" y="54111"/>
                  <a:pt x="101614" y="52935"/>
                  <a:pt x="100364" y="51342"/>
                </a:cubicBezTo>
                <a:cubicBezTo>
                  <a:pt x="98795" y="49357"/>
                  <a:pt x="97055" y="46759"/>
                  <a:pt x="97398" y="44259"/>
                </a:cubicBezTo>
                <a:cubicBezTo>
                  <a:pt x="97643" y="42519"/>
                  <a:pt x="98942" y="40877"/>
                  <a:pt x="100241" y="39308"/>
                </a:cubicBezTo>
                <a:cubicBezTo>
                  <a:pt x="102986" y="36048"/>
                  <a:pt x="105903" y="32887"/>
                  <a:pt x="108942" y="29921"/>
                </a:cubicBezTo>
                <a:cubicBezTo>
                  <a:pt x="111736" y="27152"/>
                  <a:pt x="114653" y="24505"/>
                  <a:pt x="117618" y="22078"/>
                </a:cubicBezTo>
                <a:lnTo>
                  <a:pt x="118084" y="21686"/>
                </a:lnTo>
                <a:cubicBezTo>
                  <a:pt x="119758" y="20299"/>
                  <a:pt x="121456" y="18865"/>
                  <a:pt x="123268" y="18865"/>
                </a:cubicBezTo>
                <a:close/>
                <a:moveTo>
                  <a:pt x="127471" y="46171"/>
                </a:moveTo>
                <a:lnTo>
                  <a:pt x="132593" y="51121"/>
                </a:lnTo>
                <a:cubicBezTo>
                  <a:pt x="130926" y="52592"/>
                  <a:pt x="129186" y="54136"/>
                  <a:pt x="127348" y="55827"/>
                </a:cubicBezTo>
                <a:cubicBezTo>
                  <a:pt x="126245" y="55165"/>
                  <a:pt x="125314" y="54062"/>
                  <a:pt x="124333" y="52861"/>
                </a:cubicBezTo>
                <a:cubicBezTo>
                  <a:pt x="123721" y="52126"/>
                  <a:pt x="123084" y="51342"/>
                  <a:pt x="122373" y="50631"/>
                </a:cubicBezTo>
                <a:cubicBezTo>
                  <a:pt x="124113" y="49234"/>
                  <a:pt x="125804" y="47739"/>
                  <a:pt x="127471" y="46171"/>
                </a:cubicBezTo>
                <a:close/>
                <a:moveTo>
                  <a:pt x="165017" y="4100"/>
                </a:moveTo>
                <a:cubicBezTo>
                  <a:pt x="165719" y="4100"/>
                  <a:pt x="166423" y="4121"/>
                  <a:pt x="167126" y="4162"/>
                </a:cubicBezTo>
                <a:cubicBezTo>
                  <a:pt x="180262" y="4922"/>
                  <a:pt x="192541" y="13035"/>
                  <a:pt x="198423" y="24799"/>
                </a:cubicBezTo>
                <a:cubicBezTo>
                  <a:pt x="200433" y="28794"/>
                  <a:pt x="201561" y="32838"/>
                  <a:pt x="201781" y="36784"/>
                </a:cubicBezTo>
                <a:cubicBezTo>
                  <a:pt x="202124" y="42935"/>
                  <a:pt x="200237" y="49626"/>
                  <a:pt x="196340" y="56195"/>
                </a:cubicBezTo>
                <a:cubicBezTo>
                  <a:pt x="192934" y="61905"/>
                  <a:pt x="188350" y="67052"/>
                  <a:pt x="183865" y="71831"/>
                </a:cubicBezTo>
                <a:cubicBezTo>
                  <a:pt x="183007" y="71169"/>
                  <a:pt x="182125" y="70630"/>
                  <a:pt x="181194" y="70189"/>
                </a:cubicBezTo>
                <a:cubicBezTo>
                  <a:pt x="179906" y="69604"/>
                  <a:pt x="178397" y="69245"/>
                  <a:pt x="176886" y="69245"/>
                </a:cubicBezTo>
                <a:cubicBezTo>
                  <a:pt x="174918" y="69245"/>
                  <a:pt x="172948" y="69854"/>
                  <a:pt x="171464" y="71366"/>
                </a:cubicBezTo>
                <a:lnTo>
                  <a:pt x="170655" y="72199"/>
                </a:lnTo>
                <a:cubicBezTo>
                  <a:pt x="168939" y="73988"/>
                  <a:pt x="167297" y="75679"/>
                  <a:pt x="165435" y="77297"/>
                </a:cubicBezTo>
                <a:cubicBezTo>
                  <a:pt x="165141" y="77566"/>
                  <a:pt x="164846" y="77836"/>
                  <a:pt x="164528" y="78081"/>
                </a:cubicBezTo>
                <a:cubicBezTo>
                  <a:pt x="162690" y="76120"/>
                  <a:pt x="160778" y="74135"/>
                  <a:pt x="158891" y="72223"/>
                </a:cubicBezTo>
                <a:cubicBezTo>
                  <a:pt x="158842" y="72174"/>
                  <a:pt x="158793" y="72150"/>
                  <a:pt x="158744" y="72101"/>
                </a:cubicBezTo>
                <a:cubicBezTo>
                  <a:pt x="160239" y="70312"/>
                  <a:pt x="161611" y="68400"/>
                  <a:pt x="162861" y="66415"/>
                </a:cubicBezTo>
                <a:cubicBezTo>
                  <a:pt x="163768" y="64969"/>
                  <a:pt x="164626" y="63376"/>
                  <a:pt x="164822" y="61513"/>
                </a:cubicBezTo>
                <a:cubicBezTo>
                  <a:pt x="165116" y="58768"/>
                  <a:pt x="163866" y="56317"/>
                  <a:pt x="162886" y="54700"/>
                </a:cubicBezTo>
                <a:cubicBezTo>
                  <a:pt x="160754" y="51219"/>
                  <a:pt x="157837" y="48180"/>
                  <a:pt x="154406" y="45925"/>
                </a:cubicBezTo>
                <a:cubicBezTo>
                  <a:pt x="151700" y="44130"/>
                  <a:pt x="148884" y="43236"/>
                  <a:pt x="146198" y="43236"/>
                </a:cubicBezTo>
                <a:cubicBezTo>
                  <a:pt x="143531" y="43236"/>
                  <a:pt x="140992" y="44118"/>
                  <a:pt x="138818" y="45876"/>
                </a:cubicBezTo>
                <a:cubicBezTo>
                  <a:pt x="137789" y="46710"/>
                  <a:pt x="136759" y="47543"/>
                  <a:pt x="135706" y="48450"/>
                </a:cubicBezTo>
                <a:lnTo>
                  <a:pt x="130387" y="43278"/>
                </a:lnTo>
                <a:cubicBezTo>
                  <a:pt x="131049" y="42592"/>
                  <a:pt x="131711" y="41881"/>
                  <a:pt x="132348" y="41171"/>
                </a:cubicBezTo>
                <a:cubicBezTo>
                  <a:pt x="135240" y="37985"/>
                  <a:pt x="138524" y="33671"/>
                  <a:pt x="138328" y="28598"/>
                </a:cubicBezTo>
                <a:cubicBezTo>
                  <a:pt x="138205" y="25559"/>
                  <a:pt x="136637" y="22495"/>
                  <a:pt x="134284" y="20020"/>
                </a:cubicBezTo>
                <a:cubicBezTo>
                  <a:pt x="141231" y="10178"/>
                  <a:pt x="152991" y="4100"/>
                  <a:pt x="165017" y="4100"/>
                </a:cubicBezTo>
                <a:close/>
                <a:moveTo>
                  <a:pt x="146171" y="47322"/>
                </a:moveTo>
                <a:cubicBezTo>
                  <a:pt x="148573" y="47322"/>
                  <a:pt x="150778" y="48425"/>
                  <a:pt x="152151" y="49332"/>
                </a:cubicBezTo>
                <a:cubicBezTo>
                  <a:pt x="155067" y="51268"/>
                  <a:pt x="157567" y="53866"/>
                  <a:pt x="159381" y="56832"/>
                </a:cubicBezTo>
                <a:cubicBezTo>
                  <a:pt x="160435" y="58572"/>
                  <a:pt x="160876" y="59920"/>
                  <a:pt x="160754" y="61072"/>
                </a:cubicBezTo>
                <a:cubicBezTo>
                  <a:pt x="160631" y="62150"/>
                  <a:pt x="159969" y="63278"/>
                  <a:pt x="159381" y="64258"/>
                </a:cubicBezTo>
                <a:cubicBezTo>
                  <a:pt x="155386" y="70679"/>
                  <a:pt x="149847" y="76120"/>
                  <a:pt x="143352" y="80017"/>
                </a:cubicBezTo>
                <a:cubicBezTo>
                  <a:pt x="140093" y="81964"/>
                  <a:pt x="137401" y="82906"/>
                  <a:pt x="135022" y="82906"/>
                </a:cubicBezTo>
                <a:cubicBezTo>
                  <a:pt x="134646" y="82906"/>
                  <a:pt x="134278" y="82882"/>
                  <a:pt x="133916" y="82836"/>
                </a:cubicBezTo>
                <a:cubicBezTo>
                  <a:pt x="131367" y="82517"/>
                  <a:pt x="129039" y="81047"/>
                  <a:pt x="127250" y="79797"/>
                </a:cubicBezTo>
                <a:cubicBezTo>
                  <a:pt x="125730" y="78694"/>
                  <a:pt x="124088" y="77370"/>
                  <a:pt x="123329" y="75655"/>
                </a:cubicBezTo>
                <a:cubicBezTo>
                  <a:pt x="122691" y="74233"/>
                  <a:pt x="122642" y="72468"/>
                  <a:pt x="122642" y="70924"/>
                </a:cubicBezTo>
                <a:cubicBezTo>
                  <a:pt x="122667" y="68915"/>
                  <a:pt x="122789" y="67322"/>
                  <a:pt x="123402" y="65974"/>
                </a:cubicBezTo>
                <a:cubicBezTo>
                  <a:pt x="124039" y="64552"/>
                  <a:pt x="125240" y="63376"/>
                  <a:pt x="126711" y="61979"/>
                </a:cubicBezTo>
                <a:cubicBezTo>
                  <a:pt x="132348" y="56734"/>
                  <a:pt x="137005" y="52616"/>
                  <a:pt x="141392" y="49063"/>
                </a:cubicBezTo>
                <a:cubicBezTo>
                  <a:pt x="142985" y="47788"/>
                  <a:pt x="144627" y="47322"/>
                  <a:pt x="146171" y="47322"/>
                </a:cubicBezTo>
                <a:close/>
                <a:moveTo>
                  <a:pt x="156023" y="75140"/>
                </a:moveTo>
                <a:cubicBezTo>
                  <a:pt x="157861" y="77003"/>
                  <a:pt x="159700" y="78914"/>
                  <a:pt x="161489" y="80826"/>
                </a:cubicBezTo>
                <a:cubicBezTo>
                  <a:pt x="159553" y="82615"/>
                  <a:pt x="157641" y="84453"/>
                  <a:pt x="155778" y="86291"/>
                </a:cubicBezTo>
                <a:cubicBezTo>
                  <a:pt x="154920" y="85262"/>
                  <a:pt x="153940" y="84355"/>
                  <a:pt x="153009" y="83497"/>
                </a:cubicBezTo>
                <a:cubicBezTo>
                  <a:pt x="151906" y="82468"/>
                  <a:pt x="150852" y="81488"/>
                  <a:pt x="150092" y="80385"/>
                </a:cubicBezTo>
                <a:cubicBezTo>
                  <a:pt x="152200" y="78792"/>
                  <a:pt x="154185" y="77052"/>
                  <a:pt x="156023" y="75140"/>
                </a:cubicBezTo>
                <a:close/>
                <a:moveTo>
                  <a:pt x="120780" y="79355"/>
                </a:moveTo>
                <a:cubicBezTo>
                  <a:pt x="121956" y="80924"/>
                  <a:pt x="123476" y="82125"/>
                  <a:pt x="124873" y="83130"/>
                </a:cubicBezTo>
                <a:cubicBezTo>
                  <a:pt x="125804" y="83767"/>
                  <a:pt x="126858" y="84478"/>
                  <a:pt x="128034" y="85115"/>
                </a:cubicBezTo>
                <a:cubicBezTo>
                  <a:pt x="127054" y="86218"/>
                  <a:pt x="126049" y="87321"/>
                  <a:pt x="124897" y="88032"/>
                </a:cubicBezTo>
                <a:cubicBezTo>
                  <a:pt x="124038" y="88580"/>
                  <a:pt x="123111" y="88869"/>
                  <a:pt x="122299" y="88869"/>
                </a:cubicBezTo>
                <a:cubicBezTo>
                  <a:pt x="122022" y="88869"/>
                  <a:pt x="121758" y="88835"/>
                  <a:pt x="121515" y="88767"/>
                </a:cubicBezTo>
                <a:cubicBezTo>
                  <a:pt x="119995" y="88301"/>
                  <a:pt x="118868" y="86463"/>
                  <a:pt x="117863" y="84600"/>
                </a:cubicBezTo>
                <a:cubicBezTo>
                  <a:pt x="117618" y="84184"/>
                  <a:pt x="117299" y="83571"/>
                  <a:pt x="117299" y="83252"/>
                </a:cubicBezTo>
                <a:cubicBezTo>
                  <a:pt x="117324" y="82811"/>
                  <a:pt x="118010" y="82076"/>
                  <a:pt x="118231" y="81831"/>
                </a:cubicBezTo>
                <a:cubicBezTo>
                  <a:pt x="119015" y="80948"/>
                  <a:pt x="119873" y="80115"/>
                  <a:pt x="120780" y="79355"/>
                </a:cubicBezTo>
                <a:close/>
                <a:moveTo>
                  <a:pt x="176880" y="73351"/>
                </a:moveTo>
                <a:cubicBezTo>
                  <a:pt x="177787" y="73351"/>
                  <a:pt x="178718" y="73571"/>
                  <a:pt x="179503" y="73939"/>
                </a:cubicBezTo>
                <a:cubicBezTo>
                  <a:pt x="181341" y="74772"/>
                  <a:pt x="183007" y="76390"/>
                  <a:pt x="184552" y="78914"/>
                </a:cubicBezTo>
                <a:cubicBezTo>
                  <a:pt x="185679" y="80703"/>
                  <a:pt x="186218" y="82174"/>
                  <a:pt x="186267" y="83473"/>
                </a:cubicBezTo>
                <a:cubicBezTo>
                  <a:pt x="186390" y="86610"/>
                  <a:pt x="183792" y="89478"/>
                  <a:pt x="181145" y="92149"/>
                </a:cubicBezTo>
                <a:lnTo>
                  <a:pt x="170802" y="102516"/>
                </a:lnTo>
                <a:cubicBezTo>
                  <a:pt x="168964" y="104330"/>
                  <a:pt x="166905" y="106413"/>
                  <a:pt x="164479" y="107148"/>
                </a:cubicBezTo>
                <a:cubicBezTo>
                  <a:pt x="163823" y="107342"/>
                  <a:pt x="163129" y="107436"/>
                  <a:pt x="162420" y="107436"/>
                </a:cubicBezTo>
                <a:cubicBezTo>
                  <a:pt x="160608" y="107436"/>
                  <a:pt x="158697" y="106822"/>
                  <a:pt x="157077" y="105678"/>
                </a:cubicBezTo>
                <a:cubicBezTo>
                  <a:pt x="154430" y="103815"/>
                  <a:pt x="152960" y="100972"/>
                  <a:pt x="152175" y="98938"/>
                </a:cubicBezTo>
                <a:cubicBezTo>
                  <a:pt x="151930" y="98276"/>
                  <a:pt x="151661" y="97467"/>
                  <a:pt x="151783" y="96879"/>
                </a:cubicBezTo>
                <a:cubicBezTo>
                  <a:pt x="151906" y="96291"/>
                  <a:pt x="152470" y="95654"/>
                  <a:pt x="153131" y="94918"/>
                </a:cubicBezTo>
                <a:cubicBezTo>
                  <a:pt x="157861" y="89845"/>
                  <a:pt x="162886" y="84968"/>
                  <a:pt x="168131" y="80385"/>
                </a:cubicBezTo>
                <a:cubicBezTo>
                  <a:pt x="170140" y="78645"/>
                  <a:pt x="171905" y="76831"/>
                  <a:pt x="173596" y="75066"/>
                </a:cubicBezTo>
                <a:lnTo>
                  <a:pt x="174405" y="74233"/>
                </a:lnTo>
                <a:cubicBezTo>
                  <a:pt x="175018" y="73620"/>
                  <a:pt x="175924" y="73351"/>
                  <a:pt x="176880" y="73351"/>
                </a:cubicBezTo>
                <a:close/>
                <a:moveTo>
                  <a:pt x="46065" y="99033"/>
                </a:moveTo>
                <a:cubicBezTo>
                  <a:pt x="46110" y="99033"/>
                  <a:pt x="46155" y="99034"/>
                  <a:pt x="46200" y="99036"/>
                </a:cubicBezTo>
                <a:cubicBezTo>
                  <a:pt x="50758" y="99208"/>
                  <a:pt x="56812" y="104036"/>
                  <a:pt x="57008" y="108937"/>
                </a:cubicBezTo>
                <a:cubicBezTo>
                  <a:pt x="57155" y="112491"/>
                  <a:pt x="54631" y="115824"/>
                  <a:pt x="52106" y="118594"/>
                </a:cubicBezTo>
                <a:cubicBezTo>
                  <a:pt x="47082" y="124157"/>
                  <a:pt x="41543" y="128863"/>
                  <a:pt x="35661" y="132564"/>
                </a:cubicBezTo>
                <a:cubicBezTo>
                  <a:pt x="32885" y="134325"/>
                  <a:pt x="30652" y="135183"/>
                  <a:pt x="28802" y="135183"/>
                </a:cubicBezTo>
                <a:cubicBezTo>
                  <a:pt x="28104" y="135183"/>
                  <a:pt x="27460" y="135061"/>
                  <a:pt x="26862" y="134819"/>
                </a:cubicBezTo>
                <a:cubicBezTo>
                  <a:pt x="25539" y="134280"/>
                  <a:pt x="24411" y="133103"/>
                  <a:pt x="23161" y="131510"/>
                </a:cubicBezTo>
                <a:cubicBezTo>
                  <a:pt x="21593" y="129525"/>
                  <a:pt x="19853" y="126927"/>
                  <a:pt x="20196" y="124427"/>
                </a:cubicBezTo>
                <a:cubicBezTo>
                  <a:pt x="20441" y="122687"/>
                  <a:pt x="21740" y="121045"/>
                  <a:pt x="23039" y="119476"/>
                </a:cubicBezTo>
                <a:cubicBezTo>
                  <a:pt x="25784" y="116217"/>
                  <a:pt x="28700" y="113055"/>
                  <a:pt x="31739" y="110089"/>
                </a:cubicBezTo>
                <a:cubicBezTo>
                  <a:pt x="34533" y="107320"/>
                  <a:pt x="37450" y="104673"/>
                  <a:pt x="40415" y="102247"/>
                </a:cubicBezTo>
                <a:lnTo>
                  <a:pt x="40881" y="101854"/>
                </a:lnTo>
                <a:cubicBezTo>
                  <a:pt x="42555" y="100467"/>
                  <a:pt x="44253" y="99033"/>
                  <a:pt x="46065" y="99033"/>
                </a:cubicBezTo>
                <a:close/>
                <a:moveTo>
                  <a:pt x="50268" y="126339"/>
                </a:moveTo>
                <a:lnTo>
                  <a:pt x="55390" y="131289"/>
                </a:lnTo>
                <a:cubicBezTo>
                  <a:pt x="53724" y="132760"/>
                  <a:pt x="51984" y="134304"/>
                  <a:pt x="50145" y="135995"/>
                </a:cubicBezTo>
                <a:cubicBezTo>
                  <a:pt x="49043" y="135333"/>
                  <a:pt x="48111" y="134231"/>
                  <a:pt x="47131" y="133030"/>
                </a:cubicBezTo>
                <a:cubicBezTo>
                  <a:pt x="46518" y="132294"/>
                  <a:pt x="45905" y="131510"/>
                  <a:pt x="45170" y="130799"/>
                </a:cubicBezTo>
                <a:cubicBezTo>
                  <a:pt x="46910" y="129402"/>
                  <a:pt x="48601" y="127907"/>
                  <a:pt x="50268" y="126339"/>
                </a:cubicBezTo>
                <a:close/>
                <a:moveTo>
                  <a:pt x="119064" y="53156"/>
                </a:moveTo>
                <a:cubicBezTo>
                  <a:pt x="119799" y="53793"/>
                  <a:pt x="120486" y="54602"/>
                  <a:pt x="121172" y="55459"/>
                </a:cubicBezTo>
                <a:cubicBezTo>
                  <a:pt x="122054" y="56538"/>
                  <a:pt x="123035" y="57714"/>
                  <a:pt x="124260" y="58670"/>
                </a:cubicBezTo>
                <a:cubicBezTo>
                  <a:pt x="124137" y="58793"/>
                  <a:pt x="124039" y="58891"/>
                  <a:pt x="123917" y="58989"/>
                </a:cubicBezTo>
                <a:cubicBezTo>
                  <a:pt x="122495" y="60337"/>
                  <a:pt x="120706" y="62003"/>
                  <a:pt x="119677" y="64258"/>
                </a:cubicBezTo>
                <a:cubicBezTo>
                  <a:pt x="118696" y="66390"/>
                  <a:pt x="118549" y="68719"/>
                  <a:pt x="118549" y="70900"/>
                </a:cubicBezTo>
                <a:cubicBezTo>
                  <a:pt x="118549" y="72419"/>
                  <a:pt x="118598" y="73988"/>
                  <a:pt x="118966" y="75532"/>
                </a:cubicBezTo>
                <a:cubicBezTo>
                  <a:pt x="117643" y="76610"/>
                  <a:pt x="116368" y="77787"/>
                  <a:pt x="115192" y="79061"/>
                </a:cubicBezTo>
                <a:cubicBezTo>
                  <a:pt x="114236" y="80091"/>
                  <a:pt x="113256" y="81414"/>
                  <a:pt x="113206" y="83130"/>
                </a:cubicBezTo>
                <a:cubicBezTo>
                  <a:pt x="113157" y="84576"/>
                  <a:pt x="113795" y="85728"/>
                  <a:pt x="114260" y="86585"/>
                </a:cubicBezTo>
                <a:cubicBezTo>
                  <a:pt x="115314" y="88497"/>
                  <a:pt x="117079" y="91732"/>
                  <a:pt x="120363" y="92688"/>
                </a:cubicBezTo>
                <a:cubicBezTo>
                  <a:pt x="121000" y="92884"/>
                  <a:pt x="121662" y="92982"/>
                  <a:pt x="122324" y="92982"/>
                </a:cubicBezTo>
                <a:cubicBezTo>
                  <a:pt x="123917" y="92982"/>
                  <a:pt x="125559" y="92468"/>
                  <a:pt x="127078" y="91512"/>
                </a:cubicBezTo>
                <a:cubicBezTo>
                  <a:pt x="128843" y="90384"/>
                  <a:pt x="130191" y="88865"/>
                  <a:pt x="131367" y="87517"/>
                </a:cubicBezTo>
                <a:cubicBezTo>
                  <a:pt x="131613" y="87247"/>
                  <a:pt x="131735" y="86929"/>
                  <a:pt x="131809" y="86610"/>
                </a:cubicBezTo>
                <a:cubicBezTo>
                  <a:pt x="132323" y="86733"/>
                  <a:pt x="132863" y="86831"/>
                  <a:pt x="133402" y="86904"/>
                </a:cubicBezTo>
                <a:cubicBezTo>
                  <a:pt x="133941" y="86978"/>
                  <a:pt x="134456" y="87002"/>
                  <a:pt x="134995" y="87002"/>
                </a:cubicBezTo>
                <a:cubicBezTo>
                  <a:pt x="139137" y="87002"/>
                  <a:pt x="142887" y="85066"/>
                  <a:pt x="145460" y="83522"/>
                </a:cubicBezTo>
                <a:cubicBezTo>
                  <a:pt x="145901" y="83277"/>
                  <a:pt x="146318" y="83007"/>
                  <a:pt x="146734" y="82738"/>
                </a:cubicBezTo>
                <a:cubicBezTo>
                  <a:pt x="147739" y="84184"/>
                  <a:pt x="148989" y="85336"/>
                  <a:pt x="150215" y="86487"/>
                </a:cubicBezTo>
                <a:cubicBezTo>
                  <a:pt x="151195" y="87394"/>
                  <a:pt x="152126" y="88277"/>
                  <a:pt x="152886" y="89257"/>
                </a:cubicBezTo>
                <a:cubicBezTo>
                  <a:pt x="151955" y="90213"/>
                  <a:pt x="151024" y="91169"/>
                  <a:pt x="150141" y="92124"/>
                </a:cubicBezTo>
                <a:cubicBezTo>
                  <a:pt x="149332" y="92982"/>
                  <a:pt x="148131" y="94281"/>
                  <a:pt x="147764" y="96046"/>
                </a:cubicBezTo>
                <a:cubicBezTo>
                  <a:pt x="147421" y="97663"/>
                  <a:pt x="147886" y="99208"/>
                  <a:pt x="148352" y="100384"/>
                </a:cubicBezTo>
                <a:cubicBezTo>
                  <a:pt x="149283" y="102884"/>
                  <a:pt x="150607" y="105041"/>
                  <a:pt x="152200" y="106781"/>
                </a:cubicBezTo>
                <a:cubicBezTo>
                  <a:pt x="138009" y="122687"/>
                  <a:pt x="123084" y="138201"/>
                  <a:pt x="107766" y="153004"/>
                </a:cubicBezTo>
                <a:cubicBezTo>
                  <a:pt x="106589" y="151852"/>
                  <a:pt x="105339" y="150995"/>
                  <a:pt x="103991" y="150382"/>
                </a:cubicBezTo>
                <a:cubicBezTo>
                  <a:pt x="102694" y="149792"/>
                  <a:pt x="101172" y="149428"/>
                  <a:pt x="99650" y="149428"/>
                </a:cubicBezTo>
                <a:cubicBezTo>
                  <a:pt x="97693" y="149428"/>
                  <a:pt x="95737" y="150031"/>
                  <a:pt x="94261" y="151534"/>
                </a:cubicBezTo>
                <a:lnTo>
                  <a:pt x="93452" y="152392"/>
                </a:lnTo>
                <a:cubicBezTo>
                  <a:pt x="91712" y="154156"/>
                  <a:pt x="90095" y="155847"/>
                  <a:pt x="88232" y="157465"/>
                </a:cubicBezTo>
                <a:cubicBezTo>
                  <a:pt x="87938" y="157734"/>
                  <a:pt x="87619" y="158004"/>
                  <a:pt x="87325" y="158274"/>
                </a:cubicBezTo>
                <a:cubicBezTo>
                  <a:pt x="85487" y="156288"/>
                  <a:pt x="83600" y="154328"/>
                  <a:pt x="81688" y="152392"/>
                </a:cubicBezTo>
                <a:cubicBezTo>
                  <a:pt x="81639" y="152343"/>
                  <a:pt x="81590" y="152318"/>
                  <a:pt x="81541" y="152269"/>
                </a:cubicBezTo>
                <a:cubicBezTo>
                  <a:pt x="83036" y="150480"/>
                  <a:pt x="84409" y="148568"/>
                  <a:pt x="85659" y="146583"/>
                </a:cubicBezTo>
                <a:cubicBezTo>
                  <a:pt x="86565" y="145137"/>
                  <a:pt x="87423" y="143544"/>
                  <a:pt x="87619" y="141681"/>
                </a:cubicBezTo>
                <a:cubicBezTo>
                  <a:pt x="87913" y="138936"/>
                  <a:pt x="86663" y="136485"/>
                  <a:pt x="85683" y="134868"/>
                </a:cubicBezTo>
                <a:cubicBezTo>
                  <a:pt x="83551" y="131388"/>
                  <a:pt x="80634" y="128348"/>
                  <a:pt x="77203" y="126094"/>
                </a:cubicBezTo>
                <a:cubicBezTo>
                  <a:pt x="74498" y="124298"/>
                  <a:pt x="71682" y="123404"/>
                  <a:pt x="68996" y="123404"/>
                </a:cubicBezTo>
                <a:cubicBezTo>
                  <a:pt x="66328" y="123404"/>
                  <a:pt x="63789" y="124286"/>
                  <a:pt x="61616" y="126045"/>
                </a:cubicBezTo>
                <a:cubicBezTo>
                  <a:pt x="60586" y="126878"/>
                  <a:pt x="59557" y="127736"/>
                  <a:pt x="58503" y="128618"/>
                </a:cubicBezTo>
                <a:lnTo>
                  <a:pt x="53185" y="123447"/>
                </a:lnTo>
                <a:cubicBezTo>
                  <a:pt x="53846" y="122760"/>
                  <a:pt x="54508" y="122050"/>
                  <a:pt x="55170" y="121339"/>
                </a:cubicBezTo>
                <a:cubicBezTo>
                  <a:pt x="58037" y="118153"/>
                  <a:pt x="61321" y="113839"/>
                  <a:pt x="61125" y="108766"/>
                </a:cubicBezTo>
                <a:cubicBezTo>
                  <a:pt x="61003" y="105653"/>
                  <a:pt x="59361" y="102516"/>
                  <a:pt x="56934" y="100016"/>
                </a:cubicBezTo>
                <a:lnTo>
                  <a:pt x="78380" y="78669"/>
                </a:lnTo>
                <a:cubicBezTo>
                  <a:pt x="85487" y="71611"/>
                  <a:pt x="92840" y="64283"/>
                  <a:pt x="99335" y="56342"/>
                </a:cubicBezTo>
                <a:cubicBezTo>
                  <a:pt x="100266" y="57199"/>
                  <a:pt x="101295" y="57959"/>
                  <a:pt x="102545" y="58449"/>
                </a:cubicBezTo>
                <a:cubicBezTo>
                  <a:pt x="103697" y="58915"/>
                  <a:pt x="104849" y="59111"/>
                  <a:pt x="106001" y="59111"/>
                </a:cubicBezTo>
                <a:cubicBezTo>
                  <a:pt x="109432" y="59111"/>
                  <a:pt x="112692" y="57371"/>
                  <a:pt x="115069" y="55876"/>
                </a:cubicBezTo>
                <a:cubicBezTo>
                  <a:pt x="116417" y="55018"/>
                  <a:pt x="117741" y="54111"/>
                  <a:pt x="119064" y="53156"/>
                </a:cubicBezTo>
                <a:close/>
                <a:moveTo>
                  <a:pt x="68975" y="127488"/>
                </a:moveTo>
                <a:cubicBezTo>
                  <a:pt x="71382" y="127488"/>
                  <a:pt x="73563" y="128601"/>
                  <a:pt x="74948" y="129525"/>
                </a:cubicBezTo>
                <a:cubicBezTo>
                  <a:pt x="77865" y="131437"/>
                  <a:pt x="80365" y="134034"/>
                  <a:pt x="82178" y="137000"/>
                </a:cubicBezTo>
                <a:cubicBezTo>
                  <a:pt x="83232" y="138740"/>
                  <a:pt x="83673" y="140088"/>
                  <a:pt x="83551" y="141240"/>
                </a:cubicBezTo>
                <a:cubicBezTo>
                  <a:pt x="83428" y="142318"/>
                  <a:pt x="82767" y="143446"/>
                  <a:pt x="82178" y="144426"/>
                </a:cubicBezTo>
                <a:cubicBezTo>
                  <a:pt x="78183" y="150847"/>
                  <a:pt x="72644" y="156288"/>
                  <a:pt x="66150" y="160185"/>
                </a:cubicBezTo>
                <a:cubicBezTo>
                  <a:pt x="62891" y="162132"/>
                  <a:pt x="60216" y="163074"/>
                  <a:pt x="57827" y="163074"/>
                </a:cubicBezTo>
                <a:cubicBezTo>
                  <a:pt x="57449" y="163074"/>
                  <a:pt x="57078" y="163051"/>
                  <a:pt x="56714" y="163004"/>
                </a:cubicBezTo>
                <a:cubicBezTo>
                  <a:pt x="54165" y="162685"/>
                  <a:pt x="51812" y="161215"/>
                  <a:pt x="50047" y="159965"/>
                </a:cubicBezTo>
                <a:cubicBezTo>
                  <a:pt x="48528" y="158862"/>
                  <a:pt x="46886" y="157538"/>
                  <a:pt x="46126" y="155823"/>
                </a:cubicBezTo>
                <a:cubicBezTo>
                  <a:pt x="45489" y="154401"/>
                  <a:pt x="45440" y="152637"/>
                  <a:pt x="45440" y="151093"/>
                </a:cubicBezTo>
                <a:cubicBezTo>
                  <a:pt x="45464" y="149083"/>
                  <a:pt x="45587" y="147490"/>
                  <a:pt x="46200" y="146142"/>
                </a:cubicBezTo>
                <a:cubicBezTo>
                  <a:pt x="46837" y="144720"/>
                  <a:pt x="48038" y="143544"/>
                  <a:pt x="49508" y="142171"/>
                </a:cubicBezTo>
                <a:cubicBezTo>
                  <a:pt x="55145" y="136902"/>
                  <a:pt x="59802" y="132785"/>
                  <a:pt x="64189" y="129231"/>
                </a:cubicBezTo>
                <a:cubicBezTo>
                  <a:pt x="65775" y="127952"/>
                  <a:pt x="67422" y="127488"/>
                  <a:pt x="68975" y="127488"/>
                </a:cubicBezTo>
                <a:close/>
                <a:moveTo>
                  <a:pt x="78821" y="155308"/>
                </a:moveTo>
                <a:cubicBezTo>
                  <a:pt x="80659" y="157195"/>
                  <a:pt x="82497" y="159082"/>
                  <a:pt x="84286" y="161019"/>
                </a:cubicBezTo>
                <a:cubicBezTo>
                  <a:pt x="82350" y="162783"/>
                  <a:pt x="80438" y="164621"/>
                  <a:pt x="78576" y="166484"/>
                </a:cubicBezTo>
                <a:cubicBezTo>
                  <a:pt x="77718" y="165430"/>
                  <a:pt x="76737" y="164548"/>
                  <a:pt x="75806" y="163666"/>
                </a:cubicBezTo>
                <a:cubicBezTo>
                  <a:pt x="74703" y="162636"/>
                  <a:pt x="73674" y="161656"/>
                  <a:pt x="72890" y="160553"/>
                </a:cubicBezTo>
                <a:cubicBezTo>
                  <a:pt x="74997" y="158960"/>
                  <a:pt x="76983" y="157220"/>
                  <a:pt x="78821" y="155308"/>
                </a:cubicBezTo>
                <a:close/>
                <a:moveTo>
                  <a:pt x="43577" y="159524"/>
                </a:moveTo>
                <a:cubicBezTo>
                  <a:pt x="44753" y="161092"/>
                  <a:pt x="46273" y="162293"/>
                  <a:pt x="47670" y="163298"/>
                </a:cubicBezTo>
                <a:cubicBezTo>
                  <a:pt x="48601" y="163935"/>
                  <a:pt x="49655" y="164646"/>
                  <a:pt x="50807" y="165283"/>
                </a:cubicBezTo>
                <a:cubicBezTo>
                  <a:pt x="49851" y="166386"/>
                  <a:pt x="48822" y="167489"/>
                  <a:pt x="47695" y="168224"/>
                </a:cubicBezTo>
                <a:cubicBezTo>
                  <a:pt x="46837" y="168753"/>
                  <a:pt x="45913" y="169038"/>
                  <a:pt x="45102" y="169038"/>
                </a:cubicBezTo>
                <a:cubicBezTo>
                  <a:pt x="44823" y="169038"/>
                  <a:pt x="44557" y="169004"/>
                  <a:pt x="44312" y="168935"/>
                </a:cubicBezTo>
                <a:cubicBezTo>
                  <a:pt x="42793" y="168469"/>
                  <a:pt x="41665" y="166631"/>
                  <a:pt x="40661" y="164793"/>
                </a:cubicBezTo>
                <a:cubicBezTo>
                  <a:pt x="40415" y="164352"/>
                  <a:pt x="40097" y="163739"/>
                  <a:pt x="40097" y="163420"/>
                </a:cubicBezTo>
                <a:cubicBezTo>
                  <a:pt x="40121" y="162979"/>
                  <a:pt x="40808" y="162244"/>
                  <a:pt x="41028" y="161999"/>
                </a:cubicBezTo>
                <a:cubicBezTo>
                  <a:pt x="41812" y="161117"/>
                  <a:pt x="42670" y="160283"/>
                  <a:pt x="43577" y="159524"/>
                </a:cubicBezTo>
                <a:close/>
                <a:moveTo>
                  <a:pt x="99678" y="153519"/>
                </a:moveTo>
                <a:cubicBezTo>
                  <a:pt x="100584" y="153519"/>
                  <a:pt x="101516" y="153740"/>
                  <a:pt x="102300" y="154107"/>
                </a:cubicBezTo>
                <a:cubicBezTo>
                  <a:pt x="104138" y="154940"/>
                  <a:pt x="105805" y="156558"/>
                  <a:pt x="107349" y="159082"/>
                </a:cubicBezTo>
                <a:cubicBezTo>
                  <a:pt x="108476" y="160872"/>
                  <a:pt x="109015" y="162342"/>
                  <a:pt x="109065" y="163641"/>
                </a:cubicBezTo>
                <a:cubicBezTo>
                  <a:pt x="109187" y="166778"/>
                  <a:pt x="106589" y="169646"/>
                  <a:pt x="103942" y="172317"/>
                </a:cubicBezTo>
                <a:lnTo>
                  <a:pt x="93599" y="182684"/>
                </a:lnTo>
                <a:cubicBezTo>
                  <a:pt x="91761" y="184498"/>
                  <a:pt x="89703" y="186581"/>
                  <a:pt x="87276" y="187317"/>
                </a:cubicBezTo>
                <a:cubicBezTo>
                  <a:pt x="86621" y="187510"/>
                  <a:pt x="85927" y="187604"/>
                  <a:pt x="85217" y="187604"/>
                </a:cubicBezTo>
                <a:cubicBezTo>
                  <a:pt x="83406" y="187604"/>
                  <a:pt x="81495" y="186991"/>
                  <a:pt x="79875" y="185846"/>
                </a:cubicBezTo>
                <a:cubicBezTo>
                  <a:pt x="77228" y="183983"/>
                  <a:pt x="75757" y="181140"/>
                  <a:pt x="74973" y="179106"/>
                </a:cubicBezTo>
                <a:cubicBezTo>
                  <a:pt x="74728" y="178444"/>
                  <a:pt x="74458" y="177636"/>
                  <a:pt x="74581" y="177047"/>
                </a:cubicBezTo>
                <a:cubicBezTo>
                  <a:pt x="74703" y="176459"/>
                  <a:pt x="75267" y="175822"/>
                  <a:pt x="75929" y="175087"/>
                </a:cubicBezTo>
                <a:cubicBezTo>
                  <a:pt x="80659" y="170013"/>
                  <a:pt x="85683" y="165136"/>
                  <a:pt x="90928" y="160553"/>
                </a:cubicBezTo>
                <a:cubicBezTo>
                  <a:pt x="92913" y="158813"/>
                  <a:pt x="94678" y="156999"/>
                  <a:pt x="96393" y="155235"/>
                </a:cubicBezTo>
                <a:lnTo>
                  <a:pt x="97202" y="154401"/>
                </a:lnTo>
                <a:cubicBezTo>
                  <a:pt x="97790" y="153789"/>
                  <a:pt x="98722" y="153519"/>
                  <a:pt x="99678" y="153519"/>
                </a:cubicBezTo>
                <a:close/>
                <a:moveTo>
                  <a:pt x="41861" y="133324"/>
                </a:moveTo>
                <a:cubicBezTo>
                  <a:pt x="42597" y="133961"/>
                  <a:pt x="43283" y="134794"/>
                  <a:pt x="43969" y="135628"/>
                </a:cubicBezTo>
                <a:cubicBezTo>
                  <a:pt x="44852" y="136706"/>
                  <a:pt x="45832" y="137882"/>
                  <a:pt x="47057" y="138838"/>
                </a:cubicBezTo>
                <a:cubicBezTo>
                  <a:pt x="46935" y="138961"/>
                  <a:pt x="46837" y="139059"/>
                  <a:pt x="46714" y="139157"/>
                </a:cubicBezTo>
                <a:cubicBezTo>
                  <a:pt x="45293" y="140505"/>
                  <a:pt x="43504" y="142171"/>
                  <a:pt x="42474" y="144426"/>
                </a:cubicBezTo>
                <a:cubicBezTo>
                  <a:pt x="41494" y="146558"/>
                  <a:pt x="41347" y="148887"/>
                  <a:pt x="41347" y="151068"/>
                </a:cubicBezTo>
                <a:cubicBezTo>
                  <a:pt x="41347" y="152588"/>
                  <a:pt x="41396" y="154156"/>
                  <a:pt x="41763" y="155700"/>
                </a:cubicBezTo>
                <a:cubicBezTo>
                  <a:pt x="40440" y="156779"/>
                  <a:pt x="39165" y="157955"/>
                  <a:pt x="37989" y="159229"/>
                </a:cubicBezTo>
                <a:cubicBezTo>
                  <a:pt x="37033" y="160283"/>
                  <a:pt x="36053" y="161582"/>
                  <a:pt x="36004" y="163298"/>
                </a:cubicBezTo>
                <a:cubicBezTo>
                  <a:pt x="35955" y="164744"/>
                  <a:pt x="36617" y="165945"/>
                  <a:pt x="37058" y="166754"/>
                </a:cubicBezTo>
                <a:cubicBezTo>
                  <a:pt x="38112" y="168665"/>
                  <a:pt x="39876" y="171901"/>
                  <a:pt x="43160" y="172856"/>
                </a:cubicBezTo>
                <a:cubicBezTo>
                  <a:pt x="43798" y="173052"/>
                  <a:pt x="44459" y="173150"/>
                  <a:pt x="45121" y="173150"/>
                </a:cubicBezTo>
                <a:cubicBezTo>
                  <a:pt x="46714" y="173150"/>
                  <a:pt x="48356" y="172636"/>
                  <a:pt x="49876" y="171680"/>
                </a:cubicBezTo>
                <a:cubicBezTo>
                  <a:pt x="51640" y="170553"/>
                  <a:pt x="52988" y="169033"/>
                  <a:pt x="54165" y="167685"/>
                </a:cubicBezTo>
                <a:cubicBezTo>
                  <a:pt x="54410" y="167415"/>
                  <a:pt x="54557" y="167097"/>
                  <a:pt x="54606" y="166778"/>
                </a:cubicBezTo>
                <a:cubicBezTo>
                  <a:pt x="55121" y="166901"/>
                  <a:pt x="55660" y="167023"/>
                  <a:pt x="56199" y="167072"/>
                </a:cubicBezTo>
                <a:cubicBezTo>
                  <a:pt x="56738" y="167146"/>
                  <a:pt x="57253" y="167170"/>
                  <a:pt x="57792" y="167170"/>
                </a:cubicBezTo>
                <a:cubicBezTo>
                  <a:pt x="61934" y="167170"/>
                  <a:pt x="65684" y="165234"/>
                  <a:pt x="68257" y="163690"/>
                </a:cubicBezTo>
                <a:cubicBezTo>
                  <a:pt x="68699" y="163445"/>
                  <a:pt x="69115" y="163175"/>
                  <a:pt x="69532" y="162906"/>
                </a:cubicBezTo>
                <a:cubicBezTo>
                  <a:pt x="70537" y="164352"/>
                  <a:pt x="71787" y="165528"/>
                  <a:pt x="73012" y="166656"/>
                </a:cubicBezTo>
                <a:cubicBezTo>
                  <a:pt x="73992" y="167587"/>
                  <a:pt x="74924" y="168445"/>
                  <a:pt x="75684" y="169425"/>
                </a:cubicBezTo>
                <a:cubicBezTo>
                  <a:pt x="74752" y="170381"/>
                  <a:pt x="73821" y="171337"/>
                  <a:pt x="72939" y="172317"/>
                </a:cubicBezTo>
                <a:cubicBezTo>
                  <a:pt x="72130" y="173150"/>
                  <a:pt x="70929" y="174449"/>
                  <a:pt x="70561" y="176214"/>
                </a:cubicBezTo>
                <a:cubicBezTo>
                  <a:pt x="70218" y="177832"/>
                  <a:pt x="70684" y="179400"/>
                  <a:pt x="71149" y="180552"/>
                </a:cubicBezTo>
                <a:cubicBezTo>
                  <a:pt x="72056" y="182978"/>
                  <a:pt x="73306" y="185086"/>
                  <a:pt x="74850" y="186802"/>
                </a:cubicBezTo>
                <a:cubicBezTo>
                  <a:pt x="70463" y="191213"/>
                  <a:pt x="65365" y="196115"/>
                  <a:pt x="59606" y="199644"/>
                </a:cubicBezTo>
                <a:cubicBezTo>
                  <a:pt x="55489" y="202164"/>
                  <a:pt x="49288" y="205034"/>
                  <a:pt x="42365" y="205034"/>
                </a:cubicBezTo>
                <a:cubicBezTo>
                  <a:pt x="41745" y="205034"/>
                  <a:pt x="41119" y="205011"/>
                  <a:pt x="40489" y="204963"/>
                </a:cubicBezTo>
                <a:cubicBezTo>
                  <a:pt x="30612" y="204203"/>
                  <a:pt x="22279" y="197390"/>
                  <a:pt x="17059" y="191826"/>
                </a:cubicBezTo>
                <a:cubicBezTo>
                  <a:pt x="12328" y="186777"/>
                  <a:pt x="9044" y="181900"/>
                  <a:pt x="7034" y="176851"/>
                </a:cubicBezTo>
                <a:cubicBezTo>
                  <a:pt x="4706" y="171018"/>
                  <a:pt x="4191" y="164916"/>
                  <a:pt x="5564" y="159646"/>
                </a:cubicBezTo>
                <a:cubicBezTo>
                  <a:pt x="6789" y="154989"/>
                  <a:pt x="9485" y="150872"/>
                  <a:pt x="11691" y="147808"/>
                </a:cubicBezTo>
                <a:cubicBezTo>
                  <a:pt x="14681" y="143642"/>
                  <a:pt x="18063" y="139696"/>
                  <a:pt x="21740" y="136118"/>
                </a:cubicBezTo>
                <a:cubicBezTo>
                  <a:pt x="22769" y="137147"/>
                  <a:pt x="23921" y="138054"/>
                  <a:pt x="25318" y="138618"/>
                </a:cubicBezTo>
                <a:cubicBezTo>
                  <a:pt x="26494" y="139083"/>
                  <a:pt x="27646" y="139304"/>
                  <a:pt x="28798" y="139304"/>
                </a:cubicBezTo>
                <a:cubicBezTo>
                  <a:pt x="32230" y="139304"/>
                  <a:pt x="35489" y="137539"/>
                  <a:pt x="37867" y="136044"/>
                </a:cubicBezTo>
                <a:cubicBezTo>
                  <a:pt x="39215" y="135186"/>
                  <a:pt x="40538" y="134280"/>
                  <a:pt x="41861" y="133324"/>
                </a:cubicBezTo>
                <a:close/>
                <a:moveTo>
                  <a:pt x="165040" y="0"/>
                </a:moveTo>
                <a:cubicBezTo>
                  <a:pt x="151813" y="0"/>
                  <a:pt x="138854" y="6631"/>
                  <a:pt x="131122" y="17373"/>
                </a:cubicBezTo>
                <a:cubicBezTo>
                  <a:pt x="128819" y="15853"/>
                  <a:pt x="126196" y="14873"/>
                  <a:pt x="123574" y="14750"/>
                </a:cubicBezTo>
                <a:cubicBezTo>
                  <a:pt x="123480" y="14747"/>
                  <a:pt x="123387" y="14745"/>
                  <a:pt x="123294" y="14745"/>
                </a:cubicBezTo>
                <a:cubicBezTo>
                  <a:pt x="120001" y="14745"/>
                  <a:pt x="117488" y="16832"/>
                  <a:pt x="115461" y="18525"/>
                </a:cubicBezTo>
                <a:lnTo>
                  <a:pt x="114996" y="18917"/>
                </a:lnTo>
                <a:cubicBezTo>
                  <a:pt x="111957" y="21417"/>
                  <a:pt x="108942" y="24137"/>
                  <a:pt x="106050" y="26980"/>
                </a:cubicBezTo>
                <a:cubicBezTo>
                  <a:pt x="102937" y="30068"/>
                  <a:pt x="99923" y="33328"/>
                  <a:pt x="97104" y="36686"/>
                </a:cubicBezTo>
                <a:cubicBezTo>
                  <a:pt x="95413" y="38695"/>
                  <a:pt x="93747" y="40877"/>
                  <a:pt x="93354" y="43671"/>
                </a:cubicBezTo>
                <a:cubicBezTo>
                  <a:pt x="92815" y="47371"/>
                  <a:pt x="94702" y="50656"/>
                  <a:pt x="96614" y="53180"/>
                </a:cubicBezTo>
                <a:cubicBezTo>
                  <a:pt x="90144" y="61194"/>
                  <a:pt x="82693" y="68596"/>
                  <a:pt x="75487" y="75777"/>
                </a:cubicBezTo>
                <a:lnTo>
                  <a:pt x="53748" y="97418"/>
                </a:lnTo>
                <a:cubicBezTo>
                  <a:pt x="51493" y="95972"/>
                  <a:pt x="48920" y="95041"/>
                  <a:pt x="46371" y="94943"/>
                </a:cubicBezTo>
                <a:cubicBezTo>
                  <a:pt x="46260" y="94938"/>
                  <a:pt x="46150" y="94936"/>
                  <a:pt x="46041" y="94936"/>
                </a:cubicBezTo>
                <a:cubicBezTo>
                  <a:pt x="42794" y="94936"/>
                  <a:pt x="40274" y="97009"/>
                  <a:pt x="38259" y="98693"/>
                </a:cubicBezTo>
                <a:lnTo>
                  <a:pt x="37793" y="99085"/>
                </a:lnTo>
                <a:cubicBezTo>
                  <a:pt x="34754" y="101585"/>
                  <a:pt x="31739" y="104305"/>
                  <a:pt x="28847" y="107148"/>
                </a:cubicBezTo>
                <a:cubicBezTo>
                  <a:pt x="25735" y="110236"/>
                  <a:pt x="22720" y="113496"/>
                  <a:pt x="19902" y="116854"/>
                </a:cubicBezTo>
                <a:cubicBezTo>
                  <a:pt x="18210" y="118864"/>
                  <a:pt x="16544" y="121045"/>
                  <a:pt x="16152" y="123839"/>
                </a:cubicBezTo>
                <a:cubicBezTo>
                  <a:pt x="15637" y="127344"/>
                  <a:pt x="17304" y="130481"/>
                  <a:pt x="19117" y="132956"/>
                </a:cubicBezTo>
                <a:cubicBezTo>
                  <a:pt x="15171" y="136779"/>
                  <a:pt x="11544" y="140970"/>
                  <a:pt x="8358" y="145407"/>
                </a:cubicBezTo>
                <a:cubicBezTo>
                  <a:pt x="5956" y="148764"/>
                  <a:pt x="2991" y="153298"/>
                  <a:pt x="1618" y="158592"/>
                </a:cubicBezTo>
                <a:cubicBezTo>
                  <a:pt x="0" y="164719"/>
                  <a:pt x="589" y="171729"/>
                  <a:pt x="3236" y="178371"/>
                </a:cubicBezTo>
                <a:cubicBezTo>
                  <a:pt x="5441" y="183885"/>
                  <a:pt x="8971" y="189204"/>
                  <a:pt x="14069" y="194620"/>
                </a:cubicBezTo>
                <a:cubicBezTo>
                  <a:pt x="22279" y="203394"/>
                  <a:pt x="31323" y="208370"/>
                  <a:pt x="40170" y="209056"/>
                </a:cubicBezTo>
                <a:cubicBezTo>
                  <a:pt x="40906" y="209105"/>
                  <a:pt x="41641" y="209129"/>
                  <a:pt x="42352" y="209129"/>
                </a:cubicBezTo>
                <a:cubicBezTo>
                  <a:pt x="50243" y="209129"/>
                  <a:pt x="57179" y="205943"/>
                  <a:pt x="61763" y="203149"/>
                </a:cubicBezTo>
                <a:cubicBezTo>
                  <a:pt x="67988" y="199326"/>
                  <a:pt x="73380" y="194130"/>
                  <a:pt x="77963" y="189473"/>
                </a:cubicBezTo>
                <a:cubicBezTo>
                  <a:pt x="80169" y="190944"/>
                  <a:pt x="82718" y="191704"/>
                  <a:pt x="85193" y="191704"/>
                </a:cubicBezTo>
                <a:cubicBezTo>
                  <a:pt x="86296" y="191704"/>
                  <a:pt x="87399" y="191557"/>
                  <a:pt x="88453" y="191238"/>
                </a:cubicBezTo>
                <a:cubicBezTo>
                  <a:pt x="91859" y="190209"/>
                  <a:pt x="94433" y="187635"/>
                  <a:pt x="96492" y="185576"/>
                </a:cubicBezTo>
                <a:lnTo>
                  <a:pt x="106834" y="175234"/>
                </a:lnTo>
                <a:cubicBezTo>
                  <a:pt x="109996" y="172048"/>
                  <a:pt x="113354" y="168273"/>
                  <a:pt x="113157" y="163470"/>
                </a:cubicBezTo>
                <a:cubicBezTo>
                  <a:pt x="113059" y="160798"/>
                  <a:pt x="111785" y="158445"/>
                  <a:pt x="110829" y="156926"/>
                </a:cubicBezTo>
                <a:cubicBezTo>
                  <a:pt x="110682" y="156681"/>
                  <a:pt x="110535" y="156435"/>
                  <a:pt x="110363" y="156190"/>
                </a:cubicBezTo>
                <a:cubicBezTo>
                  <a:pt x="125878" y="141240"/>
                  <a:pt x="140999" y="125505"/>
                  <a:pt x="155337" y="109428"/>
                </a:cubicBezTo>
                <a:cubicBezTo>
                  <a:pt x="157518" y="110825"/>
                  <a:pt x="159969" y="111535"/>
                  <a:pt x="162396" y="111535"/>
                </a:cubicBezTo>
                <a:cubicBezTo>
                  <a:pt x="163498" y="111535"/>
                  <a:pt x="164601" y="111388"/>
                  <a:pt x="165655" y="111070"/>
                </a:cubicBezTo>
                <a:cubicBezTo>
                  <a:pt x="169062" y="110040"/>
                  <a:pt x="171635" y="107467"/>
                  <a:pt x="173694" y="105408"/>
                </a:cubicBezTo>
                <a:lnTo>
                  <a:pt x="184037" y="95041"/>
                </a:lnTo>
                <a:cubicBezTo>
                  <a:pt x="187198" y="91879"/>
                  <a:pt x="190556" y="88105"/>
                  <a:pt x="190360" y="83301"/>
                </a:cubicBezTo>
                <a:cubicBezTo>
                  <a:pt x="190262" y="80630"/>
                  <a:pt x="188988" y="78277"/>
                  <a:pt x="188032" y="76757"/>
                </a:cubicBezTo>
                <a:cubicBezTo>
                  <a:pt x="187615" y="76047"/>
                  <a:pt x="187149" y="75409"/>
                  <a:pt x="186708" y="74797"/>
                </a:cubicBezTo>
                <a:cubicBezTo>
                  <a:pt x="191389" y="69797"/>
                  <a:pt x="196218" y="64430"/>
                  <a:pt x="199870" y="58302"/>
                </a:cubicBezTo>
                <a:cubicBezTo>
                  <a:pt x="204183" y="51023"/>
                  <a:pt x="206242" y="43524"/>
                  <a:pt x="205874" y="36563"/>
                </a:cubicBezTo>
                <a:cubicBezTo>
                  <a:pt x="205629" y="32053"/>
                  <a:pt x="204355" y="27470"/>
                  <a:pt x="202100" y="22961"/>
                </a:cubicBezTo>
                <a:cubicBezTo>
                  <a:pt x="195580" y="9922"/>
                  <a:pt x="181954" y="927"/>
                  <a:pt x="167371" y="70"/>
                </a:cubicBezTo>
                <a:cubicBezTo>
                  <a:pt x="166594" y="23"/>
                  <a:pt x="165816" y="0"/>
                  <a:pt x="1650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9" name="Google Shape;2499;p57"/>
          <p:cNvGrpSpPr/>
          <p:nvPr/>
        </p:nvGrpSpPr>
        <p:grpSpPr>
          <a:xfrm>
            <a:off x="1046650" y="4465748"/>
            <a:ext cx="585357" cy="550409"/>
            <a:chOff x="1136700" y="370625"/>
            <a:chExt cx="5287775" cy="4972075"/>
          </a:xfrm>
        </p:grpSpPr>
        <p:sp>
          <p:nvSpPr>
            <p:cNvPr id="2500" name="Google Shape;2500;p57"/>
            <p:cNvSpPr/>
            <p:nvPr/>
          </p:nvSpPr>
          <p:spPr>
            <a:xfrm>
              <a:off x="1136700" y="370625"/>
              <a:ext cx="5287775" cy="4972075"/>
            </a:xfrm>
            <a:custGeom>
              <a:avLst/>
              <a:gdLst/>
              <a:ahLst/>
              <a:cxnLst/>
              <a:rect l="l" t="t" r="r" b="b"/>
              <a:pathLst>
                <a:path w="211511" h="198883" extrusionOk="0">
                  <a:moveTo>
                    <a:pt x="74850" y="9675"/>
                  </a:moveTo>
                  <a:lnTo>
                    <a:pt x="74850" y="9675"/>
                  </a:lnTo>
                  <a:cubicBezTo>
                    <a:pt x="64140" y="27370"/>
                    <a:pt x="59581" y="48938"/>
                    <a:pt x="62351" y="69452"/>
                  </a:cubicBezTo>
                  <a:cubicBezTo>
                    <a:pt x="58723" y="69917"/>
                    <a:pt x="55169" y="70653"/>
                    <a:pt x="51689" y="71682"/>
                  </a:cubicBezTo>
                  <a:cubicBezTo>
                    <a:pt x="46567" y="52149"/>
                    <a:pt x="51101" y="30189"/>
                    <a:pt x="63576" y="14307"/>
                  </a:cubicBezTo>
                  <a:cubicBezTo>
                    <a:pt x="63772" y="14037"/>
                    <a:pt x="63895" y="13743"/>
                    <a:pt x="63968" y="13425"/>
                  </a:cubicBezTo>
                  <a:cubicBezTo>
                    <a:pt x="67522" y="12028"/>
                    <a:pt x="71174" y="10778"/>
                    <a:pt x="74850" y="9675"/>
                  </a:cubicBezTo>
                  <a:close/>
                  <a:moveTo>
                    <a:pt x="57057" y="16366"/>
                  </a:moveTo>
                  <a:lnTo>
                    <a:pt x="57057" y="16366"/>
                  </a:lnTo>
                  <a:cubicBezTo>
                    <a:pt x="46297" y="32787"/>
                    <a:pt x="42719" y="53962"/>
                    <a:pt x="47768" y="72957"/>
                  </a:cubicBezTo>
                  <a:cubicBezTo>
                    <a:pt x="47792" y="72957"/>
                    <a:pt x="47792" y="72957"/>
                    <a:pt x="47792" y="72981"/>
                  </a:cubicBezTo>
                  <a:cubicBezTo>
                    <a:pt x="47204" y="73177"/>
                    <a:pt x="46616" y="73398"/>
                    <a:pt x="46028" y="73643"/>
                  </a:cubicBezTo>
                  <a:cubicBezTo>
                    <a:pt x="46003" y="73618"/>
                    <a:pt x="46003" y="73618"/>
                    <a:pt x="45979" y="73594"/>
                  </a:cubicBezTo>
                  <a:cubicBezTo>
                    <a:pt x="35366" y="65016"/>
                    <a:pt x="25538" y="55408"/>
                    <a:pt x="16715" y="44992"/>
                  </a:cubicBezTo>
                  <a:cubicBezTo>
                    <a:pt x="28161" y="32958"/>
                    <a:pt x="41959" y="23277"/>
                    <a:pt x="57057" y="16366"/>
                  </a:cubicBezTo>
                  <a:close/>
                  <a:moveTo>
                    <a:pt x="194477" y="52222"/>
                  </a:moveTo>
                  <a:cubicBezTo>
                    <a:pt x="199208" y="62075"/>
                    <a:pt x="203006" y="73006"/>
                    <a:pt x="206781" y="84623"/>
                  </a:cubicBezTo>
                  <a:cubicBezTo>
                    <a:pt x="199036" y="88667"/>
                    <a:pt x="191120" y="92294"/>
                    <a:pt x="183056" y="95456"/>
                  </a:cubicBezTo>
                  <a:cubicBezTo>
                    <a:pt x="187419" y="88985"/>
                    <a:pt x="189845" y="81020"/>
                    <a:pt x="191193" y="74697"/>
                  </a:cubicBezTo>
                  <a:cubicBezTo>
                    <a:pt x="192737" y="67369"/>
                    <a:pt x="194208" y="59722"/>
                    <a:pt x="194477" y="52222"/>
                  </a:cubicBezTo>
                  <a:close/>
                  <a:moveTo>
                    <a:pt x="173473" y="23449"/>
                  </a:moveTo>
                  <a:cubicBezTo>
                    <a:pt x="180238" y="29257"/>
                    <a:pt x="185605" y="36193"/>
                    <a:pt x="190139" y="43963"/>
                  </a:cubicBezTo>
                  <a:cubicBezTo>
                    <a:pt x="191193" y="53521"/>
                    <a:pt x="189257" y="63962"/>
                    <a:pt x="187174" y="73839"/>
                  </a:cubicBezTo>
                  <a:cubicBezTo>
                    <a:pt x="185507" y="81755"/>
                    <a:pt x="182051" y="92367"/>
                    <a:pt x="175066" y="98397"/>
                  </a:cubicBezTo>
                  <a:cubicBezTo>
                    <a:pt x="169944" y="100186"/>
                    <a:pt x="164773" y="101803"/>
                    <a:pt x="159528" y="103225"/>
                  </a:cubicBezTo>
                  <a:cubicBezTo>
                    <a:pt x="163621" y="98764"/>
                    <a:pt x="166880" y="94108"/>
                    <a:pt x="169233" y="89353"/>
                  </a:cubicBezTo>
                  <a:cubicBezTo>
                    <a:pt x="172714" y="82319"/>
                    <a:pt x="174478" y="74525"/>
                    <a:pt x="175728" y="67834"/>
                  </a:cubicBezTo>
                  <a:cubicBezTo>
                    <a:pt x="177052" y="60923"/>
                    <a:pt x="178302" y="52737"/>
                    <a:pt x="177640" y="44551"/>
                  </a:cubicBezTo>
                  <a:cubicBezTo>
                    <a:pt x="177199" y="39159"/>
                    <a:pt x="175949" y="33890"/>
                    <a:pt x="174748" y="28792"/>
                  </a:cubicBezTo>
                  <a:lnTo>
                    <a:pt x="173473" y="23449"/>
                  </a:lnTo>
                  <a:close/>
                  <a:moveTo>
                    <a:pt x="112561" y="4117"/>
                  </a:moveTo>
                  <a:cubicBezTo>
                    <a:pt x="117302" y="4117"/>
                    <a:pt x="122043" y="4381"/>
                    <a:pt x="126760" y="4920"/>
                  </a:cubicBezTo>
                  <a:cubicBezTo>
                    <a:pt x="143254" y="6807"/>
                    <a:pt x="157641" y="11881"/>
                    <a:pt x="168645" y="19650"/>
                  </a:cubicBezTo>
                  <a:cubicBezTo>
                    <a:pt x="168547" y="19969"/>
                    <a:pt x="168523" y="20312"/>
                    <a:pt x="168621" y="20655"/>
                  </a:cubicBezTo>
                  <a:lnTo>
                    <a:pt x="170753" y="29723"/>
                  </a:lnTo>
                  <a:cubicBezTo>
                    <a:pt x="171929" y="34674"/>
                    <a:pt x="173130" y="39796"/>
                    <a:pt x="173547" y="44894"/>
                  </a:cubicBezTo>
                  <a:cubicBezTo>
                    <a:pt x="174160" y="52590"/>
                    <a:pt x="172959" y="60408"/>
                    <a:pt x="171709" y="67074"/>
                  </a:cubicBezTo>
                  <a:cubicBezTo>
                    <a:pt x="170434" y="73814"/>
                    <a:pt x="168792" y="80971"/>
                    <a:pt x="165557" y="87539"/>
                  </a:cubicBezTo>
                  <a:cubicBezTo>
                    <a:pt x="162567" y="93617"/>
                    <a:pt x="157935" y="99524"/>
                    <a:pt x="151832" y="105137"/>
                  </a:cubicBezTo>
                  <a:cubicBezTo>
                    <a:pt x="151808" y="105161"/>
                    <a:pt x="151783" y="105186"/>
                    <a:pt x="151759" y="105210"/>
                  </a:cubicBezTo>
                  <a:cubicBezTo>
                    <a:pt x="145362" y="106730"/>
                    <a:pt x="138867" y="107980"/>
                    <a:pt x="132299" y="108960"/>
                  </a:cubicBezTo>
                  <a:cubicBezTo>
                    <a:pt x="131122" y="105406"/>
                    <a:pt x="129652" y="101950"/>
                    <a:pt x="127862" y="98666"/>
                  </a:cubicBezTo>
                  <a:cubicBezTo>
                    <a:pt x="122912" y="89524"/>
                    <a:pt x="115804" y="82074"/>
                    <a:pt x="107349" y="77123"/>
                  </a:cubicBezTo>
                  <a:cubicBezTo>
                    <a:pt x="98575" y="72025"/>
                    <a:pt x="86369" y="69084"/>
                    <a:pt x="72987" y="68839"/>
                  </a:cubicBezTo>
                  <a:cubicBezTo>
                    <a:pt x="72537" y="68829"/>
                    <a:pt x="72088" y="68824"/>
                    <a:pt x="71639" y="68824"/>
                  </a:cubicBezTo>
                  <a:cubicBezTo>
                    <a:pt x="69891" y="68824"/>
                    <a:pt x="68155" y="68899"/>
                    <a:pt x="66419" y="69035"/>
                  </a:cubicBezTo>
                  <a:cubicBezTo>
                    <a:pt x="66419" y="68986"/>
                    <a:pt x="66419" y="68962"/>
                    <a:pt x="66419" y="68937"/>
                  </a:cubicBezTo>
                  <a:cubicBezTo>
                    <a:pt x="63600" y="48178"/>
                    <a:pt x="68649" y="26243"/>
                    <a:pt x="80266" y="8793"/>
                  </a:cubicBezTo>
                  <a:cubicBezTo>
                    <a:pt x="80389" y="8572"/>
                    <a:pt x="80487" y="8351"/>
                    <a:pt x="80536" y="8106"/>
                  </a:cubicBezTo>
                  <a:cubicBezTo>
                    <a:pt x="91005" y="5485"/>
                    <a:pt x="101781" y="4117"/>
                    <a:pt x="112561" y="4117"/>
                  </a:cubicBezTo>
                  <a:close/>
                  <a:moveTo>
                    <a:pt x="72914" y="72932"/>
                  </a:moveTo>
                  <a:cubicBezTo>
                    <a:pt x="85609" y="73153"/>
                    <a:pt x="97104" y="75898"/>
                    <a:pt x="105265" y="80677"/>
                  </a:cubicBezTo>
                  <a:cubicBezTo>
                    <a:pt x="105388" y="80726"/>
                    <a:pt x="105486" y="80799"/>
                    <a:pt x="105584" y="80873"/>
                  </a:cubicBezTo>
                  <a:cubicBezTo>
                    <a:pt x="103182" y="82466"/>
                    <a:pt x="101148" y="84990"/>
                    <a:pt x="99751" y="88201"/>
                  </a:cubicBezTo>
                  <a:cubicBezTo>
                    <a:pt x="98525" y="90995"/>
                    <a:pt x="97888" y="93936"/>
                    <a:pt x="97276" y="96779"/>
                  </a:cubicBezTo>
                  <a:cubicBezTo>
                    <a:pt x="97128" y="97465"/>
                    <a:pt x="96981" y="98127"/>
                    <a:pt x="96834" y="98789"/>
                  </a:cubicBezTo>
                  <a:cubicBezTo>
                    <a:pt x="95413" y="104965"/>
                    <a:pt x="93526" y="109940"/>
                    <a:pt x="91026" y="114009"/>
                  </a:cubicBezTo>
                  <a:cubicBezTo>
                    <a:pt x="88158" y="118665"/>
                    <a:pt x="84408" y="122219"/>
                    <a:pt x="80168" y="124278"/>
                  </a:cubicBezTo>
                  <a:cubicBezTo>
                    <a:pt x="76247" y="105480"/>
                    <a:pt x="69287" y="88691"/>
                    <a:pt x="59360" y="74059"/>
                  </a:cubicBezTo>
                  <a:cubicBezTo>
                    <a:pt x="63404" y="73324"/>
                    <a:pt x="67522" y="72932"/>
                    <a:pt x="71688" y="72932"/>
                  </a:cubicBezTo>
                  <a:close/>
                  <a:moveTo>
                    <a:pt x="55047" y="75015"/>
                  </a:moveTo>
                  <a:cubicBezTo>
                    <a:pt x="65267" y="89671"/>
                    <a:pt x="72375" y="106632"/>
                    <a:pt x="76296" y="125724"/>
                  </a:cubicBezTo>
                  <a:cubicBezTo>
                    <a:pt x="74491" y="126195"/>
                    <a:pt x="72627" y="126435"/>
                    <a:pt x="70764" y="126435"/>
                  </a:cubicBezTo>
                  <a:cubicBezTo>
                    <a:pt x="68656" y="126435"/>
                    <a:pt x="66549" y="126128"/>
                    <a:pt x="64532" y="125503"/>
                  </a:cubicBezTo>
                  <a:cubicBezTo>
                    <a:pt x="58748" y="123714"/>
                    <a:pt x="53920" y="119548"/>
                    <a:pt x="49581" y="115308"/>
                  </a:cubicBezTo>
                  <a:cubicBezTo>
                    <a:pt x="48797" y="114548"/>
                    <a:pt x="48013" y="113764"/>
                    <a:pt x="47229" y="113004"/>
                  </a:cubicBezTo>
                  <a:cubicBezTo>
                    <a:pt x="43430" y="109205"/>
                    <a:pt x="39484" y="105284"/>
                    <a:pt x="34729" y="102416"/>
                  </a:cubicBezTo>
                  <a:cubicBezTo>
                    <a:pt x="30329" y="99763"/>
                    <a:pt x="25739" y="98420"/>
                    <a:pt x="21427" y="98420"/>
                  </a:cubicBezTo>
                  <a:cubicBezTo>
                    <a:pt x="20839" y="98420"/>
                    <a:pt x="20257" y="98445"/>
                    <a:pt x="19681" y="98495"/>
                  </a:cubicBezTo>
                  <a:cubicBezTo>
                    <a:pt x="24852" y="91755"/>
                    <a:pt x="31273" y="86044"/>
                    <a:pt x="38577" y="81755"/>
                  </a:cubicBezTo>
                  <a:cubicBezTo>
                    <a:pt x="43724" y="78765"/>
                    <a:pt x="49263" y="76510"/>
                    <a:pt x="55047" y="75015"/>
                  </a:cubicBezTo>
                  <a:close/>
                  <a:moveTo>
                    <a:pt x="109481" y="83446"/>
                  </a:moveTo>
                  <a:cubicBezTo>
                    <a:pt x="115461" y="87858"/>
                    <a:pt x="120510" y="93715"/>
                    <a:pt x="124260" y="100627"/>
                  </a:cubicBezTo>
                  <a:cubicBezTo>
                    <a:pt x="125926" y="103691"/>
                    <a:pt x="127323" y="106926"/>
                    <a:pt x="128402" y="110234"/>
                  </a:cubicBezTo>
                  <a:cubicBezTo>
                    <a:pt x="118672" y="120798"/>
                    <a:pt x="105167" y="129008"/>
                    <a:pt x="89335" y="133983"/>
                  </a:cubicBezTo>
                  <a:cubicBezTo>
                    <a:pt x="87031" y="134719"/>
                    <a:pt x="84654" y="135380"/>
                    <a:pt x="82203" y="135993"/>
                  </a:cubicBezTo>
                  <a:cubicBezTo>
                    <a:pt x="81860" y="133420"/>
                    <a:pt x="81443" y="130920"/>
                    <a:pt x="80977" y="128420"/>
                  </a:cubicBezTo>
                  <a:cubicBezTo>
                    <a:pt x="81075" y="128371"/>
                    <a:pt x="81173" y="128346"/>
                    <a:pt x="81271" y="128297"/>
                  </a:cubicBezTo>
                  <a:cubicBezTo>
                    <a:pt x="86492" y="125944"/>
                    <a:pt x="91075" y="121753"/>
                    <a:pt x="94506" y="116141"/>
                  </a:cubicBezTo>
                  <a:cubicBezTo>
                    <a:pt x="97251" y="111705"/>
                    <a:pt x="99310" y="106313"/>
                    <a:pt x="100829" y="99696"/>
                  </a:cubicBezTo>
                  <a:cubicBezTo>
                    <a:pt x="100976" y="99034"/>
                    <a:pt x="101123" y="98348"/>
                    <a:pt x="101270" y="97661"/>
                  </a:cubicBezTo>
                  <a:cubicBezTo>
                    <a:pt x="101883" y="94892"/>
                    <a:pt x="102447" y="92269"/>
                    <a:pt x="103501" y="89843"/>
                  </a:cubicBezTo>
                  <a:cubicBezTo>
                    <a:pt x="104310" y="87980"/>
                    <a:pt x="106172" y="84672"/>
                    <a:pt x="109481" y="83446"/>
                  </a:cubicBezTo>
                  <a:close/>
                  <a:moveTo>
                    <a:pt x="21425" y="102536"/>
                  </a:moveTo>
                  <a:cubicBezTo>
                    <a:pt x="25003" y="102536"/>
                    <a:pt x="28912" y="103690"/>
                    <a:pt x="32597" y="105921"/>
                  </a:cubicBezTo>
                  <a:cubicBezTo>
                    <a:pt x="36935" y="108543"/>
                    <a:pt x="40709" y="112293"/>
                    <a:pt x="44337" y="115896"/>
                  </a:cubicBezTo>
                  <a:cubicBezTo>
                    <a:pt x="45121" y="116680"/>
                    <a:pt x="45930" y="117489"/>
                    <a:pt x="46714" y="118249"/>
                  </a:cubicBezTo>
                  <a:cubicBezTo>
                    <a:pt x="51420" y="122856"/>
                    <a:pt x="56714" y="127366"/>
                    <a:pt x="63331" y="129425"/>
                  </a:cubicBezTo>
                  <a:cubicBezTo>
                    <a:pt x="65733" y="130160"/>
                    <a:pt x="68257" y="130528"/>
                    <a:pt x="70782" y="130528"/>
                  </a:cubicBezTo>
                  <a:cubicBezTo>
                    <a:pt x="72889" y="130528"/>
                    <a:pt x="75022" y="130258"/>
                    <a:pt x="77056" y="129743"/>
                  </a:cubicBezTo>
                  <a:cubicBezTo>
                    <a:pt x="77472" y="132096"/>
                    <a:pt x="77865" y="134498"/>
                    <a:pt x="78183" y="136900"/>
                  </a:cubicBezTo>
                  <a:cubicBezTo>
                    <a:pt x="67767" y="139130"/>
                    <a:pt x="56223" y="140282"/>
                    <a:pt x="43185" y="140380"/>
                  </a:cubicBezTo>
                  <a:cubicBezTo>
                    <a:pt x="42501" y="140386"/>
                    <a:pt x="41824" y="140389"/>
                    <a:pt x="41152" y="140389"/>
                  </a:cubicBezTo>
                  <a:cubicBezTo>
                    <a:pt x="27545" y="140389"/>
                    <a:pt x="16364" y="139202"/>
                    <a:pt x="6274" y="136679"/>
                  </a:cubicBezTo>
                  <a:cubicBezTo>
                    <a:pt x="6299" y="132219"/>
                    <a:pt x="6863" y="127685"/>
                    <a:pt x="7917" y="123199"/>
                  </a:cubicBezTo>
                  <a:cubicBezTo>
                    <a:pt x="8627" y="120185"/>
                    <a:pt x="9583" y="117195"/>
                    <a:pt x="10735" y="114278"/>
                  </a:cubicBezTo>
                  <a:cubicBezTo>
                    <a:pt x="12230" y="110504"/>
                    <a:pt x="14093" y="106877"/>
                    <a:pt x="16225" y="103470"/>
                  </a:cubicBezTo>
                  <a:cubicBezTo>
                    <a:pt x="17819" y="102844"/>
                    <a:pt x="19578" y="102536"/>
                    <a:pt x="21425" y="102536"/>
                  </a:cubicBezTo>
                  <a:close/>
                  <a:moveTo>
                    <a:pt x="129701" y="114817"/>
                  </a:moveTo>
                  <a:cubicBezTo>
                    <a:pt x="130706" y="118959"/>
                    <a:pt x="131245" y="123224"/>
                    <a:pt x="131318" y="127513"/>
                  </a:cubicBezTo>
                  <a:cubicBezTo>
                    <a:pt x="131563" y="140846"/>
                    <a:pt x="127372" y="154791"/>
                    <a:pt x="119456" y="166825"/>
                  </a:cubicBezTo>
                  <a:cubicBezTo>
                    <a:pt x="118917" y="167658"/>
                    <a:pt x="118353" y="168492"/>
                    <a:pt x="117765" y="169300"/>
                  </a:cubicBezTo>
                  <a:cubicBezTo>
                    <a:pt x="114309" y="168982"/>
                    <a:pt x="110951" y="167438"/>
                    <a:pt x="108476" y="164962"/>
                  </a:cubicBezTo>
                  <a:cubicBezTo>
                    <a:pt x="106760" y="163271"/>
                    <a:pt x="105461" y="161164"/>
                    <a:pt x="104089" y="158933"/>
                  </a:cubicBezTo>
                  <a:cubicBezTo>
                    <a:pt x="102839" y="156899"/>
                    <a:pt x="101565" y="154816"/>
                    <a:pt x="99898" y="152953"/>
                  </a:cubicBezTo>
                  <a:cubicBezTo>
                    <a:pt x="95805" y="148370"/>
                    <a:pt x="89653" y="145723"/>
                    <a:pt x="83257" y="145453"/>
                  </a:cubicBezTo>
                  <a:cubicBezTo>
                    <a:pt x="83109" y="143640"/>
                    <a:pt x="82938" y="141851"/>
                    <a:pt x="82717" y="140086"/>
                  </a:cubicBezTo>
                  <a:cubicBezTo>
                    <a:pt x="85413" y="139424"/>
                    <a:pt x="88011" y="138714"/>
                    <a:pt x="90560" y="137905"/>
                  </a:cubicBezTo>
                  <a:cubicBezTo>
                    <a:pt x="106172" y="133003"/>
                    <a:pt x="119628" y="125038"/>
                    <a:pt x="129701" y="114817"/>
                  </a:cubicBezTo>
                  <a:close/>
                  <a:moveTo>
                    <a:pt x="6373" y="140919"/>
                  </a:moveTo>
                  <a:lnTo>
                    <a:pt x="6373" y="140919"/>
                  </a:lnTo>
                  <a:cubicBezTo>
                    <a:pt x="16519" y="143346"/>
                    <a:pt x="27695" y="144498"/>
                    <a:pt x="41150" y="144498"/>
                  </a:cubicBezTo>
                  <a:lnTo>
                    <a:pt x="43209" y="144498"/>
                  </a:lnTo>
                  <a:cubicBezTo>
                    <a:pt x="56370" y="144375"/>
                    <a:pt x="68086" y="143223"/>
                    <a:pt x="78698" y="140993"/>
                  </a:cubicBezTo>
                  <a:cubicBezTo>
                    <a:pt x="78869" y="142512"/>
                    <a:pt x="79017" y="144056"/>
                    <a:pt x="79164" y="145625"/>
                  </a:cubicBezTo>
                  <a:cubicBezTo>
                    <a:pt x="77816" y="145772"/>
                    <a:pt x="76492" y="146042"/>
                    <a:pt x="75169" y="146434"/>
                  </a:cubicBezTo>
                  <a:cubicBezTo>
                    <a:pt x="67081" y="148787"/>
                    <a:pt x="59973" y="155208"/>
                    <a:pt x="56174" y="163614"/>
                  </a:cubicBezTo>
                  <a:cubicBezTo>
                    <a:pt x="55415" y="165330"/>
                    <a:pt x="54753" y="167119"/>
                    <a:pt x="54140" y="168835"/>
                  </a:cubicBezTo>
                  <a:cubicBezTo>
                    <a:pt x="52915" y="172217"/>
                    <a:pt x="51763" y="175428"/>
                    <a:pt x="49680" y="178001"/>
                  </a:cubicBezTo>
                  <a:cubicBezTo>
                    <a:pt x="46322" y="182217"/>
                    <a:pt x="40905" y="184300"/>
                    <a:pt x="35906" y="185721"/>
                  </a:cubicBezTo>
                  <a:cubicBezTo>
                    <a:pt x="26911" y="180795"/>
                    <a:pt x="19656" y="174349"/>
                    <a:pt x="14705" y="166825"/>
                  </a:cubicBezTo>
                  <a:cubicBezTo>
                    <a:pt x="9779" y="159301"/>
                    <a:pt x="6936" y="150331"/>
                    <a:pt x="6373" y="140919"/>
                  </a:cubicBezTo>
                  <a:close/>
                  <a:moveTo>
                    <a:pt x="83575" y="149571"/>
                  </a:moveTo>
                  <a:cubicBezTo>
                    <a:pt x="88697" y="149890"/>
                    <a:pt x="93575" y="152046"/>
                    <a:pt x="96834" y="155698"/>
                  </a:cubicBezTo>
                  <a:cubicBezTo>
                    <a:pt x="98256" y="157291"/>
                    <a:pt x="99408" y="159129"/>
                    <a:pt x="100609" y="161090"/>
                  </a:cubicBezTo>
                  <a:cubicBezTo>
                    <a:pt x="102055" y="163418"/>
                    <a:pt x="103525" y="165820"/>
                    <a:pt x="105584" y="167879"/>
                  </a:cubicBezTo>
                  <a:cubicBezTo>
                    <a:pt x="108133" y="170403"/>
                    <a:pt x="111442" y="172193"/>
                    <a:pt x="114946" y="172977"/>
                  </a:cubicBezTo>
                  <a:cubicBezTo>
                    <a:pt x="108501" y="180893"/>
                    <a:pt x="100780" y="186873"/>
                    <a:pt x="92325" y="190476"/>
                  </a:cubicBezTo>
                  <a:cubicBezTo>
                    <a:pt x="88550" y="192094"/>
                    <a:pt x="84580" y="193246"/>
                    <a:pt x="80438" y="193956"/>
                  </a:cubicBezTo>
                  <a:cubicBezTo>
                    <a:pt x="82987" y="186604"/>
                    <a:pt x="83600" y="178883"/>
                    <a:pt x="83869" y="171580"/>
                  </a:cubicBezTo>
                  <a:cubicBezTo>
                    <a:pt x="84139" y="164007"/>
                    <a:pt x="84041" y="156678"/>
                    <a:pt x="83575" y="149571"/>
                  </a:cubicBezTo>
                  <a:close/>
                  <a:moveTo>
                    <a:pt x="79482" y="149718"/>
                  </a:moveTo>
                  <a:cubicBezTo>
                    <a:pt x="79923" y="156727"/>
                    <a:pt x="80046" y="163958"/>
                    <a:pt x="79776" y="171433"/>
                  </a:cubicBezTo>
                  <a:cubicBezTo>
                    <a:pt x="79507" y="179055"/>
                    <a:pt x="78845" y="187094"/>
                    <a:pt x="75855" y="194471"/>
                  </a:cubicBezTo>
                  <a:cubicBezTo>
                    <a:pt x="75855" y="194496"/>
                    <a:pt x="75855" y="194520"/>
                    <a:pt x="75830" y="194545"/>
                  </a:cubicBezTo>
                  <a:cubicBezTo>
                    <a:pt x="74014" y="194707"/>
                    <a:pt x="72176" y="194788"/>
                    <a:pt x="70321" y="194788"/>
                  </a:cubicBezTo>
                  <a:cubicBezTo>
                    <a:pt x="61235" y="194788"/>
                    <a:pt x="51755" y="192844"/>
                    <a:pt x="42596" y="188957"/>
                  </a:cubicBezTo>
                  <a:cubicBezTo>
                    <a:pt x="42131" y="188760"/>
                    <a:pt x="41641" y="188540"/>
                    <a:pt x="41175" y="188319"/>
                  </a:cubicBezTo>
                  <a:cubicBezTo>
                    <a:pt x="45415" y="186751"/>
                    <a:pt x="49802" y="184422"/>
                    <a:pt x="52890" y="180575"/>
                  </a:cubicBezTo>
                  <a:cubicBezTo>
                    <a:pt x="55390" y="177462"/>
                    <a:pt x="56714" y="173786"/>
                    <a:pt x="57988" y="170207"/>
                  </a:cubicBezTo>
                  <a:cubicBezTo>
                    <a:pt x="58625" y="168492"/>
                    <a:pt x="59213" y="166874"/>
                    <a:pt x="59924" y="165306"/>
                  </a:cubicBezTo>
                  <a:cubicBezTo>
                    <a:pt x="63233" y="157977"/>
                    <a:pt x="69360" y="152389"/>
                    <a:pt x="76321" y="150355"/>
                  </a:cubicBezTo>
                  <a:cubicBezTo>
                    <a:pt x="77350" y="150061"/>
                    <a:pt x="78404" y="149841"/>
                    <a:pt x="79482" y="149718"/>
                  </a:cubicBezTo>
                  <a:close/>
                  <a:moveTo>
                    <a:pt x="112608" y="0"/>
                  </a:moveTo>
                  <a:cubicBezTo>
                    <a:pt x="75214" y="0"/>
                    <a:pt x="37862" y="15989"/>
                    <a:pt x="12475" y="43521"/>
                  </a:cubicBezTo>
                  <a:cubicBezTo>
                    <a:pt x="11789" y="44281"/>
                    <a:pt x="11740" y="45433"/>
                    <a:pt x="12402" y="46217"/>
                  </a:cubicBezTo>
                  <a:cubicBezTo>
                    <a:pt x="21249" y="56830"/>
                    <a:pt x="31126" y="66658"/>
                    <a:pt x="41788" y="75456"/>
                  </a:cubicBezTo>
                  <a:cubicBezTo>
                    <a:pt x="39999" y="76314"/>
                    <a:pt x="38234" y="77221"/>
                    <a:pt x="36518" y="78226"/>
                  </a:cubicBezTo>
                  <a:cubicBezTo>
                    <a:pt x="23210" y="85995"/>
                    <a:pt x="12720" y="98250"/>
                    <a:pt x="6936" y="112759"/>
                  </a:cubicBezTo>
                  <a:cubicBezTo>
                    <a:pt x="5686" y="115847"/>
                    <a:pt x="4681" y="119058"/>
                    <a:pt x="3922" y="122268"/>
                  </a:cubicBezTo>
                  <a:cubicBezTo>
                    <a:pt x="0" y="138885"/>
                    <a:pt x="2672" y="155968"/>
                    <a:pt x="11274" y="169080"/>
                  </a:cubicBezTo>
                  <a:cubicBezTo>
                    <a:pt x="17843" y="179079"/>
                    <a:pt x="28112" y="187265"/>
                    <a:pt x="41003" y="192731"/>
                  </a:cubicBezTo>
                  <a:cubicBezTo>
                    <a:pt x="50660" y="196824"/>
                    <a:pt x="60659" y="198883"/>
                    <a:pt x="70316" y="198883"/>
                  </a:cubicBezTo>
                  <a:cubicBezTo>
                    <a:pt x="78624" y="198883"/>
                    <a:pt x="86663" y="197363"/>
                    <a:pt x="93918" y="194250"/>
                  </a:cubicBezTo>
                  <a:cubicBezTo>
                    <a:pt x="105216" y="189447"/>
                    <a:pt x="115240" y="180722"/>
                    <a:pt x="122887" y="169080"/>
                  </a:cubicBezTo>
                  <a:cubicBezTo>
                    <a:pt x="131245" y="156360"/>
                    <a:pt x="135681" y="141581"/>
                    <a:pt x="135436" y="127440"/>
                  </a:cubicBezTo>
                  <a:cubicBezTo>
                    <a:pt x="135338" y="122538"/>
                    <a:pt x="134676" y="117661"/>
                    <a:pt x="133450" y="112930"/>
                  </a:cubicBezTo>
                  <a:cubicBezTo>
                    <a:pt x="147984" y="110725"/>
                    <a:pt x="162199" y="107220"/>
                    <a:pt x="175998" y="102416"/>
                  </a:cubicBezTo>
                  <a:cubicBezTo>
                    <a:pt x="176390" y="102416"/>
                    <a:pt x="176782" y="102269"/>
                    <a:pt x="177125" y="102024"/>
                  </a:cubicBezTo>
                  <a:cubicBezTo>
                    <a:pt x="188473" y="98029"/>
                    <a:pt x="199526" y="93152"/>
                    <a:pt x="210212" y="87417"/>
                  </a:cubicBezTo>
                  <a:cubicBezTo>
                    <a:pt x="211094" y="86951"/>
                    <a:pt x="211511" y="85946"/>
                    <a:pt x="211192" y="84990"/>
                  </a:cubicBezTo>
                  <a:cubicBezTo>
                    <a:pt x="207393" y="73128"/>
                    <a:pt x="203202" y="60604"/>
                    <a:pt x="197565" y="49232"/>
                  </a:cubicBezTo>
                  <a:cubicBezTo>
                    <a:pt x="196438" y="46953"/>
                    <a:pt x="195262" y="44771"/>
                    <a:pt x="194061" y="42664"/>
                  </a:cubicBezTo>
                  <a:cubicBezTo>
                    <a:pt x="193987" y="42394"/>
                    <a:pt x="193840" y="42149"/>
                    <a:pt x="193669" y="41953"/>
                  </a:cubicBezTo>
                  <a:cubicBezTo>
                    <a:pt x="188154" y="32517"/>
                    <a:pt x="181904" y="24993"/>
                    <a:pt x="174699" y="19111"/>
                  </a:cubicBezTo>
                  <a:cubicBezTo>
                    <a:pt x="162714" y="9332"/>
                    <a:pt x="146293" y="3008"/>
                    <a:pt x="127225" y="827"/>
                  </a:cubicBezTo>
                  <a:cubicBezTo>
                    <a:pt x="122370" y="273"/>
                    <a:pt x="117489" y="0"/>
                    <a:pt x="1126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7"/>
            <p:cNvSpPr/>
            <p:nvPr/>
          </p:nvSpPr>
          <p:spPr>
            <a:xfrm>
              <a:off x="3312450" y="1293450"/>
              <a:ext cx="1518350" cy="684800"/>
            </a:xfrm>
            <a:custGeom>
              <a:avLst/>
              <a:gdLst/>
              <a:ahLst/>
              <a:cxnLst/>
              <a:rect l="l" t="t" r="r" b="b"/>
              <a:pathLst>
                <a:path w="60734" h="27392" extrusionOk="0">
                  <a:moveTo>
                    <a:pt x="19657" y="4084"/>
                  </a:moveTo>
                  <a:cubicBezTo>
                    <a:pt x="21422" y="4084"/>
                    <a:pt x="23113" y="4182"/>
                    <a:pt x="24706" y="4305"/>
                  </a:cubicBezTo>
                  <a:cubicBezTo>
                    <a:pt x="25441" y="4354"/>
                    <a:pt x="26176" y="4427"/>
                    <a:pt x="26887" y="4476"/>
                  </a:cubicBezTo>
                  <a:lnTo>
                    <a:pt x="18579" y="16608"/>
                  </a:lnTo>
                  <a:cubicBezTo>
                    <a:pt x="16569" y="12736"/>
                    <a:pt x="14755" y="8716"/>
                    <a:pt x="14142" y="4476"/>
                  </a:cubicBezTo>
                  <a:cubicBezTo>
                    <a:pt x="15981" y="4207"/>
                    <a:pt x="17843" y="4084"/>
                    <a:pt x="19657" y="4084"/>
                  </a:cubicBezTo>
                  <a:close/>
                  <a:moveTo>
                    <a:pt x="10123" y="5359"/>
                  </a:moveTo>
                  <a:cubicBezTo>
                    <a:pt x="10932" y="10309"/>
                    <a:pt x="13064" y="14917"/>
                    <a:pt x="15270" y="19108"/>
                  </a:cubicBezTo>
                  <a:cubicBezTo>
                    <a:pt x="13848" y="18618"/>
                    <a:pt x="12476" y="18103"/>
                    <a:pt x="11152" y="17539"/>
                  </a:cubicBezTo>
                  <a:cubicBezTo>
                    <a:pt x="9363" y="16780"/>
                    <a:pt x="7525" y="15922"/>
                    <a:pt x="6177" y="14623"/>
                  </a:cubicBezTo>
                  <a:cubicBezTo>
                    <a:pt x="4903" y="13373"/>
                    <a:pt x="4216" y="11829"/>
                    <a:pt x="4363" y="10456"/>
                  </a:cubicBezTo>
                  <a:cubicBezTo>
                    <a:pt x="4461" y="9304"/>
                    <a:pt x="5172" y="8128"/>
                    <a:pt x="6300" y="7246"/>
                  </a:cubicBezTo>
                  <a:cubicBezTo>
                    <a:pt x="7231" y="6461"/>
                    <a:pt x="8456" y="5873"/>
                    <a:pt x="10123" y="5359"/>
                  </a:cubicBezTo>
                  <a:close/>
                  <a:moveTo>
                    <a:pt x="32450" y="5138"/>
                  </a:moveTo>
                  <a:lnTo>
                    <a:pt x="32450" y="5138"/>
                  </a:lnTo>
                  <a:cubicBezTo>
                    <a:pt x="33161" y="5260"/>
                    <a:pt x="33872" y="5359"/>
                    <a:pt x="34583" y="5481"/>
                  </a:cubicBezTo>
                  <a:cubicBezTo>
                    <a:pt x="37646" y="5996"/>
                    <a:pt x="40734" y="6756"/>
                    <a:pt x="43700" y="7491"/>
                  </a:cubicBezTo>
                  <a:cubicBezTo>
                    <a:pt x="45318" y="7883"/>
                    <a:pt x="46960" y="8275"/>
                    <a:pt x="48626" y="8667"/>
                  </a:cubicBezTo>
                  <a:cubicBezTo>
                    <a:pt x="45734" y="12270"/>
                    <a:pt x="42671" y="15824"/>
                    <a:pt x="39534" y="19230"/>
                  </a:cubicBezTo>
                  <a:lnTo>
                    <a:pt x="32450" y="5138"/>
                  </a:lnTo>
                  <a:close/>
                  <a:moveTo>
                    <a:pt x="29362" y="8128"/>
                  </a:moveTo>
                  <a:lnTo>
                    <a:pt x="36911" y="23127"/>
                  </a:lnTo>
                  <a:cubicBezTo>
                    <a:pt x="31176" y="22809"/>
                    <a:pt x="25784" y="22000"/>
                    <a:pt x="20735" y="20726"/>
                  </a:cubicBezTo>
                  <a:lnTo>
                    <a:pt x="29362" y="8128"/>
                  </a:lnTo>
                  <a:close/>
                  <a:moveTo>
                    <a:pt x="52670" y="9844"/>
                  </a:moveTo>
                  <a:cubicBezTo>
                    <a:pt x="54802" y="10971"/>
                    <a:pt x="56518" y="12981"/>
                    <a:pt x="56371" y="15481"/>
                  </a:cubicBezTo>
                  <a:cubicBezTo>
                    <a:pt x="56175" y="18397"/>
                    <a:pt x="53626" y="20799"/>
                    <a:pt x="51175" y="21877"/>
                  </a:cubicBezTo>
                  <a:cubicBezTo>
                    <a:pt x="48632" y="23025"/>
                    <a:pt x="45736" y="23305"/>
                    <a:pt x="42281" y="23305"/>
                  </a:cubicBezTo>
                  <a:cubicBezTo>
                    <a:pt x="41974" y="23305"/>
                    <a:pt x="41663" y="23303"/>
                    <a:pt x="41347" y="23299"/>
                  </a:cubicBezTo>
                  <a:lnTo>
                    <a:pt x="41323" y="23299"/>
                  </a:lnTo>
                  <a:cubicBezTo>
                    <a:pt x="45146" y="19230"/>
                    <a:pt x="48822" y="14990"/>
                    <a:pt x="52278" y="10677"/>
                  </a:cubicBezTo>
                  <a:cubicBezTo>
                    <a:pt x="52474" y="10432"/>
                    <a:pt x="52597" y="10138"/>
                    <a:pt x="52670" y="9844"/>
                  </a:cubicBezTo>
                  <a:close/>
                  <a:moveTo>
                    <a:pt x="19747" y="0"/>
                  </a:moveTo>
                  <a:cubicBezTo>
                    <a:pt x="16426" y="0"/>
                    <a:pt x="12801" y="298"/>
                    <a:pt x="9314" y="1315"/>
                  </a:cubicBezTo>
                  <a:cubicBezTo>
                    <a:pt x="6937" y="2001"/>
                    <a:pt x="5148" y="2883"/>
                    <a:pt x="3702" y="4060"/>
                  </a:cubicBezTo>
                  <a:cubicBezTo>
                    <a:pt x="1741" y="5653"/>
                    <a:pt x="491" y="7834"/>
                    <a:pt x="270" y="10040"/>
                  </a:cubicBezTo>
                  <a:cubicBezTo>
                    <a:pt x="1" y="12638"/>
                    <a:pt x="1153" y="15456"/>
                    <a:pt x="3334" y="17564"/>
                  </a:cubicBezTo>
                  <a:cubicBezTo>
                    <a:pt x="5172" y="19329"/>
                    <a:pt x="7403" y="20407"/>
                    <a:pt x="9535" y="21314"/>
                  </a:cubicBezTo>
                  <a:cubicBezTo>
                    <a:pt x="18750" y="25186"/>
                    <a:pt x="29436" y="27245"/>
                    <a:pt x="41298" y="27392"/>
                  </a:cubicBezTo>
                  <a:lnTo>
                    <a:pt x="42279" y="27392"/>
                  </a:lnTo>
                  <a:cubicBezTo>
                    <a:pt x="45808" y="27392"/>
                    <a:pt x="49484" y="27122"/>
                    <a:pt x="52842" y="25627"/>
                  </a:cubicBezTo>
                  <a:cubicBezTo>
                    <a:pt x="57204" y="23716"/>
                    <a:pt x="60194" y="19819"/>
                    <a:pt x="60464" y="15750"/>
                  </a:cubicBezTo>
                  <a:cubicBezTo>
                    <a:pt x="60734" y="11412"/>
                    <a:pt x="57646" y="6339"/>
                    <a:pt x="51224" y="5015"/>
                  </a:cubicBezTo>
                  <a:cubicBezTo>
                    <a:pt x="49043" y="4574"/>
                    <a:pt x="46837" y="4035"/>
                    <a:pt x="44680" y="3496"/>
                  </a:cubicBezTo>
                  <a:cubicBezTo>
                    <a:pt x="41641" y="2736"/>
                    <a:pt x="38480" y="1976"/>
                    <a:pt x="35269" y="1437"/>
                  </a:cubicBezTo>
                  <a:cubicBezTo>
                    <a:pt x="31887" y="873"/>
                    <a:pt x="28431" y="457"/>
                    <a:pt x="25024" y="212"/>
                  </a:cubicBezTo>
                  <a:cubicBezTo>
                    <a:pt x="23418" y="96"/>
                    <a:pt x="21632" y="0"/>
                    <a:pt x="1974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7"/>
            <p:cNvSpPr/>
            <p:nvPr/>
          </p:nvSpPr>
          <p:spPr>
            <a:xfrm>
              <a:off x="3079625" y="1094075"/>
              <a:ext cx="1990750" cy="1085150"/>
            </a:xfrm>
            <a:custGeom>
              <a:avLst/>
              <a:gdLst/>
              <a:ahLst/>
              <a:cxnLst/>
              <a:rect l="l" t="t" r="r" b="b"/>
              <a:pathLst>
                <a:path w="79630" h="43406" extrusionOk="0">
                  <a:moveTo>
                    <a:pt x="27558" y="4116"/>
                  </a:moveTo>
                  <a:cubicBezTo>
                    <a:pt x="31639" y="4116"/>
                    <a:pt x="35780" y="4335"/>
                    <a:pt x="39876" y="4731"/>
                  </a:cubicBezTo>
                  <a:cubicBezTo>
                    <a:pt x="51077" y="5834"/>
                    <a:pt x="66444" y="7353"/>
                    <a:pt x="72007" y="18088"/>
                  </a:cubicBezTo>
                  <a:cubicBezTo>
                    <a:pt x="75071" y="23995"/>
                    <a:pt x="73870" y="31666"/>
                    <a:pt x="69262" y="35563"/>
                  </a:cubicBezTo>
                  <a:cubicBezTo>
                    <a:pt x="65692" y="38579"/>
                    <a:pt x="60665" y="39306"/>
                    <a:pt x="55976" y="39306"/>
                  </a:cubicBezTo>
                  <a:cubicBezTo>
                    <a:pt x="54645" y="39306"/>
                    <a:pt x="53342" y="39247"/>
                    <a:pt x="52106" y="39166"/>
                  </a:cubicBezTo>
                  <a:cubicBezTo>
                    <a:pt x="41714" y="38504"/>
                    <a:pt x="31519" y="36568"/>
                    <a:pt x="22034" y="34583"/>
                  </a:cubicBezTo>
                  <a:cubicBezTo>
                    <a:pt x="18554" y="33847"/>
                    <a:pt x="15662" y="33186"/>
                    <a:pt x="12917" y="31960"/>
                  </a:cubicBezTo>
                  <a:cubicBezTo>
                    <a:pt x="10833" y="31029"/>
                    <a:pt x="7966" y="29338"/>
                    <a:pt x="6299" y="26544"/>
                  </a:cubicBezTo>
                  <a:cubicBezTo>
                    <a:pt x="4633" y="23799"/>
                    <a:pt x="4241" y="20196"/>
                    <a:pt x="5221" y="16642"/>
                  </a:cubicBezTo>
                  <a:cubicBezTo>
                    <a:pt x="6422" y="12206"/>
                    <a:pt x="9608" y="8334"/>
                    <a:pt x="13750" y="6324"/>
                  </a:cubicBezTo>
                  <a:cubicBezTo>
                    <a:pt x="17720" y="4412"/>
                    <a:pt x="22426" y="4118"/>
                    <a:pt x="26911" y="4118"/>
                  </a:cubicBezTo>
                  <a:cubicBezTo>
                    <a:pt x="27127" y="4117"/>
                    <a:pt x="27342" y="4116"/>
                    <a:pt x="27558" y="4116"/>
                  </a:cubicBezTo>
                  <a:close/>
                  <a:moveTo>
                    <a:pt x="26887" y="1"/>
                  </a:moveTo>
                  <a:cubicBezTo>
                    <a:pt x="21911" y="25"/>
                    <a:pt x="16667" y="344"/>
                    <a:pt x="11961" y="2623"/>
                  </a:cubicBezTo>
                  <a:cubicBezTo>
                    <a:pt x="6765" y="5148"/>
                    <a:pt x="2770" y="10000"/>
                    <a:pt x="1250" y="15564"/>
                  </a:cubicBezTo>
                  <a:cubicBezTo>
                    <a:pt x="1" y="20196"/>
                    <a:pt x="564" y="24975"/>
                    <a:pt x="2770" y="28652"/>
                  </a:cubicBezTo>
                  <a:cubicBezTo>
                    <a:pt x="4535" y="31593"/>
                    <a:pt x="7476" y="34019"/>
                    <a:pt x="11250" y="35710"/>
                  </a:cubicBezTo>
                  <a:cubicBezTo>
                    <a:pt x="14338" y="37083"/>
                    <a:pt x="17598" y="37842"/>
                    <a:pt x="21201" y="38578"/>
                  </a:cubicBezTo>
                  <a:cubicBezTo>
                    <a:pt x="30833" y="40612"/>
                    <a:pt x="41200" y="42572"/>
                    <a:pt x="51837" y="43259"/>
                  </a:cubicBezTo>
                  <a:cubicBezTo>
                    <a:pt x="53160" y="43332"/>
                    <a:pt x="54533" y="43406"/>
                    <a:pt x="55979" y="43406"/>
                  </a:cubicBezTo>
                  <a:cubicBezTo>
                    <a:pt x="61420" y="43406"/>
                    <a:pt x="67400" y="42523"/>
                    <a:pt x="71909" y="38700"/>
                  </a:cubicBezTo>
                  <a:cubicBezTo>
                    <a:pt x="78012" y="33529"/>
                    <a:pt x="79630" y="23872"/>
                    <a:pt x="75659" y="16201"/>
                  </a:cubicBezTo>
                  <a:cubicBezTo>
                    <a:pt x="69042" y="3481"/>
                    <a:pt x="52425" y="1839"/>
                    <a:pt x="40268" y="638"/>
                  </a:cubicBezTo>
                  <a:cubicBezTo>
                    <a:pt x="35832" y="221"/>
                    <a:pt x="31323" y="1"/>
                    <a:pt x="268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3" name="Google Shape;2503;p57"/>
          <p:cNvSpPr/>
          <p:nvPr/>
        </p:nvSpPr>
        <p:spPr>
          <a:xfrm>
            <a:off x="683690" y="-20147"/>
            <a:ext cx="523731" cy="586087"/>
          </a:xfrm>
          <a:custGeom>
            <a:avLst/>
            <a:gdLst/>
            <a:ahLst/>
            <a:cxnLst/>
            <a:rect l="l" t="t" r="r" b="b"/>
            <a:pathLst>
              <a:path w="186880" h="209130" extrusionOk="0">
                <a:moveTo>
                  <a:pt x="91308" y="4102"/>
                </a:moveTo>
                <a:cubicBezTo>
                  <a:pt x="93427" y="4102"/>
                  <a:pt x="95605" y="5307"/>
                  <a:pt x="97717" y="6491"/>
                </a:cubicBezTo>
                <a:cubicBezTo>
                  <a:pt x="98109" y="6711"/>
                  <a:pt x="98501" y="6907"/>
                  <a:pt x="98868" y="7104"/>
                </a:cubicBezTo>
                <a:cubicBezTo>
                  <a:pt x="101564" y="8550"/>
                  <a:pt x="104260" y="9996"/>
                  <a:pt x="106956" y="11442"/>
                </a:cubicBezTo>
                <a:lnTo>
                  <a:pt x="108598" y="12324"/>
                </a:lnTo>
                <a:cubicBezTo>
                  <a:pt x="111074" y="13647"/>
                  <a:pt x="113525" y="14971"/>
                  <a:pt x="115951" y="16270"/>
                </a:cubicBezTo>
                <a:cubicBezTo>
                  <a:pt x="108696" y="20216"/>
                  <a:pt x="101466" y="24260"/>
                  <a:pt x="94261" y="28377"/>
                </a:cubicBezTo>
                <a:cubicBezTo>
                  <a:pt x="85781" y="23377"/>
                  <a:pt x="77129" y="18647"/>
                  <a:pt x="68232" y="14407"/>
                </a:cubicBezTo>
                <a:cubicBezTo>
                  <a:pt x="69752" y="13672"/>
                  <a:pt x="71272" y="12937"/>
                  <a:pt x="72791" y="12226"/>
                </a:cubicBezTo>
                <a:cubicBezTo>
                  <a:pt x="75046" y="11147"/>
                  <a:pt x="77374" y="10069"/>
                  <a:pt x="79629" y="9040"/>
                </a:cubicBezTo>
                <a:cubicBezTo>
                  <a:pt x="81002" y="8427"/>
                  <a:pt x="82374" y="7790"/>
                  <a:pt x="83747" y="7153"/>
                </a:cubicBezTo>
                <a:cubicBezTo>
                  <a:pt x="84457" y="6834"/>
                  <a:pt x="85168" y="6442"/>
                  <a:pt x="85854" y="6074"/>
                </a:cubicBezTo>
                <a:cubicBezTo>
                  <a:pt x="87594" y="5143"/>
                  <a:pt x="89359" y="4212"/>
                  <a:pt x="90952" y="4113"/>
                </a:cubicBezTo>
                <a:cubicBezTo>
                  <a:pt x="91071" y="4106"/>
                  <a:pt x="91189" y="4102"/>
                  <a:pt x="91308" y="4102"/>
                </a:cubicBezTo>
                <a:close/>
                <a:moveTo>
                  <a:pt x="120191" y="18525"/>
                </a:moveTo>
                <a:cubicBezTo>
                  <a:pt x="122814" y="19922"/>
                  <a:pt x="125460" y="21319"/>
                  <a:pt x="128083" y="22716"/>
                </a:cubicBezTo>
                <a:lnTo>
                  <a:pt x="146391" y="32372"/>
                </a:lnTo>
                <a:cubicBezTo>
                  <a:pt x="138671" y="37029"/>
                  <a:pt x="130950" y="41759"/>
                  <a:pt x="123279" y="46538"/>
                </a:cubicBezTo>
                <a:cubicBezTo>
                  <a:pt x="115093" y="41244"/>
                  <a:pt x="106785" y="35901"/>
                  <a:pt x="98305" y="30804"/>
                </a:cubicBezTo>
                <a:cubicBezTo>
                  <a:pt x="105412" y="26735"/>
                  <a:pt x="112544" y="22765"/>
                  <a:pt x="119701" y="18892"/>
                </a:cubicBezTo>
                <a:cubicBezTo>
                  <a:pt x="119897" y="18794"/>
                  <a:pt x="120044" y="18672"/>
                  <a:pt x="120191" y="18525"/>
                </a:cubicBezTo>
                <a:close/>
                <a:moveTo>
                  <a:pt x="63502" y="16735"/>
                </a:moveTo>
                <a:cubicBezTo>
                  <a:pt x="72620" y="20926"/>
                  <a:pt x="81492" y="25681"/>
                  <a:pt x="90192" y="30730"/>
                </a:cubicBezTo>
                <a:cubicBezTo>
                  <a:pt x="80070" y="36588"/>
                  <a:pt x="70022" y="42641"/>
                  <a:pt x="60071" y="48817"/>
                </a:cubicBezTo>
                <a:cubicBezTo>
                  <a:pt x="50954" y="43499"/>
                  <a:pt x="41763" y="38352"/>
                  <a:pt x="32548" y="33328"/>
                </a:cubicBezTo>
                <a:cubicBezTo>
                  <a:pt x="42645" y="27495"/>
                  <a:pt x="53013" y="21956"/>
                  <a:pt x="63502" y="16735"/>
                </a:cubicBezTo>
                <a:close/>
                <a:moveTo>
                  <a:pt x="150631" y="34602"/>
                </a:moveTo>
                <a:lnTo>
                  <a:pt x="172517" y="46146"/>
                </a:lnTo>
                <a:cubicBezTo>
                  <a:pt x="173007" y="46391"/>
                  <a:pt x="173498" y="46661"/>
                  <a:pt x="173963" y="46955"/>
                </a:cubicBezTo>
                <a:cubicBezTo>
                  <a:pt x="166439" y="52959"/>
                  <a:pt x="158719" y="58817"/>
                  <a:pt x="150876" y="64454"/>
                </a:cubicBezTo>
                <a:cubicBezTo>
                  <a:pt x="150655" y="64307"/>
                  <a:pt x="150435" y="64160"/>
                  <a:pt x="150214" y="64037"/>
                </a:cubicBezTo>
                <a:lnTo>
                  <a:pt x="127078" y="49014"/>
                </a:lnTo>
                <a:cubicBezTo>
                  <a:pt x="134896" y="44161"/>
                  <a:pt x="142715" y="39357"/>
                  <a:pt x="150557" y="34651"/>
                </a:cubicBezTo>
                <a:cubicBezTo>
                  <a:pt x="150582" y="34627"/>
                  <a:pt x="150606" y="34627"/>
                  <a:pt x="150631" y="34602"/>
                </a:cubicBezTo>
                <a:close/>
                <a:moveTo>
                  <a:pt x="28381" y="35730"/>
                </a:moveTo>
                <a:cubicBezTo>
                  <a:pt x="37695" y="40754"/>
                  <a:pt x="46959" y="45950"/>
                  <a:pt x="56150" y="51268"/>
                </a:cubicBezTo>
                <a:cubicBezTo>
                  <a:pt x="48503" y="56048"/>
                  <a:pt x="40954" y="60925"/>
                  <a:pt x="33479" y="65876"/>
                </a:cubicBezTo>
                <a:cubicBezTo>
                  <a:pt x="24386" y="60410"/>
                  <a:pt x="15343" y="54871"/>
                  <a:pt x="6397" y="49283"/>
                </a:cubicBezTo>
                <a:cubicBezTo>
                  <a:pt x="6666" y="49087"/>
                  <a:pt x="6985" y="48891"/>
                  <a:pt x="7304" y="48670"/>
                </a:cubicBezTo>
                <a:cubicBezTo>
                  <a:pt x="14215" y="44234"/>
                  <a:pt x="21298" y="39896"/>
                  <a:pt x="28381" y="35730"/>
                </a:cubicBezTo>
                <a:close/>
                <a:moveTo>
                  <a:pt x="94236" y="33132"/>
                </a:moveTo>
                <a:cubicBezTo>
                  <a:pt x="102790" y="38230"/>
                  <a:pt x="111196" y="43597"/>
                  <a:pt x="119431" y="48940"/>
                </a:cubicBezTo>
                <a:cubicBezTo>
                  <a:pt x="109848" y="54969"/>
                  <a:pt x="100314" y="61096"/>
                  <a:pt x="90830" y="67322"/>
                </a:cubicBezTo>
                <a:cubicBezTo>
                  <a:pt x="82006" y="61807"/>
                  <a:pt x="73085" y="56415"/>
                  <a:pt x="64090" y="51146"/>
                </a:cubicBezTo>
                <a:cubicBezTo>
                  <a:pt x="74041" y="44994"/>
                  <a:pt x="84114" y="38965"/>
                  <a:pt x="94236" y="33132"/>
                </a:cubicBezTo>
                <a:close/>
                <a:moveTo>
                  <a:pt x="60145" y="53597"/>
                </a:moveTo>
                <a:cubicBezTo>
                  <a:pt x="69188" y="58866"/>
                  <a:pt x="78183" y="64283"/>
                  <a:pt x="87080" y="69797"/>
                </a:cubicBezTo>
                <a:cubicBezTo>
                  <a:pt x="79727" y="74650"/>
                  <a:pt x="72423" y="79551"/>
                  <a:pt x="65193" y="84502"/>
                </a:cubicBezTo>
                <a:cubicBezTo>
                  <a:pt x="55880" y="79159"/>
                  <a:pt x="46591" y="73718"/>
                  <a:pt x="37376" y="68228"/>
                </a:cubicBezTo>
                <a:cubicBezTo>
                  <a:pt x="44900" y="63278"/>
                  <a:pt x="52498" y="58400"/>
                  <a:pt x="60145" y="53597"/>
                </a:cubicBezTo>
                <a:close/>
                <a:moveTo>
                  <a:pt x="123230" y="51415"/>
                </a:moveTo>
                <a:cubicBezTo>
                  <a:pt x="123622" y="51660"/>
                  <a:pt x="124014" y="51906"/>
                  <a:pt x="124407" y="52151"/>
                </a:cubicBezTo>
                <a:lnTo>
                  <a:pt x="147273" y="67003"/>
                </a:lnTo>
                <a:cubicBezTo>
                  <a:pt x="138131" y="73473"/>
                  <a:pt x="128794" y="79699"/>
                  <a:pt x="119284" y="85630"/>
                </a:cubicBezTo>
                <a:cubicBezTo>
                  <a:pt x="119211" y="85581"/>
                  <a:pt x="119137" y="85532"/>
                  <a:pt x="119064" y="85483"/>
                </a:cubicBezTo>
                <a:cubicBezTo>
                  <a:pt x="111025" y="80140"/>
                  <a:pt x="102888" y="74870"/>
                  <a:pt x="94677" y="69723"/>
                </a:cubicBezTo>
                <a:cubicBezTo>
                  <a:pt x="104138" y="63523"/>
                  <a:pt x="113672" y="57420"/>
                  <a:pt x="123230" y="51415"/>
                </a:cubicBezTo>
                <a:close/>
                <a:moveTo>
                  <a:pt x="176365" y="50288"/>
                </a:moveTo>
                <a:cubicBezTo>
                  <a:pt x="176512" y="51048"/>
                  <a:pt x="176586" y="51930"/>
                  <a:pt x="176659" y="52910"/>
                </a:cubicBezTo>
                <a:lnTo>
                  <a:pt x="178816" y="87125"/>
                </a:lnTo>
                <a:cubicBezTo>
                  <a:pt x="178792" y="87125"/>
                  <a:pt x="178792" y="87125"/>
                  <a:pt x="178767" y="87149"/>
                </a:cubicBezTo>
                <a:cubicBezTo>
                  <a:pt x="171341" y="91022"/>
                  <a:pt x="163915" y="94967"/>
                  <a:pt x="156489" y="98962"/>
                </a:cubicBezTo>
                <a:cubicBezTo>
                  <a:pt x="155998" y="89796"/>
                  <a:pt x="155435" y="80630"/>
                  <a:pt x="154797" y="71513"/>
                </a:cubicBezTo>
                <a:cubicBezTo>
                  <a:pt x="154724" y="70361"/>
                  <a:pt x="154601" y="68939"/>
                  <a:pt x="153915" y="67591"/>
                </a:cubicBezTo>
                <a:cubicBezTo>
                  <a:pt x="153891" y="67518"/>
                  <a:pt x="153842" y="67469"/>
                  <a:pt x="153793" y="67395"/>
                </a:cubicBezTo>
                <a:cubicBezTo>
                  <a:pt x="161464" y="61881"/>
                  <a:pt x="168988" y="56170"/>
                  <a:pt x="176365" y="50288"/>
                </a:cubicBezTo>
                <a:close/>
                <a:moveTo>
                  <a:pt x="90903" y="72199"/>
                </a:moveTo>
                <a:cubicBezTo>
                  <a:pt x="99163" y="77370"/>
                  <a:pt x="107373" y="82640"/>
                  <a:pt x="115461" y="88007"/>
                </a:cubicBezTo>
                <a:cubicBezTo>
                  <a:pt x="109138" y="91879"/>
                  <a:pt x="102765" y="95629"/>
                  <a:pt x="96344" y="99257"/>
                </a:cubicBezTo>
                <a:cubicBezTo>
                  <a:pt x="95364" y="99820"/>
                  <a:pt x="94555" y="100237"/>
                  <a:pt x="93844" y="100237"/>
                </a:cubicBezTo>
                <a:lnTo>
                  <a:pt x="93820" y="100237"/>
                </a:lnTo>
                <a:cubicBezTo>
                  <a:pt x="93133" y="100237"/>
                  <a:pt x="92251" y="99747"/>
                  <a:pt x="91467" y="99306"/>
                </a:cubicBezTo>
                <a:cubicBezTo>
                  <a:pt x="84016" y="95188"/>
                  <a:pt x="76565" y="91022"/>
                  <a:pt x="69139" y="86782"/>
                </a:cubicBezTo>
                <a:cubicBezTo>
                  <a:pt x="76345" y="81880"/>
                  <a:pt x="83599" y="77003"/>
                  <a:pt x="90903" y="72199"/>
                </a:cubicBezTo>
                <a:close/>
                <a:moveTo>
                  <a:pt x="4216" y="52763"/>
                </a:moveTo>
                <a:cubicBezTo>
                  <a:pt x="13627" y="58645"/>
                  <a:pt x="23161" y="64479"/>
                  <a:pt x="32719" y="70214"/>
                </a:cubicBezTo>
                <a:cubicBezTo>
                  <a:pt x="34043" y="80458"/>
                  <a:pt x="34582" y="90948"/>
                  <a:pt x="35072" y="101144"/>
                </a:cubicBezTo>
                <a:cubicBezTo>
                  <a:pt x="25342" y="96046"/>
                  <a:pt x="15588" y="90997"/>
                  <a:pt x="5833" y="86022"/>
                </a:cubicBezTo>
                <a:lnTo>
                  <a:pt x="4265" y="54160"/>
                </a:lnTo>
                <a:cubicBezTo>
                  <a:pt x="4240" y="53695"/>
                  <a:pt x="4216" y="53229"/>
                  <a:pt x="4216" y="52763"/>
                </a:cubicBezTo>
                <a:close/>
                <a:moveTo>
                  <a:pt x="150410" y="69821"/>
                </a:moveTo>
                <a:cubicBezTo>
                  <a:pt x="150606" y="70385"/>
                  <a:pt x="150655" y="71096"/>
                  <a:pt x="150704" y="71807"/>
                </a:cubicBezTo>
                <a:cubicBezTo>
                  <a:pt x="151391" y="81537"/>
                  <a:pt x="151979" y="91316"/>
                  <a:pt x="152518" y="101119"/>
                </a:cubicBezTo>
                <a:cubicBezTo>
                  <a:pt x="143303" y="106143"/>
                  <a:pt x="134112" y="111241"/>
                  <a:pt x="124995" y="116413"/>
                </a:cubicBezTo>
                <a:lnTo>
                  <a:pt x="122961" y="91928"/>
                </a:lnTo>
                <a:cubicBezTo>
                  <a:pt x="122887" y="90948"/>
                  <a:pt x="122789" y="89772"/>
                  <a:pt x="122225" y="88620"/>
                </a:cubicBezTo>
                <a:cubicBezTo>
                  <a:pt x="131784" y="82640"/>
                  <a:pt x="141195" y="76341"/>
                  <a:pt x="150410" y="69821"/>
                </a:cubicBezTo>
                <a:close/>
                <a:moveTo>
                  <a:pt x="37180" y="72885"/>
                </a:moveTo>
                <a:lnTo>
                  <a:pt x="37180" y="72885"/>
                </a:lnTo>
                <a:cubicBezTo>
                  <a:pt x="46101" y="78203"/>
                  <a:pt x="55071" y="83448"/>
                  <a:pt x="64090" y="88595"/>
                </a:cubicBezTo>
                <a:cubicBezTo>
                  <a:pt x="63870" y="97860"/>
                  <a:pt x="63772" y="107148"/>
                  <a:pt x="63845" y="116437"/>
                </a:cubicBezTo>
                <a:cubicBezTo>
                  <a:pt x="55684" y="112050"/>
                  <a:pt x="47498" y="107688"/>
                  <a:pt x="39288" y="103349"/>
                </a:cubicBezTo>
                <a:cubicBezTo>
                  <a:pt x="38822" y="93350"/>
                  <a:pt x="38332" y="83056"/>
                  <a:pt x="37180" y="72885"/>
                </a:cubicBezTo>
                <a:close/>
                <a:moveTo>
                  <a:pt x="68134" y="90924"/>
                </a:moveTo>
                <a:cubicBezTo>
                  <a:pt x="75242" y="94967"/>
                  <a:pt x="82374" y="98962"/>
                  <a:pt x="89482" y="102908"/>
                </a:cubicBezTo>
                <a:cubicBezTo>
                  <a:pt x="89751" y="103031"/>
                  <a:pt x="90021" y="103202"/>
                  <a:pt x="90315" y="103349"/>
                </a:cubicBezTo>
                <a:cubicBezTo>
                  <a:pt x="91050" y="112834"/>
                  <a:pt x="91712" y="122368"/>
                  <a:pt x="92276" y="131927"/>
                </a:cubicBezTo>
                <a:cubicBezTo>
                  <a:pt x="84212" y="127466"/>
                  <a:pt x="76100" y="123055"/>
                  <a:pt x="67963" y="118643"/>
                </a:cubicBezTo>
                <a:cubicBezTo>
                  <a:pt x="67865" y="109403"/>
                  <a:pt x="67938" y="100139"/>
                  <a:pt x="68134" y="90924"/>
                </a:cubicBezTo>
                <a:close/>
                <a:moveTo>
                  <a:pt x="118696" y="90826"/>
                </a:moveTo>
                <a:cubicBezTo>
                  <a:pt x="118794" y="91242"/>
                  <a:pt x="118843" y="91757"/>
                  <a:pt x="118892" y="92247"/>
                </a:cubicBezTo>
                <a:lnTo>
                  <a:pt x="121049" y="118643"/>
                </a:lnTo>
                <a:cubicBezTo>
                  <a:pt x="112789" y="123373"/>
                  <a:pt x="104579" y="128152"/>
                  <a:pt x="96442" y="132981"/>
                </a:cubicBezTo>
                <a:cubicBezTo>
                  <a:pt x="95878" y="123398"/>
                  <a:pt x="95241" y="113815"/>
                  <a:pt x="94481" y="104305"/>
                </a:cubicBezTo>
                <a:cubicBezTo>
                  <a:pt x="96025" y="104134"/>
                  <a:pt x="97349" y="103399"/>
                  <a:pt x="98354" y="102835"/>
                </a:cubicBezTo>
                <a:cubicBezTo>
                  <a:pt x="105192" y="98987"/>
                  <a:pt x="111981" y="94967"/>
                  <a:pt x="118696" y="90826"/>
                </a:cubicBezTo>
                <a:close/>
                <a:moveTo>
                  <a:pt x="179086" y="91610"/>
                </a:moveTo>
                <a:lnTo>
                  <a:pt x="180875" y="120089"/>
                </a:lnTo>
                <a:lnTo>
                  <a:pt x="158082" y="133226"/>
                </a:lnTo>
                <a:cubicBezTo>
                  <a:pt x="157714" y="123300"/>
                  <a:pt x="157273" y="113398"/>
                  <a:pt x="156734" y="103497"/>
                </a:cubicBezTo>
                <a:cubicBezTo>
                  <a:pt x="164184" y="99453"/>
                  <a:pt x="171635" y="95507"/>
                  <a:pt x="179086" y="91610"/>
                </a:cubicBezTo>
                <a:close/>
                <a:moveTo>
                  <a:pt x="6078" y="90752"/>
                </a:moveTo>
                <a:lnTo>
                  <a:pt x="6078" y="90752"/>
                </a:lnTo>
                <a:cubicBezTo>
                  <a:pt x="15808" y="95727"/>
                  <a:pt x="25563" y="100776"/>
                  <a:pt x="35293" y="105898"/>
                </a:cubicBezTo>
                <a:lnTo>
                  <a:pt x="36886" y="139549"/>
                </a:lnTo>
                <a:cubicBezTo>
                  <a:pt x="27646" y="134745"/>
                  <a:pt x="17989" y="129647"/>
                  <a:pt x="7745" y="124157"/>
                </a:cubicBezTo>
                <a:lnTo>
                  <a:pt x="6078" y="90752"/>
                </a:lnTo>
                <a:close/>
                <a:moveTo>
                  <a:pt x="152739" y="105653"/>
                </a:moveTo>
                <a:cubicBezTo>
                  <a:pt x="153253" y="115604"/>
                  <a:pt x="153695" y="125579"/>
                  <a:pt x="154038" y="135530"/>
                </a:cubicBezTo>
                <a:lnTo>
                  <a:pt x="127764" y="150651"/>
                </a:lnTo>
                <a:cubicBezTo>
                  <a:pt x="127421" y="145995"/>
                  <a:pt x="127054" y="141338"/>
                  <a:pt x="126661" y="136755"/>
                </a:cubicBezTo>
                <a:lnTo>
                  <a:pt x="125362" y="120922"/>
                </a:lnTo>
                <a:cubicBezTo>
                  <a:pt x="134431" y="115751"/>
                  <a:pt x="143572" y="110653"/>
                  <a:pt x="152739" y="105653"/>
                </a:cubicBezTo>
                <a:close/>
                <a:moveTo>
                  <a:pt x="39508" y="108129"/>
                </a:moveTo>
                <a:lnTo>
                  <a:pt x="39508" y="108129"/>
                </a:lnTo>
                <a:cubicBezTo>
                  <a:pt x="47645" y="112418"/>
                  <a:pt x="55782" y="116756"/>
                  <a:pt x="63870" y="121118"/>
                </a:cubicBezTo>
                <a:cubicBezTo>
                  <a:pt x="63992" y="132000"/>
                  <a:pt x="64287" y="142907"/>
                  <a:pt x="64777" y="153789"/>
                </a:cubicBezTo>
                <a:cubicBezTo>
                  <a:pt x="57130" y="149965"/>
                  <a:pt x="49263" y="145970"/>
                  <a:pt x="41077" y="141730"/>
                </a:cubicBezTo>
                <a:lnTo>
                  <a:pt x="39508" y="108129"/>
                </a:lnTo>
                <a:close/>
                <a:moveTo>
                  <a:pt x="181169" y="124672"/>
                </a:moveTo>
                <a:lnTo>
                  <a:pt x="182517" y="146044"/>
                </a:lnTo>
                <a:cubicBezTo>
                  <a:pt x="182615" y="147514"/>
                  <a:pt x="182713" y="149156"/>
                  <a:pt x="182125" y="150357"/>
                </a:cubicBezTo>
                <a:cubicBezTo>
                  <a:pt x="181561" y="151485"/>
                  <a:pt x="180336" y="152343"/>
                  <a:pt x="178767" y="153323"/>
                </a:cubicBezTo>
                <a:lnTo>
                  <a:pt x="158988" y="165969"/>
                </a:lnTo>
                <a:cubicBezTo>
                  <a:pt x="158817" y="156607"/>
                  <a:pt x="158547" y="147245"/>
                  <a:pt x="158229" y="137858"/>
                </a:cubicBezTo>
                <a:lnTo>
                  <a:pt x="181169" y="124672"/>
                </a:lnTo>
                <a:close/>
                <a:moveTo>
                  <a:pt x="121417" y="123153"/>
                </a:moveTo>
                <a:lnTo>
                  <a:pt x="122568" y="137098"/>
                </a:lnTo>
                <a:cubicBezTo>
                  <a:pt x="123010" y="142318"/>
                  <a:pt x="123451" y="147612"/>
                  <a:pt x="123818" y="152931"/>
                </a:cubicBezTo>
                <a:lnTo>
                  <a:pt x="98084" y="167734"/>
                </a:lnTo>
                <a:cubicBezTo>
                  <a:pt x="97717" y="157685"/>
                  <a:pt x="97275" y="147612"/>
                  <a:pt x="96712" y="137588"/>
                </a:cubicBezTo>
                <a:cubicBezTo>
                  <a:pt x="104873" y="132711"/>
                  <a:pt x="113133" y="127907"/>
                  <a:pt x="121417" y="123153"/>
                </a:cubicBezTo>
                <a:close/>
                <a:moveTo>
                  <a:pt x="68012" y="123349"/>
                </a:moveTo>
                <a:cubicBezTo>
                  <a:pt x="76222" y="127785"/>
                  <a:pt x="84408" y="132270"/>
                  <a:pt x="92545" y="136755"/>
                </a:cubicBezTo>
                <a:cubicBezTo>
                  <a:pt x="93133" y="147171"/>
                  <a:pt x="93624" y="157612"/>
                  <a:pt x="93991" y="168028"/>
                </a:cubicBezTo>
                <a:cubicBezTo>
                  <a:pt x="85756" y="164107"/>
                  <a:pt x="77472" y="160112"/>
                  <a:pt x="68992" y="155896"/>
                </a:cubicBezTo>
                <a:cubicBezTo>
                  <a:pt x="68478" y="145039"/>
                  <a:pt x="68134" y="134182"/>
                  <a:pt x="68012" y="123349"/>
                </a:cubicBezTo>
                <a:close/>
                <a:moveTo>
                  <a:pt x="7990" y="128937"/>
                </a:moveTo>
                <a:lnTo>
                  <a:pt x="7990" y="128937"/>
                </a:lnTo>
                <a:cubicBezTo>
                  <a:pt x="18210" y="134402"/>
                  <a:pt x="27867" y="139500"/>
                  <a:pt x="37106" y="144279"/>
                </a:cubicBezTo>
                <a:lnTo>
                  <a:pt x="38479" y="173714"/>
                </a:lnTo>
                <a:cubicBezTo>
                  <a:pt x="29974" y="168935"/>
                  <a:pt x="21396" y="163960"/>
                  <a:pt x="13284" y="158494"/>
                </a:cubicBezTo>
                <a:cubicBezTo>
                  <a:pt x="11764" y="157465"/>
                  <a:pt x="10465" y="156509"/>
                  <a:pt x="9828" y="155284"/>
                </a:cubicBezTo>
                <a:cubicBezTo>
                  <a:pt x="9240" y="154156"/>
                  <a:pt x="9166" y="152637"/>
                  <a:pt x="9093" y="151166"/>
                </a:cubicBezTo>
                <a:lnTo>
                  <a:pt x="7990" y="128937"/>
                </a:lnTo>
                <a:close/>
                <a:moveTo>
                  <a:pt x="154209" y="140186"/>
                </a:moveTo>
                <a:cubicBezTo>
                  <a:pt x="154528" y="149647"/>
                  <a:pt x="154773" y="159107"/>
                  <a:pt x="154945" y="168543"/>
                </a:cubicBezTo>
                <a:lnTo>
                  <a:pt x="129039" y="185086"/>
                </a:lnTo>
                <a:cubicBezTo>
                  <a:pt x="129210" y="175111"/>
                  <a:pt x="128769" y="165112"/>
                  <a:pt x="128083" y="155186"/>
                </a:cubicBezTo>
                <a:lnTo>
                  <a:pt x="154209" y="140186"/>
                </a:lnTo>
                <a:close/>
                <a:moveTo>
                  <a:pt x="41297" y="146460"/>
                </a:moveTo>
                <a:cubicBezTo>
                  <a:pt x="49483" y="150676"/>
                  <a:pt x="57326" y="154671"/>
                  <a:pt x="65022" y="158494"/>
                </a:cubicBezTo>
                <a:cubicBezTo>
                  <a:pt x="65537" y="168935"/>
                  <a:pt x="66247" y="179351"/>
                  <a:pt x="67105" y="189743"/>
                </a:cubicBezTo>
                <a:lnTo>
                  <a:pt x="44263" y="176974"/>
                </a:lnTo>
                <a:cubicBezTo>
                  <a:pt x="43724" y="176655"/>
                  <a:pt x="43185" y="176361"/>
                  <a:pt x="42670" y="176067"/>
                </a:cubicBezTo>
                <a:cubicBezTo>
                  <a:pt x="42670" y="175944"/>
                  <a:pt x="42694" y="175846"/>
                  <a:pt x="42670" y="175724"/>
                </a:cubicBezTo>
                <a:lnTo>
                  <a:pt x="41297" y="146460"/>
                </a:lnTo>
                <a:close/>
                <a:moveTo>
                  <a:pt x="124137" y="157465"/>
                </a:moveTo>
                <a:cubicBezTo>
                  <a:pt x="124750" y="167244"/>
                  <a:pt x="125142" y="177096"/>
                  <a:pt x="124897" y="186826"/>
                </a:cubicBezTo>
                <a:cubicBezTo>
                  <a:pt x="124897" y="187120"/>
                  <a:pt x="124946" y="187390"/>
                  <a:pt x="125044" y="187635"/>
                </a:cubicBezTo>
                <a:lnTo>
                  <a:pt x="100903" y="203027"/>
                </a:lnTo>
                <a:cubicBezTo>
                  <a:pt x="100290" y="203443"/>
                  <a:pt x="99628" y="203860"/>
                  <a:pt x="98942" y="204203"/>
                </a:cubicBezTo>
                <a:cubicBezTo>
                  <a:pt x="98819" y="193615"/>
                  <a:pt x="98599" y="183003"/>
                  <a:pt x="98256" y="172366"/>
                </a:cubicBezTo>
                <a:lnTo>
                  <a:pt x="124137" y="157465"/>
                </a:lnTo>
                <a:close/>
                <a:moveTo>
                  <a:pt x="69237" y="160577"/>
                </a:moveTo>
                <a:cubicBezTo>
                  <a:pt x="77668" y="164768"/>
                  <a:pt x="85903" y="168739"/>
                  <a:pt x="94163" y="172660"/>
                </a:cubicBezTo>
                <a:cubicBezTo>
                  <a:pt x="94506" y="183371"/>
                  <a:pt x="94726" y="194081"/>
                  <a:pt x="94849" y="204767"/>
                </a:cubicBezTo>
                <a:cubicBezTo>
                  <a:pt x="94849" y="204791"/>
                  <a:pt x="94874" y="204816"/>
                  <a:pt x="94874" y="204865"/>
                </a:cubicBezTo>
                <a:cubicBezTo>
                  <a:pt x="93722" y="204571"/>
                  <a:pt x="92496" y="203933"/>
                  <a:pt x="91124" y="203149"/>
                </a:cubicBezTo>
                <a:lnTo>
                  <a:pt x="71419" y="192145"/>
                </a:lnTo>
                <a:cubicBezTo>
                  <a:pt x="70512" y="181655"/>
                  <a:pt x="69777" y="171141"/>
                  <a:pt x="69237" y="160577"/>
                </a:cubicBezTo>
                <a:close/>
                <a:moveTo>
                  <a:pt x="91328" y="0"/>
                </a:moveTo>
                <a:cubicBezTo>
                  <a:pt x="91123" y="0"/>
                  <a:pt x="90916" y="7"/>
                  <a:pt x="90707" y="21"/>
                </a:cubicBezTo>
                <a:cubicBezTo>
                  <a:pt x="88207" y="168"/>
                  <a:pt x="85952" y="1368"/>
                  <a:pt x="83943" y="2447"/>
                </a:cubicBezTo>
                <a:cubicBezTo>
                  <a:pt x="83256" y="2815"/>
                  <a:pt x="82619" y="3158"/>
                  <a:pt x="82031" y="3427"/>
                </a:cubicBezTo>
                <a:cubicBezTo>
                  <a:pt x="80658" y="4064"/>
                  <a:pt x="79286" y="4702"/>
                  <a:pt x="77913" y="5314"/>
                </a:cubicBezTo>
                <a:cubicBezTo>
                  <a:pt x="75659" y="6368"/>
                  <a:pt x="73306" y="7422"/>
                  <a:pt x="71026" y="8525"/>
                </a:cubicBezTo>
                <a:cubicBezTo>
                  <a:pt x="68380" y="9775"/>
                  <a:pt x="65733" y="11074"/>
                  <a:pt x="63110" y="12373"/>
                </a:cubicBezTo>
                <a:cubicBezTo>
                  <a:pt x="62620" y="12422"/>
                  <a:pt x="62154" y="12643"/>
                  <a:pt x="61836" y="12986"/>
                </a:cubicBezTo>
                <a:cubicBezTo>
                  <a:pt x="50537" y="18598"/>
                  <a:pt x="39361" y="24603"/>
                  <a:pt x="28504" y="30902"/>
                </a:cubicBezTo>
                <a:cubicBezTo>
                  <a:pt x="20636" y="35485"/>
                  <a:pt x="12745" y="40288"/>
                  <a:pt x="5098" y="45239"/>
                </a:cubicBezTo>
                <a:cubicBezTo>
                  <a:pt x="3627" y="46171"/>
                  <a:pt x="1618" y="47445"/>
                  <a:pt x="686" y="49700"/>
                </a:cubicBezTo>
                <a:cubicBezTo>
                  <a:pt x="0" y="51317"/>
                  <a:pt x="98" y="53008"/>
                  <a:pt x="147" y="54381"/>
                </a:cubicBezTo>
                <a:lnTo>
                  <a:pt x="5000" y="151362"/>
                </a:lnTo>
                <a:cubicBezTo>
                  <a:pt x="5073" y="153102"/>
                  <a:pt x="5196" y="155235"/>
                  <a:pt x="6176" y="157171"/>
                </a:cubicBezTo>
                <a:cubicBezTo>
                  <a:pt x="7279" y="159254"/>
                  <a:pt x="9068" y="160602"/>
                  <a:pt x="10980" y="161876"/>
                </a:cubicBezTo>
                <a:cubicBezTo>
                  <a:pt x="21078" y="168690"/>
                  <a:pt x="31861" y="174719"/>
                  <a:pt x="42278" y="180552"/>
                </a:cubicBezTo>
                <a:lnTo>
                  <a:pt x="89114" y="206727"/>
                </a:lnTo>
                <a:cubicBezTo>
                  <a:pt x="90952" y="207757"/>
                  <a:pt x="93403" y="209129"/>
                  <a:pt x="96172" y="209129"/>
                </a:cubicBezTo>
                <a:lnTo>
                  <a:pt x="96736" y="209129"/>
                </a:lnTo>
                <a:cubicBezTo>
                  <a:pt x="99285" y="208933"/>
                  <a:pt x="101417" y="207585"/>
                  <a:pt x="103108" y="206482"/>
                </a:cubicBezTo>
                <a:lnTo>
                  <a:pt x="180973" y="156779"/>
                </a:lnTo>
                <a:cubicBezTo>
                  <a:pt x="182541" y="155774"/>
                  <a:pt x="184698" y="154426"/>
                  <a:pt x="185801" y="152171"/>
                </a:cubicBezTo>
                <a:cubicBezTo>
                  <a:pt x="186879" y="150014"/>
                  <a:pt x="186732" y="147661"/>
                  <a:pt x="186610" y="145774"/>
                </a:cubicBezTo>
                <a:lnTo>
                  <a:pt x="180752" y="52641"/>
                </a:lnTo>
                <a:cubicBezTo>
                  <a:pt x="180630" y="50705"/>
                  <a:pt x="180458" y="48033"/>
                  <a:pt x="178914" y="45925"/>
                </a:cubicBezTo>
                <a:cubicBezTo>
                  <a:pt x="177664" y="44234"/>
                  <a:pt x="175875" y="43278"/>
                  <a:pt x="174429" y="42519"/>
                </a:cubicBezTo>
                <a:lnTo>
                  <a:pt x="129995" y="19088"/>
                </a:lnTo>
                <a:cubicBezTo>
                  <a:pt x="123549" y="15682"/>
                  <a:pt x="117103" y="12250"/>
                  <a:pt x="110535" y="8721"/>
                </a:cubicBezTo>
                <a:lnTo>
                  <a:pt x="108893" y="7839"/>
                </a:lnTo>
                <a:cubicBezTo>
                  <a:pt x="106197" y="6393"/>
                  <a:pt x="103501" y="4947"/>
                  <a:pt x="100805" y="3501"/>
                </a:cubicBezTo>
                <a:cubicBezTo>
                  <a:pt x="100437" y="3305"/>
                  <a:pt x="100069" y="3109"/>
                  <a:pt x="99702" y="2888"/>
                </a:cubicBezTo>
                <a:cubicBezTo>
                  <a:pt x="97240" y="1531"/>
                  <a:pt x="94476" y="0"/>
                  <a:pt x="913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5" name="Google Shape;2505;p57"/>
          <p:cNvGrpSpPr/>
          <p:nvPr/>
        </p:nvGrpSpPr>
        <p:grpSpPr>
          <a:xfrm>
            <a:off x="7583913" y="-156039"/>
            <a:ext cx="1693701" cy="857873"/>
            <a:chOff x="0" y="6078527"/>
            <a:chExt cx="2501774" cy="1267169"/>
          </a:xfrm>
        </p:grpSpPr>
        <p:sp>
          <p:nvSpPr>
            <p:cNvPr id="2506" name="Google Shape;2506;p57"/>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7"/>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7"/>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7"/>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7"/>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7"/>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57"/>
          <p:cNvGrpSpPr/>
          <p:nvPr/>
        </p:nvGrpSpPr>
        <p:grpSpPr>
          <a:xfrm rot="2065613">
            <a:off x="8234694" y="2817224"/>
            <a:ext cx="1653875" cy="539976"/>
            <a:chOff x="2564525" y="5223525"/>
            <a:chExt cx="2556110" cy="834547"/>
          </a:xfrm>
        </p:grpSpPr>
        <p:sp>
          <p:nvSpPr>
            <p:cNvPr id="2513" name="Google Shape;2513;p57"/>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7"/>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7"/>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7"/>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7"/>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7"/>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7"/>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7"/>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7"/>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7"/>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57"/>
          <p:cNvGrpSpPr/>
          <p:nvPr/>
        </p:nvGrpSpPr>
        <p:grpSpPr>
          <a:xfrm rot="1445359">
            <a:off x="-981289" y="3658598"/>
            <a:ext cx="1719380" cy="916216"/>
            <a:chOff x="7463504" y="3075665"/>
            <a:chExt cx="2603050" cy="1387103"/>
          </a:xfrm>
        </p:grpSpPr>
        <p:sp>
          <p:nvSpPr>
            <p:cNvPr id="2524" name="Google Shape;2524;p57"/>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7"/>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7"/>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7"/>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7"/>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7"/>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7"/>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7"/>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7"/>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7"/>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7"/>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7"/>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7"/>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7"/>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7"/>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7"/>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7"/>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7"/>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7"/>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7"/>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7"/>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7"/>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7"/>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7"/>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7"/>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7"/>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7"/>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7"/>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7"/>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7"/>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7"/>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7"/>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7"/>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C5F5540-C3C0-AE21-6BC8-15766E1BCD33}"/>
              </a:ext>
            </a:extLst>
          </p:cNvPr>
          <p:cNvPicPr>
            <a:picLocks noChangeAspect="1"/>
          </p:cNvPicPr>
          <p:nvPr/>
        </p:nvPicPr>
        <p:blipFill>
          <a:blip r:embed="rId3"/>
          <a:stretch>
            <a:fillRect/>
          </a:stretch>
        </p:blipFill>
        <p:spPr>
          <a:xfrm>
            <a:off x="105636" y="0"/>
            <a:ext cx="8932727" cy="5143500"/>
          </a:xfrm>
          <a:prstGeom prst="rect">
            <a:avLst/>
          </a:prstGeom>
        </p:spPr>
      </p:pic>
    </p:spTree>
    <p:extLst>
      <p:ext uri="{BB962C8B-B14F-4D97-AF65-F5344CB8AC3E}">
        <p14:creationId xmlns:p14="http://schemas.microsoft.com/office/powerpoint/2010/main" val="3805877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2"/>
        <p:cNvGrpSpPr/>
        <p:nvPr/>
      </p:nvGrpSpPr>
      <p:grpSpPr>
        <a:xfrm>
          <a:off x="0" y="0"/>
          <a:ext cx="0" cy="0"/>
          <a:chOff x="0" y="0"/>
          <a:chExt cx="0" cy="0"/>
        </a:xfrm>
      </p:grpSpPr>
      <p:grpSp>
        <p:nvGrpSpPr>
          <p:cNvPr id="2492" name="Google Shape;2492;p57"/>
          <p:cNvGrpSpPr/>
          <p:nvPr/>
        </p:nvGrpSpPr>
        <p:grpSpPr>
          <a:xfrm>
            <a:off x="4982234" y="413196"/>
            <a:ext cx="619062" cy="333196"/>
            <a:chOff x="1190000" y="1443025"/>
            <a:chExt cx="5241850" cy="2821300"/>
          </a:xfrm>
        </p:grpSpPr>
        <p:sp>
          <p:nvSpPr>
            <p:cNvPr id="2493" name="Google Shape;2493;p57"/>
            <p:cNvSpPr/>
            <p:nvPr/>
          </p:nvSpPr>
          <p:spPr>
            <a:xfrm>
              <a:off x="1190000" y="1443025"/>
              <a:ext cx="5241850" cy="2821300"/>
            </a:xfrm>
            <a:custGeom>
              <a:avLst/>
              <a:gdLst/>
              <a:ahLst/>
              <a:cxnLst/>
              <a:rect l="l" t="t" r="r" b="b"/>
              <a:pathLst>
                <a:path w="209674" h="112852" extrusionOk="0">
                  <a:moveTo>
                    <a:pt x="53528" y="39374"/>
                  </a:moveTo>
                  <a:lnTo>
                    <a:pt x="55586" y="72975"/>
                  </a:lnTo>
                  <a:cubicBezTo>
                    <a:pt x="51444" y="73220"/>
                    <a:pt x="47278" y="73368"/>
                    <a:pt x="43160" y="73441"/>
                  </a:cubicBezTo>
                  <a:cubicBezTo>
                    <a:pt x="42376" y="62290"/>
                    <a:pt x="42107" y="50991"/>
                    <a:pt x="42278" y="39790"/>
                  </a:cubicBezTo>
                  <a:cubicBezTo>
                    <a:pt x="46003" y="39643"/>
                    <a:pt x="49753" y="39496"/>
                    <a:pt x="53528" y="39374"/>
                  </a:cubicBezTo>
                  <a:close/>
                  <a:moveTo>
                    <a:pt x="79703" y="38541"/>
                  </a:moveTo>
                  <a:cubicBezTo>
                    <a:pt x="80855" y="50158"/>
                    <a:pt x="82056" y="62118"/>
                    <a:pt x="81590" y="73931"/>
                  </a:cubicBezTo>
                  <a:cubicBezTo>
                    <a:pt x="77179" y="73858"/>
                    <a:pt x="72718" y="73637"/>
                    <a:pt x="68331" y="73269"/>
                  </a:cubicBezTo>
                  <a:cubicBezTo>
                    <a:pt x="68086" y="61848"/>
                    <a:pt x="68208" y="50280"/>
                    <a:pt x="68699" y="38859"/>
                  </a:cubicBezTo>
                  <a:cubicBezTo>
                    <a:pt x="72350" y="38737"/>
                    <a:pt x="76027" y="38639"/>
                    <a:pt x="79703" y="38541"/>
                  </a:cubicBezTo>
                  <a:close/>
                  <a:moveTo>
                    <a:pt x="127985" y="38222"/>
                  </a:moveTo>
                  <a:cubicBezTo>
                    <a:pt x="132348" y="38271"/>
                    <a:pt x="136686" y="38393"/>
                    <a:pt x="141024" y="38516"/>
                  </a:cubicBezTo>
                  <a:lnTo>
                    <a:pt x="140705" y="74348"/>
                  </a:lnTo>
                  <a:lnTo>
                    <a:pt x="127422" y="74348"/>
                  </a:lnTo>
                  <a:lnTo>
                    <a:pt x="127985" y="38222"/>
                  </a:lnTo>
                  <a:close/>
                  <a:moveTo>
                    <a:pt x="156489" y="39178"/>
                  </a:moveTo>
                  <a:cubicBezTo>
                    <a:pt x="160165" y="39374"/>
                    <a:pt x="163842" y="39594"/>
                    <a:pt x="167518" y="39864"/>
                  </a:cubicBezTo>
                  <a:cubicBezTo>
                    <a:pt x="168278" y="51702"/>
                    <a:pt x="168229" y="63662"/>
                    <a:pt x="167371" y="75500"/>
                  </a:cubicBezTo>
                  <a:cubicBezTo>
                    <a:pt x="165749" y="75561"/>
                    <a:pt x="164123" y="75592"/>
                    <a:pt x="162496" y="75592"/>
                  </a:cubicBezTo>
                  <a:cubicBezTo>
                    <a:pt x="160214" y="75592"/>
                    <a:pt x="157931" y="75531"/>
                    <a:pt x="155656" y="75402"/>
                  </a:cubicBezTo>
                  <a:cubicBezTo>
                    <a:pt x="154920" y="63343"/>
                    <a:pt x="155215" y="51187"/>
                    <a:pt x="156489" y="39178"/>
                  </a:cubicBezTo>
                  <a:close/>
                  <a:moveTo>
                    <a:pt x="38185" y="39938"/>
                  </a:moveTo>
                  <a:cubicBezTo>
                    <a:pt x="37989" y="51187"/>
                    <a:pt x="38283" y="62559"/>
                    <a:pt x="39067" y="73760"/>
                  </a:cubicBezTo>
                  <a:cubicBezTo>
                    <a:pt x="39116" y="74397"/>
                    <a:pt x="39215" y="75892"/>
                    <a:pt x="40440" y="76823"/>
                  </a:cubicBezTo>
                  <a:cubicBezTo>
                    <a:pt x="41273" y="77485"/>
                    <a:pt x="42205" y="77534"/>
                    <a:pt x="42842" y="77534"/>
                  </a:cubicBezTo>
                  <a:lnTo>
                    <a:pt x="43062" y="77534"/>
                  </a:lnTo>
                  <a:cubicBezTo>
                    <a:pt x="44484" y="77509"/>
                    <a:pt x="45905" y="77485"/>
                    <a:pt x="47327" y="77436"/>
                  </a:cubicBezTo>
                  <a:lnTo>
                    <a:pt x="47400" y="106920"/>
                  </a:lnTo>
                  <a:lnTo>
                    <a:pt x="27205" y="106675"/>
                  </a:lnTo>
                  <a:cubicBezTo>
                    <a:pt x="27205" y="106650"/>
                    <a:pt x="27205" y="106601"/>
                    <a:pt x="27205" y="106552"/>
                  </a:cubicBezTo>
                  <a:lnTo>
                    <a:pt x="25955" y="44570"/>
                  </a:lnTo>
                  <a:cubicBezTo>
                    <a:pt x="25931" y="43614"/>
                    <a:pt x="25906" y="42535"/>
                    <a:pt x="26274" y="41849"/>
                  </a:cubicBezTo>
                  <a:cubicBezTo>
                    <a:pt x="26985" y="40550"/>
                    <a:pt x="29337" y="40305"/>
                    <a:pt x="31323" y="40207"/>
                  </a:cubicBezTo>
                  <a:cubicBezTo>
                    <a:pt x="33602" y="40134"/>
                    <a:pt x="35881" y="40036"/>
                    <a:pt x="38185" y="39938"/>
                  </a:cubicBezTo>
                  <a:close/>
                  <a:moveTo>
                    <a:pt x="64581" y="38982"/>
                  </a:moveTo>
                  <a:lnTo>
                    <a:pt x="64581" y="38982"/>
                  </a:lnTo>
                  <a:cubicBezTo>
                    <a:pt x="64091" y="50574"/>
                    <a:pt x="63968" y="62314"/>
                    <a:pt x="64238" y="73907"/>
                  </a:cubicBezTo>
                  <a:cubicBezTo>
                    <a:pt x="64262" y="74348"/>
                    <a:pt x="64287" y="75157"/>
                    <a:pt x="64802" y="75941"/>
                  </a:cubicBezTo>
                  <a:cubicBezTo>
                    <a:pt x="65659" y="77166"/>
                    <a:pt x="67106" y="77289"/>
                    <a:pt x="67645" y="77338"/>
                  </a:cubicBezTo>
                  <a:cubicBezTo>
                    <a:pt x="69752" y="77509"/>
                    <a:pt x="71885" y="77657"/>
                    <a:pt x="74017" y="77755"/>
                  </a:cubicBezTo>
                  <a:lnTo>
                    <a:pt x="73943" y="107239"/>
                  </a:lnTo>
                  <a:lnTo>
                    <a:pt x="51493" y="106969"/>
                  </a:lnTo>
                  <a:lnTo>
                    <a:pt x="51420" y="77289"/>
                  </a:lnTo>
                  <a:cubicBezTo>
                    <a:pt x="53577" y="77191"/>
                    <a:pt x="55733" y="77068"/>
                    <a:pt x="57890" y="76921"/>
                  </a:cubicBezTo>
                  <a:cubicBezTo>
                    <a:pt x="59018" y="76848"/>
                    <a:pt x="59875" y="75892"/>
                    <a:pt x="59802" y="74765"/>
                  </a:cubicBezTo>
                  <a:lnTo>
                    <a:pt x="57621" y="39227"/>
                  </a:lnTo>
                  <a:cubicBezTo>
                    <a:pt x="59949" y="39129"/>
                    <a:pt x="62253" y="39055"/>
                    <a:pt x="64581" y="38982"/>
                  </a:cubicBezTo>
                  <a:close/>
                  <a:moveTo>
                    <a:pt x="102325" y="38148"/>
                  </a:moveTo>
                  <a:lnTo>
                    <a:pt x="98795" y="107557"/>
                  </a:lnTo>
                  <a:lnTo>
                    <a:pt x="78036" y="107288"/>
                  </a:lnTo>
                  <a:lnTo>
                    <a:pt x="78110" y="77926"/>
                  </a:lnTo>
                  <a:cubicBezTo>
                    <a:pt x="79924" y="78000"/>
                    <a:pt x="81737" y="78049"/>
                    <a:pt x="83526" y="78049"/>
                  </a:cubicBezTo>
                  <a:lnTo>
                    <a:pt x="83551" y="78049"/>
                  </a:lnTo>
                  <a:cubicBezTo>
                    <a:pt x="84629" y="78049"/>
                    <a:pt x="85536" y="77191"/>
                    <a:pt x="85585" y="76112"/>
                  </a:cubicBezTo>
                  <a:cubicBezTo>
                    <a:pt x="86296" y="63466"/>
                    <a:pt x="85046" y="50746"/>
                    <a:pt x="83796" y="38443"/>
                  </a:cubicBezTo>
                  <a:cubicBezTo>
                    <a:pt x="89972" y="38295"/>
                    <a:pt x="96148" y="38197"/>
                    <a:pt x="102325" y="38148"/>
                  </a:cubicBezTo>
                  <a:close/>
                  <a:moveTo>
                    <a:pt x="111106" y="38090"/>
                  </a:moveTo>
                  <a:cubicBezTo>
                    <a:pt x="115375" y="38090"/>
                    <a:pt x="119640" y="38113"/>
                    <a:pt x="123892" y="38148"/>
                  </a:cubicBezTo>
                  <a:lnTo>
                    <a:pt x="123304" y="76358"/>
                  </a:lnTo>
                  <a:cubicBezTo>
                    <a:pt x="123280" y="76897"/>
                    <a:pt x="123500" y="77436"/>
                    <a:pt x="123892" y="77828"/>
                  </a:cubicBezTo>
                  <a:cubicBezTo>
                    <a:pt x="124260" y="78220"/>
                    <a:pt x="124799" y="78441"/>
                    <a:pt x="125338" y="78441"/>
                  </a:cubicBezTo>
                  <a:lnTo>
                    <a:pt x="131245" y="78441"/>
                  </a:lnTo>
                  <a:lnTo>
                    <a:pt x="131171" y="107949"/>
                  </a:lnTo>
                  <a:lnTo>
                    <a:pt x="102888" y="107606"/>
                  </a:lnTo>
                  <a:lnTo>
                    <a:pt x="106418" y="38099"/>
                  </a:lnTo>
                  <a:cubicBezTo>
                    <a:pt x="107981" y="38093"/>
                    <a:pt x="109544" y="38090"/>
                    <a:pt x="111106" y="38090"/>
                  </a:cubicBezTo>
                  <a:close/>
                  <a:moveTo>
                    <a:pt x="145117" y="38663"/>
                  </a:moveTo>
                  <a:cubicBezTo>
                    <a:pt x="147543" y="38761"/>
                    <a:pt x="149970" y="38859"/>
                    <a:pt x="152396" y="38957"/>
                  </a:cubicBezTo>
                  <a:cubicBezTo>
                    <a:pt x="151048" y="51726"/>
                    <a:pt x="150803" y="64691"/>
                    <a:pt x="151685" y="77485"/>
                  </a:cubicBezTo>
                  <a:cubicBezTo>
                    <a:pt x="151759" y="78514"/>
                    <a:pt x="152568" y="79323"/>
                    <a:pt x="153597" y="79397"/>
                  </a:cubicBezTo>
                  <a:cubicBezTo>
                    <a:pt x="155582" y="79519"/>
                    <a:pt x="157567" y="79617"/>
                    <a:pt x="159553" y="79642"/>
                  </a:cubicBezTo>
                  <a:cubicBezTo>
                    <a:pt x="159455" y="89176"/>
                    <a:pt x="158940" y="98808"/>
                    <a:pt x="158009" y="108268"/>
                  </a:cubicBezTo>
                  <a:lnTo>
                    <a:pt x="135264" y="107998"/>
                  </a:lnTo>
                  <a:lnTo>
                    <a:pt x="135338" y="78441"/>
                  </a:lnTo>
                  <a:lnTo>
                    <a:pt x="142740" y="78465"/>
                  </a:lnTo>
                  <a:cubicBezTo>
                    <a:pt x="143867" y="78465"/>
                    <a:pt x="144774" y="77559"/>
                    <a:pt x="144798" y="76431"/>
                  </a:cubicBezTo>
                  <a:lnTo>
                    <a:pt x="145117" y="38663"/>
                  </a:lnTo>
                  <a:close/>
                  <a:moveTo>
                    <a:pt x="171660" y="40158"/>
                  </a:moveTo>
                  <a:cubicBezTo>
                    <a:pt x="174797" y="40403"/>
                    <a:pt x="177934" y="40673"/>
                    <a:pt x="181096" y="40967"/>
                  </a:cubicBezTo>
                  <a:cubicBezTo>
                    <a:pt x="181218" y="40967"/>
                    <a:pt x="181561" y="41016"/>
                    <a:pt x="181758" y="41065"/>
                  </a:cubicBezTo>
                  <a:cubicBezTo>
                    <a:pt x="181782" y="41212"/>
                    <a:pt x="181782" y="41457"/>
                    <a:pt x="181782" y="41800"/>
                  </a:cubicBezTo>
                  <a:cubicBezTo>
                    <a:pt x="181807" y="63956"/>
                    <a:pt x="181292" y="86431"/>
                    <a:pt x="180312" y="108538"/>
                  </a:cubicBezTo>
                  <a:lnTo>
                    <a:pt x="162126" y="108317"/>
                  </a:lnTo>
                  <a:cubicBezTo>
                    <a:pt x="163033" y="98832"/>
                    <a:pt x="163548" y="89200"/>
                    <a:pt x="163670" y="79691"/>
                  </a:cubicBezTo>
                  <a:cubicBezTo>
                    <a:pt x="165557" y="79666"/>
                    <a:pt x="167469" y="79617"/>
                    <a:pt x="169381" y="79519"/>
                  </a:cubicBezTo>
                  <a:cubicBezTo>
                    <a:pt x="170410" y="79470"/>
                    <a:pt x="171219" y="78661"/>
                    <a:pt x="171317" y="77632"/>
                  </a:cubicBezTo>
                  <a:cubicBezTo>
                    <a:pt x="172322" y="65206"/>
                    <a:pt x="172420" y="52609"/>
                    <a:pt x="171660" y="40158"/>
                  </a:cubicBezTo>
                  <a:close/>
                  <a:moveTo>
                    <a:pt x="60684" y="4106"/>
                  </a:moveTo>
                  <a:cubicBezTo>
                    <a:pt x="64606" y="4106"/>
                    <a:pt x="68527" y="4130"/>
                    <a:pt x="72399" y="4155"/>
                  </a:cubicBezTo>
                  <a:lnTo>
                    <a:pt x="101981" y="4302"/>
                  </a:lnTo>
                  <a:cubicBezTo>
                    <a:pt x="107815" y="4326"/>
                    <a:pt x="113648" y="4351"/>
                    <a:pt x="119481" y="4375"/>
                  </a:cubicBezTo>
                  <a:cubicBezTo>
                    <a:pt x="131147" y="4449"/>
                    <a:pt x="142789" y="4498"/>
                    <a:pt x="154455" y="4571"/>
                  </a:cubicBezTo>
                  <a:cubicBezTo>
                    <a:pt x="167248" y="4645"/>
                    <a:pt x="180875" y="5503"/>
                    <a:pt x="194943" y="7096"/>
                  </a:cubicBezTo>
                  <a:cubicBezTo>
                    <a:pt x="197884" y="7439"/>
                    <a:pt x="201168" y="7954"/>
                    <a:pt x="202835" y="10012"/>
                  </a:cubicBezTo>
                  <a:cubicBezTo>
                    <a:pt x="204159" y="11654"/>
                    <a:pt x="204355" y="14105"/>
                    <a:pt x="204477" y="16899"/>
                  </a:cubicBezTo>
                  <a:cubicBezTo>
                    <a:pt x="205580" y="45256"/>
                    <a:pt x="205139" y="74029"/>
                    <a:pt x="203203" y="102361"/>
                  </a:cubicBezTo>
                  <a:cubicBezTo>
                    <a:pt x="203080" y="104420"/>
                    <a:pt x="202860" y="106381"/>
                    <a:pt x="201781" y="107459"/>
                  </a:cubicBezTo>
                  <a:cubicBezTo>
                    <a:pt x="200661" y="108580"/>
                    <a:pt x="198639" y="108737"/>
                    <a:pt x="196558" y="108737"/>
                  </a:cubicBezTo>
                  <a:cubicBezTo>
                    <a:pt x="196363" y="108737"/>
                    <a:pt x="196168" y="108736"/>
                    <a:pt x="195973" y="108734"/>
                  </a:cubicBezTo>
                  <a:lnTo>
                    <a:pt x="184404" y="108587"/>
                  </a:lnTo>
                  <a:cubicBezTo>
                    <a:pt x="185409" y="86455"/>
                    <a:pt x="185900" y="63981"/>
                    <a:pt x="185900" y="41800"/>
                  </a:cubicBezTo>
                  <a:cubicBezTo>
                    <a:pt x="185900" y="40942"/>
                    <a:pt x="185900" y="39374"/>
                    <a:pt x="184748" y="38173"/>
                  </a:cubicBezTo>
                  <a:cubicBezTo>
                    <a:pt x="183694" y="37095"/>
                    <a:pt x="182248" y="36947"/>
                    <a:pt x="181463" y="36874"/>
                  </a:cubicBezTo>
                  <a:cubicBezTo>
                    <a:pt x="158691" y="34733"/>
                    <a:pt x="135726" y="33982"/>
                    <a:pt x="112815" y="33982"/>
                  </a:cubicBezTo>
                  <a:cubicBezTo>
                    <a:pt x="85374" y="33982"/>
                    <a:pt x="58012" y="35059"/>
                    <a:pt x="31151" y="36114"/>
                  </a:cubicBezTo>
                  <a:cubicBezTo>
                    <a:pt x="29190" y="36188"/>
                    <a:pt x="24583" y="36384"/>
                    <a:pt x="22671" y="39913"/>
                  </a:cubicBezTo>
                  <a:cubicBezTo>
                    <a:pt x="21789" y="41531"/>
                    <a:pt x="21813" y="43344"/>
                    <a:pt x="21838" y="44643"/>
                  </a:cubicBezTo>
                  <a:lnTo>
                    <a:pt x="23112" y="106626"/>
                  </a:lnTo>
                  <a:lnTo>
                    <a:pt x="9608" y="106454"/>
                  </a:lnTo>
                  <a:cubicBezTo>
                    <a:pt x="8873" y="106454"/>
                    <a:pt x="7182" y="106430"/>
                    <a:pt x="6691" y="105817"/>
                  </a:cubicBezTo>
                  <a:cubicBezTo>
                    <a:pt x="6373" y="105400"/>
                    <a:pt x="6348" y="104469"/>
                    <a:pt x="6324" y="103783"/>
                  </a:cubicBezTo>
                  <a:cubicBezTo>
                    <a:pt x="5123" y="74961"/>
                    <a:pt x="4388" y="45697"/>
                    <a:pt x="4118" y="16850"/>
                  </a:cubicBezTo>
                  <a:cubicBezTo>
                    <a:pt x="4093" y="13664"/>
                    <a:pt x="4241" y="10135"/>
                    <a:pt x="6299" y="8346"/>
                  </a:cubicBezTo>
                  <a:cubicBezTo>
                    <a:pt x="7647" y="7169"/>
                    <a:pt x="9706" y="6826"/>
                    <a:pt x="11912" y="6532"/>
                  </a:cubicBezTo>
                  <a:cubicBezTo>
                    <a:pt x="28014" y="4449"/>
                    <a:pt x="44484" y="4106"/>
                    <a:pt x="60684" y="4106"/>
                  </a:cubicBezTo>
                  <a:close/>
                  <a:moveTo>
                    <a:pt x="60942" y="0"/>
                  </a:moveTo>
                  <a:cubicBezTo>
                    <a:pt x="44528" y="0"/>
                    <a:pt x="27814" y="339"/>
                    <a:pt x="11373" y="2464"/>
                  </a:cubicBezTo>
                  <a:cubicBezTo>
                    <a:pt x="8652" y="2831"/>
                    <a:pt x="5809" y="3321"/>
                    <a:pt x="3603" y="5233"/>
                  </a:cubicBezTo>
                  <a:cubicBezTo>
                    <a:pt x="246" y="8174"/>
                    <a:pt x="0" y="12782"/>
                    <a:pt x="25" y="16875"/>
                  </a:cubicBezTo>
                  <a:cubicBezTo>
                    <a:pt x="295" y="45795"/>
                    <a:pt x="1005" y="75083"/>
                    <a:pt x="2206" y="103954"/>
                  </a:cubicBezTo>
                  <a:cubicBezTo>
                    <a:pt x="2255" y="105106"/>
                    <a:pt x="2329" y="106871"/>
                    <a:pt x="3432" y="108317"/>
                  </a:cubicBezTo>
                  <a:cubicBezTo>
                    <a:pt x="5123" y="110523"/>
                    <a:pt x="8137" y="110547"/>
                    <a:pt x="9559" y="110572"/>
                  </a:cubicBezTo>
                  <a:lnTo>
                    <a:pt x="195924" y="112827"/>
                  </a:lnTo>
                  <a:cubicBezTo>
                    <a:pt x="196193" y="112851"/>
                    <a:pt x="196463" y="112851"/>
                    <a:pt x="196757" y="112851"/>
                  </a:cubicBezTo>
                  <a:cubicBezTo>
                    <a:pt x="199110" y="112851"/>
                    <a:pt x="202418" y="112631"/>
                    <a:pt x="204673" y="110351"/>
                  </a:cubicBezTo>
                  <a:cubicBezTo>
                    <a:pt x="206756" y="108268"/>
                    <a:pt x="207124" y="105400"/>
                    <a:pt x="207296" y="102631"/>
                  </a:cubicBezTo>
                  <a:cubicBezTo>
                    <a:pt x="209256" y="74152"/>
                    <a:pt x="209673" y="45256"/>
                    <a:pt x="208570" y="16728"/>
                  </a:cubicBezTo>
                  <a:cubicBezTo>
                    <a:pt x="208423" y="13321"/>
                    <a:pt x="208129" y="10061"/>
                    <a:pt x="206021" y="7439"/>
                  </a:cubicBezTo>
                  <a:cubicBezTo>
                    <a:pt x="203399" y="4179"/>
                    <a:pt x="199159" y="3444"/>
                    <a:pt x="195409" y="3027"/>
                  </a:cubicBezTo>
                  <a:cubicBezTo>
                    <a:pt x="181194" y="1410"/>
                    <a:pt x="167420" y="552"/>
                    <a:pt x="154479" y="454"/>
                  </a:cubicBezTo>
                  <a:cubicBezTo>
                    <a:pt x="142813" y="380"/>
                    <a:pt x="131147" y="331"/>
                    <a:pt x="119505" y="282"/>
                  </a:cubicBezTo>
                  <a:cubicBezTo>
                    <a:pt x="113672" y="258"/>
                    <a:pt x="107839" y="233"/>
                    <a:pt x="102006" y="184"/>
                  </a:cubicBezTo>
                  <a:lnTo>
                    <a:pt x="72424" y="37"/>
                  </a:lnTo>
                  <a:cubicBezTo>
                    <a:pt x="68618" y="19"/>
                    <a:pt x="64789" y="0"/>
                    <a:pt x="60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7"/>
            <p:cNvSpPr/>
            <p:nvPr/>
          </p:nvSpPr>
          <p:spPr>
            <a:xfrm>
              <a:off x="5368750" y="1715525"/>
              <a:ext cx="691775" cy="586250"/>
            </a:xfrm>
            <a:custGeom>
              <a:avLst/>
              <a:gdLst/>
              <a:ahLst/>
              <a:cxnLst/>
              <a:rect l="l" t="t" r="r" b="b"/>
              <a:pathLst>
                <a:path w="27671" h="23450" extrusionOk="0">
                  <a:moveTo>
                    <a:pt x="13283" y="4112"/>
                  </a:moveTo>
                  <a:cubicBezTo>
                    <a:pt x="14705" y="4112"/>
                    <a:pt x="16153" y="4400"/>
                    <a:pt x="17475" y="4970"/>
                  </a:cubicBezTo>
                  <a:cubicBezTo>
                    <a:pt x="19852" y="5999"/>
                    <a:pt x="21544" y="7813"/>
                    <a:pt x="22230" y="10092"/>
                  </a:cubicBezTo>
                  <a:cubicBezTo>
                    <a:pt x="23186" y="13131"/>
                    <a:pt x="21666" y="16832"/>
                    <a:pt x="18872" y="18376"/>
                  </a:cubicBezTo>
                  <a:cubicBezTo>
                    <a:pt x="17532" y="19108"/>
                    <a:pt x="16041" y="19359"/>
                    <a:pt x="14638" y="19359"/>
                  </a:cubicBezTo>
                  <a:cubicBezTo>
                    <a:pt x="12989" y="19359"/>
                    <a:pt x="11461" y="19013"/>
                    <a:pt x="10441" y="18695"/>
                  </a:cubicBezTo>
                  <a:cubicBezTo>
                    <a:pt x="8946" y="18254"/>
                    <a:pt x="7794" y="17714"/>
                    <a:pt x="6936" y="17053"/>
                  </a:cubicBezTo>
                  <a:cubicBezTo>
                    <a:pt x="4608" y="15264"/>
                    <a:pt x="4314" y="13033"/>
                    <a:pt x="4461" y="11514"/>
                  </a:cubicBezTo>
                  <a:cubicBezTo>
                    <a:pt x="4731" y="8818"/>
                    <a:pt x="6569" y="6269"/>
                    <a:pt x="9167" y="5019"/>
                  </a:cubicBezTo>
                  <a:cubicBezTo>
                    <a:pt x="10405" y="4412"/>
                    <a:pt x="11831" y="4112"/>
                    <a:pt x="13283" y="4112"/>
                  </a:cubicBezTo>
                  <a:close/>
                  <a:moveTo>
                    <a:pt x="13287" y="0"/>
                  </a:moveTo>
                  <a:cubicBezTo>
                    <a:pt x="11226" y="0"/>
                    <a:pt x="9193" y="442"/>
                    <a:pt x="7377" y="1318"/>
                  </a:cubicBezTo>
                  <a:cubicBezTo>
                    <a:pt x="3554" y="3181"/>
                    <a:pt x="809" y="7004"/>
                    <a:pt x="392" y="11073"/>
                  </a:cubicBezTo>
                  <a:cubicBezTo>
                    <a:pt x="0" y="14675"/>
                    <a:pt x="1495" y="18033"/>
                    <a:pt x="4412" y="20288"/>
                  </a:cubicBezTo>
                  <a:cubicBezTo>
                    <a:pt x="5686" y="21293"/>
                    <a:pt x="7279" y="22053"/>
                    <a:pt x="9265" y="22641"/>
                  </a:cubicBezTo>
                  <a:cubicBezTo>
                    <a:pt x="11103" y="23180"/>
                    <a:pt x="12916" y="23450"/>
                    <a:pt x="14608" y="23450"/>
                  </a:cubicBezTo>
                  <a:cubicBezTo>
                    <a:pt x="16936" y="23450"/>
                    <a:pt x="19044" y="22959"/>
                    <a:pt x="20857" y="21955"/>
                  </a:cubicBezTo>
                  <a:cubicBezTo>
                    <a:pt x="25342" y="19504"/>
                    <a:pt x="27671" y="13744"/>
                    <a:pt x="26151" y="8867"/>
                  </a:cubicBezTo>
                  <a:cubicBezTo>
                    <a:pt x="25097" y="5436"/>
                    <a:pt x="22597" y="2715"/>
                    <a:pt x="19117" y="1220"/>
                  </a:cubicBezTo>
                  <a:cubicBezTo>
                    <a:pt x="17259" y="405"/>
                    <a:pt x="15260" y="0"/>
                    <a:pt x="1328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7"/>
            <p:cNvSpPr/>
            <p:nvPr/>
          </p:nvSpPr>
          <p:spPr>
            <a:xfrm>
              <a:off x="1476750" y="1648725"/>
              <a:ext cx="717525" cy="627925"/>
            </a:xfrm>
            <a:custGeom>
              <a:avLst/>
              <a:gdLst/>
              <a:ahLst/>
              <a:cxnLst/>
              <a:rect l="l" t="t" r="r" b="b"/>
              <a:pathLst>
                <a:path w="28701" h="25117" extrusionOk="0">
                  <a:moveTo>
                    <a:pt x="14692" y="4099"/>
                  </a:moveTo>
                  <a:cubicBezTo>
                    <a:pt x="17731" y="4099"/>
                    <a:pt x="20362" y="5509"/>
                    <a:pt x="21985" y="8059"/>
                  </a:cubicBezTo>
                  <a:cubicBezTo>
                    <a:pt x="24117" y="11416"/>
                    <a:pt x="23308" y="16465"/>
                    <a:pt x="20269" y="18891"/>
                  </a:cubicBezTo>
                  <a:cubicBezTo>
                    <a:pt x="19044" y="19847"/>
                    <a:pt x="17402" y="20534"/>
                    <a:pt x="15539" y="20852"/>
                  </a:cubicBezTo>
                  <a:cubicBezTo>
                    <a:pt x="14887" y="20969"/>
                    <a:pt x="14197" y="21031"/>
                    <a:pt x="13493" y="21031"/>
                  </a:cubicBezTo>
                  <a:cubicBezTo>
                    <a:pt x="10648" y="21031"/>
                    <a:pt x="7577" y="20024"/>
                    <a:pt x="5907" y="17568"/>
                  </a:cubicBezTo>
                  <a:cubicBezTo>
                    <a:pt x="4461" y="15411"/>
                    <a:pt x="4339" y="12250"/>
                    <a:pt x="5589" y="9676"/>
                  </a:cubicBezTo>
                  <a:cubicBezTo>
                    <a:pt x="7157" y="6515"/>
                    <a:pt x="10515" y="4333"/>
                    <a:pt x="14167" y="4113"/>
                  </a:cubicBezTo>
                  <a:cubicBezTo>
                    <a:pt x="14343" y="4103"/>
                    <a:pt x="14518" y="4099"/>
                    <a:pt x="14692" y="4099"/>
                  </a:cubicBezTo>
                  <a:close/>
                  <a:moveTo>
                    <a:pt x="14692" y="0"/>
                  </a:moveTo>
                  <a:cubicBezTo>
                    <a:pt x="14445" y="0"/>
                    <a:pt x="14196" y="7"/>
                    <a:pt x="13946" y="20"/>
                  </a:cubicBezTo>
                  <a:cubicBezTo>
                    <a:pt x="8750" y="314"/>
                    <a:pt x="4143" y="3328"/>
                    <a:pt x="1912" y="7863"/>
                  </a:cubicBezTo>
                  <a:cubicBezTo>
                    <a:pt x="1" y="11784"/>
                    <a:pt x="221" y="16490"/>
                    <a:pt x="2500" y="19847"/>
                  </a:cubicBezTo>
                  <a:cubicBezTo>
                    <a:pt x="5025" y="23597"/>
                    <a:pt x="9510" y="25117"/>
                    <a:pt x="13578" y="25117"/>
                  </a:cubicBezTo>
                  <a:cubicBezTo>
                    <a:pt x="14510" y="25117"/>
                    <a:pt x="15392" y="25043"/>
                    <a:pt x="16250" y="24896"/>
                  </a:cubicBezTo>
                  <a:cubicBezTo>
                    <a:pt x="18774" y="24455"/>
                    <a:pt x="21054" y="23499"/>
                    <a:pt x="22818" y="22102"/>
                  </a:cubicBezTo>
                  <a:cubicBezTo>
                    <a:pt x="27499" y="18401"/>
                    <a:pt x="28700" y="10951"/>
                    <a:pt x="25441" y="5853"/>
                  </a:cubicBezTo>
                  <a:cubicBezTo>
                    <a:pt x="23049" y="2090"/>
                    <a:pt x="19160" y="0"/>
                    <a:pt x="146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7"/>
            <p:cNvSpPr/>
            <p:nvPr/>
          </p:nvSpPr>
          <p:spPr>
            <a:xfrm>
              <a:off x="2530625" y="1737375"/>
              <a:ext cx="2432525" cy="129375"/>
            </a:xfrm>
            <a:custGeom>
              <a:avLst/>
              <a:gdLst/>
              <a:ahLst/>
              <a:cxnLst/>
              <a:rect l="l" t="t" r="r" b="b"/>
              <a:pathLst>
                <a:path w="97301" h="5175" extrusionOk="0">
                  <a:moveTo>
                    <a:pt x="31957" y="1"/>
                  </a:moveTo>
                  <a:cubicBezTo>
                    <a:pt x="21957" y="1"/>
                    <a:pt x="11973" y="83"/>
                    <a:pt x="2035" y="248"/>
                  </a:cubicBezTo>
                  <a:cubicBezTo>
                    <a:pt x="908" y="273"/>
                    <a:pt x="1" y="1204"/>
                    <a:pt x="25" y="2331"/>
                  </a:cubicBezTo>
                  <a:cubicBezTo>
                    <a:pt x="25" y="3459"/>
                    <a:pt x="957" y="4366"/>
                    <a:pt x="2059" y="4366"/>
                  </a:cubicBezTo>
                  <a:cubicBezTo>
                    <a:pt x="2084" y="4366"/>
                    <a:pt x="2084" y="4366"/>
                    <a:pt x="2108" y="4341"/>
                  </a:cubicBezTo>
                  <a:cubicBezTo>
                    <a:pt x="12011" y="4184"/>
                    <a:pt x="21961" y="4105"/>
                    <a:pt x="31929" y="4105"/>
                  </a:cubicBezTo>
                  <a:cubicBezTo>
                    <a:pt x="53021" y="4105"/>
                    <a:pt x="74190" y="4459"/>
                    <a:pt x="95144" y="5174"/>
                  </a:cubicBezTo>
                  <a:lnTo>
                    <a:pt x="95217" y="5174"/>
                  </a:lnTo>
                  <a:cubicBezTo>
                    <a:pt x="96296" y="5174"/>
                    <a:pt x="97227" y="4292"/>
                    <a:pt x="97251" y="3189"/>
                  </a:cubicBezTo>
                  <a:cubicBezTo>
                    <a:pt x="97301" y="2062"/>
                    <a:pt x="96418" y="1106"/>
                    <a:pt x="95266" y="1081"/>
                  </a:cubicBezTo>
                  <a:cubicBezTo>
                    <a:pt x="74274" y="366"/>
                    <a:pt x="53079" y="1"/>
                    <a:pt x="3195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7"/>
            <p:cNvSpPr/>
            <p:nvPr/>
          </p:nvSpPr>
          <p:spPr>
            <a:xfrm>
              <a:off x="2602325" y="1976025"/>
              <a:ext cx="2252375" cy="121725"/>
            </a:xfrm>
            <a:custGeom>
              <a:avLst/>
              <a:gdLst/>
              <a:ahLst/>
              <a:cxnLst/>
              <a:rect l="l" t="t" r="r" b="b"/>
              <a:pathLst>
                <a:path w="90095" h="4869" extrusionOk="0">
                  <a:moveTo>
                    <a:pt x="52222" y="0"/>
                  </a:moveTo>
                  <a:cubicBezTo>
                    <a:pt x="35455" y="0"/>
                    <a:pt x="18666" y="250"/>
                    <a:pt x="2010" y="751"/>
                  </a:cubicBezTo>
                  <a:cubicBezTo>
                    <a:pt x="883" y="800"/>
                    <a:pt x="0" y="1731"/>
                    <a:pt x="25" y="2883"/>
                  </a:cubicBezTo>
                  <a:cubicBezTo>
                    <a:pt x="49" y="3986"/>
                    <a:pt x="956" y="4868"/>
                    <a:pt x="2059" y="4868"/>
                  </a:cubicBezTo>
                  <a:lnTo>
                    <a:pt x="2132" y="4868"/>
                  </a:lnTo>
                  <a:cubicBezTo>
                    <a:pt x="18827" y="4351"/>
                    <a:pt x="35664" y="4095"/>
                    <a:pt x="52477" y="4095"/>
                  </a:cubicBezTo>
                  <a:cubicBezTo>
                    <a:pt x="64345" y="4095"/>
                    <a:pt x="76202" y="4222"/>
                    <a:pt x="87987" y="4476"/>
                  </a:cubicBezTo>
                  <a:cubicBezTo>
                    <a:pt x="88001" y="4476"/>
                    <a:pt x="88016" y="4476"/>
                    <a:pt x="88030" y="4476"/>
                  </a:cubicBezTo>
                  <a:cubicBezTo>
                    <a:pt x="89115" y="4476"/>
                    <a:pt x="90046" y="3579"/>
                    <a:pt x="90070" y="2466"/>
                  </a:cubicBezTo>
                  <a:cubicBezTo>
                    <a:pt x="90094" y="1339"/>
                    <a:pt x="89188" y="408"/>
                    <a:pt x="88060" y="383"/>
                  </a:cubicBezTo>
                  <a:cubicBezTo>
                    <a:pt x="76163" y="128"/>
                    <a:pt x="64198" y="0"/>
                    <a:pt x="522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8" name="Google Shape;2498;p57"/>
          <p:cNvSpPr/>
          <p:nvPr/>
        </p:nvSpPr>
        <p:spPr>
          <a:xfrm>
            <a:off x="6694505" y="4165256"/>
            <a:ext cx="608930" cy="617456"/>
          </a:xfrm>
          <a:custGeom>
            <a:avLst/>
            <a:gdLst/>
            <a:ahLst/>
            <a:cxnLst/>
            <a:rect l="l" t="t" r="r" b="b"/>
            <a:pathLst>
              <a:path w="206242" h="209130" extrusionOk="0">
                <a:moveTo>
                  <a:pt x="123268" y="18865"/>
                </a:moveTo>
                <a:cubicBezTo>
                  <a:pt x="123312" y="18865"/>
                  <a:pt x="123357" y="18866"/>
                  <a:pt x="123402" y="18868"/>
                </a:cubicBezTo>
                <a:cubicBezTo>
                  <a:pt x="127961" y="19039"/>
                  <a:pt x="134014" y="23868"/>
                  <a:pt x="134235" y="28745"/>
                </a:cubicBezTo>
                <a:cubicBezTo>
                  <a:pt x="134358" y="32323"/>
                  <a:pt x="131833" y="35656"/>
                  <a:pt x="129309" y="38426"/>
                </a:cubicBezTo>
                <a:cubicBezTo>
                  <a:pt x="124284" y="43989"/>
                  <a:pt x="118745" y="48695"/>
                  <a:pt x="112863" y="52396"/>
                </a:cubicBezTo>
                <a:cubicBezTo>
                  <a:pt x="110088" y="54157"/>
                  <a:pt x="107855" y="55015"/>
                  <a:pt x="106005" y="55015"/>
                </a:cubicBezTo>
                <a:cubicBezTo>
                  <a:pt x="105306" y="55015"/>
                  <a:pt x="104662" y="54892"/>
                  <a:pt x="104065" y="54651"/>
                </a:cubicBezTo>
                <a:cubicBezTo>
                  <a:pt x="102741" y="54111"/>
                  <a:pt x="101614" y="52935"/>
                  <a:pt x="100364" y="51342"/>
                </a:cubicBezTo>
                <a:cubicBezTo>
                  <a:pt x="98795" y="49357"/>
                  <a:pt x="97055" y="46759"/>
                  <a:pt x="97398" y="44259"/>
                </a:cubicBezTo>
                <a:cubicBezTo>
                  <a:pt x="97643" y="42519"/>
                  <a:pt x="98942" y="40877"/>
                  <a:pt x="100241" y="39308"/>
                </a:cubicBezTo>
                <a:cubicBezTo>
                  <a:pt x="102986" y="36048"/>
                  <a:pt x="105903" y="32887"/>
                  <a:pt x="108942" y="29921"/>
                </a:cubicBezTo>
                <a:cubicBezTo>
                  <a:pt x="111736" y="27152"/>
                  <a:pt x="114653" y="24505"/>
                  <a:pt x="117618" y="22078"/>
                </a:cubicBezTo>
                <a:lnTo>
                  <a:pt x="118084" y="21686"/>
                </a:lnTo>
                <a:cubicBezTo>
                  <a:pt x="119758" y="20299"/>
                  <a:pt x="121456" y="18865"/>
                  <a:pt x="123268" y="18865"/>
                </a:cubicBezTo>
                <a:close/>
                <a:moveTo>
                  <a:pt x="127471" y="46171"/>
                </a:moveTo>
                <a:lnTo>
                  <a:pt x="132593" y="51121"/>
                </a:lnTo>
                <a:cubicBezTo>
                  <a:pt x="130926" y="52592"/>
                  <a:pt x="129186" y="54136"/>
                  <a:pt x="127348" y="55827"/>
                </a:cubicBezTo>
                <a:cubicBezTo>
                  <a:pt x="126245" y="55165"/>
                  <a:pt x="125314" y="54062"/>
                  <a:pt x="124333" y="52861"/>
                </a:cubicBezTo>
                <a:cubicBezTo>
                  <a:pt x="123721" y="52126"/>
                  <a:pt x="123084" y="51342"/>
                  <a:pt x="122373" y="50631"/>
                </a:cubicBezTo>
                <a:cubicBezTo>
                  <a:pt x="124113" y="49234"/>
                  <a:pt x="125804" y="47739"/>
                  <a:pt x="127471" y="46171"/>
                </a:cubicBezTo>
                <a:close/>
                <a:moveTo>
                  <a:pt x="165017" y="4100"/>
                </a:moveTo>
                <a:cubicBezTo>
                  <a:pt x="165719" y="4100"/>
                  <a:pt x="166423" y="4121"/>
                  <a:pt x="167126" y="4162"/>
                </a:cubicBezTo>
                <a:cubicBezTo>
                  <a:pt x="180262" y="4922"/>
                  <a:pt x="192541" y="13035"/>
                  <a:pt x="198423" y="24799"/>
                </a:cubicBezTo>
                <a:cubicBezTo>
                  <a:pt x="200433" y="28794"/>
                  <a:pt x="201561" y="32838"/>
                  <a:pt x="201781" y="36784"/>
                </a:cubicBezTo>
                <a:cubicBezTo>
                  <a:pt x="202124" y="42935"/>
                  <a:pt x="200237" y="49626"/>
                  <a:pt x="196340" y="56195"/>
                </a:cubicBezTo>
                <a:cubicBezTo>
                  <a:pt x="192934" y="61905"/>
                  <a:pt x="188350" y="67052"/>
                  <a:pt x="183865" y="71831"/>
                </a:cubicBezTo>
                <a:cubicBezTo>
                  <a:pt x="183007" y="71169"/>
                  <a:pt x="182125" y="70630"/>
                  <a:pt x="181194" y="70189"/>
                </a:cubicBezTo>
                <a:cubicBezTo>
                  <a:pt x="179906" y="69604"/>
                  <a:pt x="178397" y="69245"/>
                  <a:pt x="176886" y="69245"/>
                </a:cubicBezTo>
                <a:cubicBezTo>
                  <a:pt x="174918" y="69245"/>
                  <a:pt x="172948" y="69854"/>
                  <a:pt x="171464" y="71366"/>
                </a:cubicBezTo>
                <a:lnTo>
                  <a:pt x="170655" y="72199"/>
                </a:lnTo>
                <a:cubicBezTo>
                  <a:pt x="168939" y="73988"/>
                  <a:pt x="167297" y="75679"/>
                  <a:pt x="165435" y="77297"/>
                </a:cubicBezTo>
                <a:cubicBezTo>
                  <a:pt x="165141" y="77566"/>
                  <a:pt x="164846" y="77836"/>
                  <a:pt x="164528" y="78081"/>
                </a:cubicBezTo>
                <a:cubicBezTo>
                  <a:pt x="162690" y="76120"/>
                  <a:pt x="160778" y="74135"/>
                  <a:pt x="158891" y="72223"/>
                </a:cubicBezTo>
                <a:cubicBezTo>
                  <a:pt x="158842" y="72174"/>
                  <a:pt x="158793" y="72150"/>
                  <a:pt x="158744" y="72101"/>
                </a:cubicBezTo>
                <a:cubicBezTo>
                  <a:pt x="160239" y="70312"/>
                  <a:pt x="161611" y="68400"/>
                  <a:pt x="162861" y="66415"/>
                </a:cubicBezTo>
                <a:cubicBezTo>
                  <a:pt x="163768" y="64969"/>
                  <a:pt x="164626" y="63376"/>
                  <a:pt x="164822" y="61513"/>
                </a:cubicBezTo>
                <a:cubicBezTo>
                  <a:pt x="165116" y="58768"/>
                  <a:pt x="163866" y="56317"/>
                  <a:pt x="162886" y="54700"/>
                </a:cubicBezTo>
                <a:cubicBezTo>
                  <a:pt x="160754" y="51219"/>
                  <a:pt x="157837" y="48180"/>
                  <a:pt x="154406" y="45925"/>
                </a:cubicBezTo>
                <a:cubicBezTo>
                  <a:pt x="151700" y="44130"/>
                  <a:pt x="148884" y="43236"/>
                  <a:pt x="146198" y="43236"/>
                </a:cubicBezTo>
                <a:cubicBezTo>
                  <a:pt x="143531" y="43236"/>
                  <a:pt x="140992" y="44118"/>
                  <a:pt x="138818" y="45876"/>
                </a:cubicBezTo>
                <a:cubicBezTo>
                  <a:pt x="137789" y="46710"/>
                  <a:pt x="136759" y="47543"/>
                  <a:pt x="135706" y="48450"/>
                </a:cubicBezTo>
                <a:lnTo>
                  <a:pt x="130387" y="43278"/>
                </a:lnTo>
                <a:cubicBezTo>
                  <a:pt x="131049" y="42592"/>
                  <a:pt x="131711" y="41881"/>
                  <a:pt x="132348" y="41171"/>
                </a:cubicBezTo>
                <a:cubicBezTo>
                  <a:pt x="135240" y="37985"/>
                  <a:pt x="138524" y="33671"/>
                  <a:pt x="138328" y="28598"/>
                </a:cubicBezTo>
                <a:cubicBezTo>
                  <a:pt x="138205" y="25559"/>
                  <a:pt x="136637" y="22495"/>
                  <a:pt x="134284" y="20020"/>
                </a:cubicBezTo>
                <a:cubicBezTo>
                  <a:pt x="141231" y="10178"/>
                  <a:pt x="152991" y="4100"/>
                  <a:pt x="165017" y="4100"/>
                </a:cubicBezTo>
                <a:close/>
                <a:moveTo>
                  <a:pt x="146171" y="47322"/>
                </a:moveTo>
                <a:cubicBezTo>
                  <a:pt x="148573" y="47322"/>
                  <a:pt x="150778" y="48425"/>
                  <a:pt x="152151" y="49332"/>
                </a:cubicBezTo>
                <a:cubicBezTo>
                  <a:pt x="155067" y="51268"/>
                  <a:pt x="157567" y="53866"/>
                  <a:pt x="159381" y="56832"/>
                </a:cubicBezTo>
                <a:cubicBezTo>
                  <a:pt x="160435" y="58572"/>
                  <a:pt x="160876" y="59920"/>
                  <a:pt x="160754" y="61072"/>
                </a:cubicBezTo>
                <a:cubicBezTo>
                  <a:pt x="160631" y="62150"/>
                  <a:pt x="159969" y="63278"/>
                  <a:pt x="159381" y="64258"/>
                </a:cubicBezTo>
                <a:cubicBezTo>
                  <a:pt x="155386" y="70679"/>
                  <a:pt x="149847" y="76120"/>
                  <a:pt x="143352" y="80017"/>
                </a:cubicBezTo>
                <a:cubicBezTo>
                  <a:pt x="140093" y="81964"/>
                  <a:pt x="137401" y="82906"/>
                  <a:pt x="135022" y="82906"/>
                </a:cubicBezTo>
                <a:cubicBezTo>
                  <a:pt x="134646" y="82906"/>
                  <a:pt x="134278" y="82882"/>
                  <a:pt x="133916" y="82836"/>
                </a:cubicBezTo>
                <a:cubicBezTo>
                  <a:pt x="131367" y="82517"/>
                  <a:pt x="129039" y="81047"/>
                  <a:pt x="127250" y="79797"/>
                </a:cubicBezTo>
                <a:cubicBezTo>
                  <a:pt x="125730" y="78694"/>
                  <a:pt x="124088" y="77370"/>
                  <a:pt x="123329" y="75655"/>
                </a:cubicBezTo>
                <a:cubicBezTo>
                  <a:pt x="122691" y="74233"/>
                  <a:pt x="122642" y="72468"/>
                  <a:pt x="122642" y="70924"/>
                </a:cubicBezTo>
                <a:cubicBezTo>
                  <a:pt x="122667" y="68915"/>
                  <a:pt x="122789" y="67322"/>
                  <a:pt x="123402" y="65974"/>
                </a:cubicBezTo>
                <a:cubicBezTo>
                  <a:pt x="124039" y="64552"/>
                  <a:pt x="125240" y="63376"/>
                  <a:pt x="126711" y="61979"/>
                </a:cubicBezTo>
                <a:cubicBezTo>
                  <a:pt x="132348" y="56734"/>
                  <a:pt x="137005" y="52616"/>
                  <a:pt x="141392" y="49063"/>
                </a:cubicBezTo>
                <a:cubicBezTo>
                  <a:pt x="142985" y="47788"/>
                  <a:pt x="144627" y="47322"/>
                  <a:pt x="146171" y="47322"/>
                </a:cubicBezTo>
                <a:close/>
                <a:moveTo>
                  <a:pt x="156023" y="75140"/>
                </a:moveTo>
                <a:cubicBezTo>
                  <a:pt x="157861" y="77003"/>
                  <a:pt x="159700" y="78914"/>
                  <a:pt x="161489" y="80826"/>
                </a:cubicBezTo>
                <a:cubicBezTo>
                  <a:pt x="159553" y="82615"/>
                  <a:pt x="157641" y="84453"/>
                  <a:pt x="155778" y="86291"/>
                </a:cubicBezTo>
                <a:cubicBezTo>
                  <a:pt x="154920" y="85262"/>
                  <a:pt x="153940" y="84355"/>
                  <a:pt x="153009" y="83497"/>
                </a:cubicBezTo>
                <a:cubicBezTo>
                  <a:pt x="151906" y="82468"/>
                  <a:pt x="150852" y="81488"/>
                  <a:pt x="150092" y="80385"/>
                </a:cubicBezTo>
                <a:cubicBezTo>
                  <a:pt x="152200" y="78792"/>
                  <a:pt x="154185" y="77052"/>
                  <a:pt x="156023" y="75140"/>
                </a:cubicBezTo>
                <a:close/>
                <a:moveTo>
                  <a:pt x="120780" y="79355"/>
                </a:moveTo>
                <a:cubicBezTo>
                  <a:pt x="121956" y="80924"/>
                  <a:pt x="123476" y="82125"/>
                  <a:pt x="124873" y="83130"/>
                </a:cubicBezTo>
                <a:cubicBezTo>
                  <a:pt x="125804" y="83767"/>
                  <a:pt x="126858" y="84478"/>
                  <a:pt x="128034" y="85115"/>
                </a:cubicBezTo>
                <a:cubicBezTo>
                  <a:pt x="127054" y="86218"/>
                  <a:pt x="126049" y="87321"/>
                  <a:pt x="124897" y="88032"/>
                </a:cubicBezTo>
                <a:cubicBezTo>
                  <a:pt x="124038" y="88580"/>
                  <a:pt x="123111" y="88869"/>
                  <a:pt x="122299" y="88869"/>
                </a:cubicBezTo>
                <a:cubicBezTo>
                  <a:pt x="122022" y="88869"/>
                  <a:pt x="121758" y="88835"/>
                  <a:pt x="121515" y="88767"/>
                </a:cubicBezTo>
                <a:cubicBezTo>
                  <a:pt x="119995" y="88301"/>
                  <a:pt x="118868" y="86463"/>
                  <a:pt x="117863" y="84600"/>
                </a:cubicBezTo>
                <a:cubicBezTo>
                  <a:pt x="117618" y="84184"/>
                  <a:pt x="117299" y="83571"/>
                  <a:pt x="117299" y="83252"/>
                </a:cubicBezTo>
                <a:cubicBezTo>
                  <a:pt x="117324" y="82811"/>
                  <a:pt x="118010" y="82076"/>
                  <a:pt x="118231" y="81831"/>
                </a:cubicBezTo>
                <a:cubicBezTo>
                  <a:pt x="119015" y="80948"/>
                  <a:pt x="119873" y="80115"/>
                  <a:pt x="120780" y="79355"/>
                </a:cubicBezTo>
                <a:close/>
                <a:moveTo>
                  <a:pt x="176880" y="73351"/>
                </a:moveTo>
                <a:cubicBezTo>
                  <a:pt x="177787" y="73351"/>
                  <a:pt x="178718" y="73571"/>
                  <a:pt x="179503" y="73939"/>
                </a:cubicBezTo>
                <a:cubicBezTo>
                  <a:pt x="181341" y="74772"/>
                  <a:pt x="183007" y="76390"/>
                  <a:pt x="184552" y="78914"/>
                </a:cubicBezTo>
                <a:cubicBezTo>
                  <a:pt x="185679" y="80703"/>
                  <a:pt x="186218" y="82174"/>
                  <a:pt x="186267" y="83473"/>
                </a:cubicBezTo>
                <a:cubicBezTo>
                  <a:pt x="186390" y="86610"/>
                  <a:pt x="183792" y="89478"/>
                  <a:pt x="181145" y="92149"/>
                </a:cubicBezTo>
                <a:lnTo>
                  <a:pt x="170802" y="102516"/>
                </a:lnTo>
                <a:cubicBezTo>
                  <a:pt x="168964" y="104330"/>
                  <a:pt x="166905" y="106413"/>
                  <a:pt x="164479" y="107148"/>
                </a:cubicBezTo>
                <a:cubicBezTo>
                  <a:pt x="163823" y="107342"/>
                  <a:pt x="163129" y="107436"/>
                  <a:pt x="162420" y="107436"/>
                </a:cubicBezTo>
                <a:cubicBezTo>
                  <a:pt x="160608" y="107436"/>
                  <a:pt x="158697" y="106822"/>
                  <a:pt x="157077" y="105678"/>
                </a:cubicBezTo>
                <a:cubicBezTo>
                  <a:pt x="154430" y="103815"/>
                  <a:pt x="152960" y="100972"/>
                  <a:pt x="152175" y="98938"/>
                </a:cubicBezTo>
                <a:cubicBezTo>
                  <a:pt x="151930" y="98276"/>
                  <a:pt x="151661" y="97467"/>
                  <a:pt x="151783" y="96879"/>
                </a:cubicBezTo>
                <a:cubicBezTo>
                  <a:pt x="151906" y="96291"/>
                  <a:pt x="152470" y="95654"/>
                  <a:pt x="153131" y="94918"/>
                </a:cubicBezTo>
                <a:cubicBezTo>
                  <a:pt x="157861" y="89845"/>
                  <a:pt x="162886" y="84968"/>
                  <a:pt x="168131" y="80385"/>
                </a:cubicBezTo>
                <a:cubicBezTo>
                  <a:pt x="170140" y="78645"/>
                  <a:pt x="171905" y="76831"/>
                  <a:pt x="173596" y="75066"/>
                </a:cubicBezTo>
                <a:lnTo>
                  <a:pt x="174405" y="74233"/>
                </a:lnTo>
                <a:cubicBezTo>
                  <a:pt x="175018" y="73620"/>
                  <a:pt x="175924" y="73351"/>
                  <a:pt x="176880" y="73351"/>
                </a:cubicBezTo>
                <a:close/>
                <a:moveTo>
                  <a:pt x="46065" y="99033"/>
                </a:moveTo>
                <a:cubicBezTo>
                  <a:pt x="46110" y="99033"/>
                  <a:pt x="46155" y="99034"/>
                  <a:pt x="46200" y="99036"/>
                </a:cubicBezTo>
                <a:cubicBezTo>
                  <a:pt x="50758" y="99208"/>
                  <a:pt x="56812" y="104036"/>
                  <a:pt x="57008" y="108937"/>
                </a:cubicBezTo>
                <a:cubicBezTo>
                  <a:pt x="57155" y="112491"/>
                  <a:pt x="54631" y="115824"/>
                  <a:pt x="52106" y="118594"/>
                </a:cubicBezTo>
                <a:cubicBezTo>
                  <a:pt x="47082" y="124157"/>
                  <a:pt x="41543" y="128863"/>
                  <a:pt x="35661" y="132564"/>
                </a:cubicBezTo>
                <a:cubicBezTo>
                  <a:pt x="32885" y="134325"/>
                  <a:pt x="30652" y="135183"/>
                  <a:pt x="28802" y="135183"/>
                </a:cubicBezTo>
                <a:cubicBezTo>
                  <a:pt x="28104" y="135183"/>
                  <a:pt x="27460" y="135061"/>
                  <a:pt x="26862" y="134819"/>
                </a:cubicBezTo>
                <a:cubicBezTo>
                  <a:pt x="25539" y="134280"/>
                  <a:pt x="24411" y="133103"/>
                  <a:pt x="23161" y="131510"/>
                </a:cubicBezTo>
                <a:cubicBezTo>
                  <a:pt x="21593" y="129525"/>
                  <a:pt x="19853" y="126927"/>
                  <a:pt x="20196" y="124427"/>
                </a:cubicBezTo>
                <a:cubicBezTo>
                  <a:pt x="20441" y="122687"/>
                  <a:pt x="21740" y="121045"/>
                  <a:pt x="23039" y="119476"/>
                </a:cubicBezTo>
                <a:cubicBezTo>
                  <a:pt x="25784" y="116217"/>
                  <a:pt x="28700" y="113055"/>
                  <a:pt x="31739" y="110089"/>
                </a:cubicBezTo>
                <a:cubicBezTo>
                  <a:pt x="34533" y="107320"/>
                  <a:pt x="37450" y="104673"/>
                  <a:pt x="40415" y="102247"/>
                </a:cubicBezTo>
                <a:lnTo>
                  <a:pt x="40881" y="101854"/>
                </a:lnTo>
                <a:cubicBezTo>
                  <a:pt x="42555" y="100467"/>
                  <a:pt x="44253" y="99033"/>
                  <a:pt x="46065" y="99033"/>
                </a:cubicBezTo>
                <a:close/>
                <a:moveTo>
                  <a:pt x="50268" y="126339"/>
                </a:moveTo>
                <a:lnTo>
                  <a:pt x="55390" y="131289"/>
                </a:lnTo>
                <a:cubicBezTo>
                  <a:pt x="53724" y="132760"/>
                  <a:pt x="51984" y="134304"/>
                  <a:pt x="50145" y="135995"/>
                </a:cubicBezTo>
                <a:cubicBezTo>
                  <a:pt x="49043" y="135333"/>
                  <a:pt x="48111" y="134231"/>
                  <a:pt x="47131" y="133030"/>
                </a:cubicBezTo>
                <a:cubicBezTo>
                  <a:pt x="46518" y="132294"/>
                  <a:pt x="45905" y="131510"/>
                  <a:pt x="45170" y="130799"/>
                </a:cubicBezTo>
                <a:cubicBezTo>
                  <a:pt x="46910" y="129402"/>
                  <a:pt x="48601" y="127907"/>
                  <a:pt x="50268" y="126339"/>
                </a:cubicBezTo>
                <a:close/>
                <a:moveTo>
                  <a:pt x="119064" y="53156"/>
                </a:moveTo>
                <a:cubicBezTo>
                  <a:pt x="119799" y="53793"/>
                  <a:pt x="120486" y="54602"/>
                  <a:pt x="121172" y="55459"/>
                </a:cubicBezTo>
                <a:cubicBezTo>
                  <a:pt x="122054" y="56538"/>
                  <a:pt x="123035" y="57714"/>
                  <a:pt x="124260" y="58670"/>
                </a:cubicBezTo>
                <a:cubicBezTo>
                  <a:pt x="124137" y="58793"/>
                  <a:pt x="124039" y="58891"/>
                  <a:pt x="123917" y="58989"/>
                </a:cubicBezTo>
                <a:cubicBezTo>
                  <a:pt x="122495" y="60337"/>
                  <a:pt x="120706" y="62003"/>
                  <a:pt x="119677" y="64258"/>
                </a:cubicBezTo>
                <a:cubicBezTo>
                  <a:pt x="118696" y="66390"/>
                  <a:pt x="118549" y="68719"/>
                  <a:pt x="118549" y="70900"/>
                </a:cubicBezTo>
                <a:cubicBezTo>
                  <a:pt x="118549" y="72419"/>
                  <a:pt x="118598" y="73988"/>
                  <a:pt x="118966" y="75532"/>
                </a:cubicBezTo>
                <a:cubicBezTo>
                  <a:pt x="117643" y="76610"/>
                  <a:pt x="116368" y="77787"/>
                  <a:pt x="115192" y="79061"/>
                </a:cubicBezTo>
                <a:cubicBezTo>
                  <a:pt x="114236" y="80091"/>
                  <a:pt x="113256" y="81414"/>
                  <a:pt x="113206" y="83130"/>
                </a:cubicBezTo>
                <a:cubicBezTo>
                  <a:pt x="113157" y="84576"/>
                  <a:pt x="113795" y="85728"/>
                  <a:pt x="114260" y="86585"/>
                </a:cubicBezTo>
                <a:cubicBezTo>
                  <a:pt x="115314" y="88497"/>
                  <a:pt x="117079" y="91732"/>
                  <a:pt x="120363" y="92688"/>
                </a:cubicBezTo>
                <a:cubicBezTo>
                  <a:pt x="121000" y="92884"/>
                  <a:pt x="121662" y="92982"/>
                  <a:pt x="122324" y="92982"/>
                </a:cubicBezTo>
                <a:cubicBezTo>
                  <a:pt x="123917" y="92982"/>
                  <a:pt x="125559" y="92468"/>
                  <a:pt x="127078" y="91512"/>
                </a:cubicBezTo>
                <a:cubicBezTo>
                  <a:pt x="128843" y="90384"/>
                  <a:pt x="130191" y="88865"/>
                  <a:pt x="131367" y="87517"/>
                </a:cubicBezTo>
                <a:cubicBezTo>
                  <a:pt x="131613" y="87247"/>
                  <a:pt x="131735" y="86929"/>
                  <a:pt x="131809" y="86610"/>
                </a:cubicBezTo>
                <a:cubicBezTo>
                  <a:pt x="132323" y="86733"/>
                  <a:pt x="132863" y="86831"/>
                  <a:pt x="133402" y="86904"/>
                </a:cubicBezTo>
                <a:cubicBezTo>
                  <a:pt x="133941" y="86978"/>
                  <a:pt x="134456" y="87002"/>
                  <a:pt x="134995" y="87002"/>
                </a:cubicBezTo>
                <a:cubicBezTo>
                  <a:pt x="139137" y="87002"/>
                  <a:pt x="142887" y="85066"/>
                  <a:pt x="145460" y="83522"/>
                </a:cubicBezTo>
                <a:cubicBezTo>
                  <a:pt x="145901" y="83277"/>
                  <a:pt x="146318" y="83007"/>
                  <a:pt x="146734" y="82738"/>
                </a:cubicBezTo>
                <a:cubicBezTo>
                  <a:pt x="147739" y="84184"/>
                  <a:pt x="148989" y="85336"/>
                  <a:pt x="150215" y="86487"/>
                </a:cubicBezTo>
                <a:cubicBezTo>
                  <a:pt x="151195" y="87394"/>
                  <a:pt x="152126" y="88277"/>
                  <a:pt x="152886" y="89257"/>
                </a:cubicBezTo>
                <a:cubicBezTo>
                  <a:pt x="151955" y="90213"/>
                  <a:pt x="151024" y="91169"/>
                  <a:pt x="150141" y="92124"/>
                </a:cubicBezTo>
                <a:cubicBezTo>
                  <a:pt x="149332" y="92982"/>
                  <a:pt x="148131" y="94281"/>
                  <a:pt x="147764" y="96046"/>
                </a:cubicBezTo>
                <a:cubicBezTo>
                  <a:pt x="147421" y="97663"/>
                  <a:pt x="147886" y="99208"/>
                  <a:pt x="148352" y="100384"/>
                </a:cubicBezTo>
                <a:cubicBezTo>
                  <a:pt x="149283" y="102884"/>
                  <a:pt x="150607" y="105041"/>
                  <a:pt x="152200" y="106781"/>
                </a:cubicBezTo>
                <a:cubicBezTo>
                  <a:pt x="138009" y="122687"/>
                  <a:pt x="123084" y="138201"/>
                  <a:pt x="107766" y="153004"/>
                </a:cubicBezTo>
                <a:cubicBezTo>
                  <a:pt x="106589" y="151852"/>
                  <a:pt x="105339" y="150995"/>
                  <a:pt x="103991" y="150382"/>
                </a:cubicBezTo>
                <a:cubicBezTo>
                  <a:pt x="102694" y="149792"/>
                  <a:pt x="101172" y="149428"/>
                  <a:pt x="99650" y="149428"/>
                </a:cubicBezTo>
                <a:cubicBezTo>
                  <a:pt x="97693" y="149428"/>
                  <a:pt x="95737" y="150031"/>
                  <a:pt x="94261" y="151534"/>
                </a:cubicBezTo>
                <a:lnTo>
                  <a:pt x="93452" y="152392"/>
                </a:lnTo>
                <a:cubicBezTo>
                  <a:pt x="91712" y="154156"/>
                  <a:pt x="90095" y="155847"/>
                  <a:pt x="88232" y="157465"/>
                </a:cubicBezTo>
                <a:cubicBezTo>
                  <a:pt x="87938" y="157734"/>
                  <a:pt x="87619" y="158004"/>
                  <a:pt x="87325" y="158274"/>
                </a:cubicBezTo>
                <a:cubicBezTo>
                  <a:pt x="85487" y="156288"/>
                  <a:pt x="83600" y="154328"/>
                  <a:pt x="81688" y="152392"/>
                </a:cubicBezTo>
                <a:cubicBezTo>
                  <a:pt x="81639" y="152343"/>
                  <a:pt x="81590" y="152318"/>
                  <a:pt x="81541" y="152269"/>
                </a:cubicBezTo>
                <a:cubicBezTo>
                  <a:pt x="83036" y="150480"/>
                  <a:pt x="84409" y="148568"/>
                  <a:pt x="85659" y="146583"/>
                </a:cubicBezTo>
                <a:cubicBezTo>
                  <a:pt x="86565" y="145137"/>
                  <a:pt x="87423" y="143544"/>
                  <a:pt x="87619" y="141681"/>
                </a:cubicBezTo>
                <a:cubicBezTo>
                  <a:pt x="87913" y="138936"/>
                  <a:pt x="86663" y="136485"/>
                  <a:pt x="85683" y="134868"/>
                </a:cubicBezTo>
                <a:cubicBezTo>
                  <a:pt x="83551" y="131388"/>
                  <a:pt x="80634" y="128348"/>
                  <a:pt x="77203" y="126094"/>
                </a:cubicBezTo>
                <a:cubicBezTo>
                  <a:pt x="74498" y="124298"/>
                  <a:pt x="71682" y="123404"/>
                  <a:pt x="68996" y="123404"/>
                </a:cubicBezTo>
                <a:cubicBezTo>
                  <a:pt x="66328" y="123404"/>
                  <a:pt x="63789" y="124286"/>
                  <a:pt x="61616" y="126045"/>
                </a:cubicBezTo>
                <a:cubicBezTo>
                  <a:pt x="60586" y="126878"/>
                  <a:pt x="59557" y="127736"/>
                  <a:pt x="58503" y="128618"/>
                </a:cubicBezTo>
                <a:lnTo>
                  <a:pt x="53185" y="123447"/>
                </a:lnTo>
                <a:cubicBezTo>
                  <a:pt x="53846" y="122760"/>
                  <a:pt x="54508" y="122050"/>
                  <a:pt x="55170" y="121339"/>
                </a:cubicBezTo>
                <a:cubicBezTo>
                  <a:pt x="58037" y="118153"/>
                  <a:pt x="61321" y="113839"/>
                  <a:pt x="61125" y="108766"/>
                </a:cubicBezTo>
                <a:cubicBezTo>
                  <a:pt x="61003" y="105653"/>
                  <a:pt x="59361" y="102516"/>
                  <a:pt x="56934" y="100016"/>
                </a:cubicBezTo>
                <a:lnTo>
                  <a:pt x="78380" y="78669"/>
                </a:lnTo>
                <a:cubicBezTo>
                  <a:pt x="85487" y="71611"/>
                  <a:pt x="92840" y="64283"/>
                  <a:pt x="99335" y="56342"/>
                </a:cubicBezTo>
                <a:cubicBezTo>
                  <a:pt x="100266" y="57199"/>
                  <a:pt x="101295" y="57959"/>
                  <a:pt x="102545" y="58449"/>
                </a:cubicBezTo>
                <a:cubicBezTo>
                  <a:pt x="103697" y="58915"/>
                  <a:pt x="104849" y="59111"/>
                  <a:pt x="106001" y="59111"/>
                </a:cubicBezTo>
                <a:cubicBezTo>
                  <a:pt x="109432" y="59111"/>
                  <a:pt x="112692" y="57371"/>
                  <a:pt x="115069" y="55876"/>
                </a:cubicBezTo>
                <a:cubicBezTo>
                  <a:pt x="116417" y="55018"/>
                  <a:pt x="117741" y="54111"/>
                  <a:pt x="119064" y="53156"/>
                </a:cubicBezTo>
                <a:close/>
                <a:moveTo>
                  <a:pt x="68975" y="127488"/>
                </a:moveTo>
                <a:cubicBezTo>
                  <a:pt x="71382" y="127488"/>
                  <a:pt x="73563" y="128601"/>
                  <a:pt x="74948" y="129525"/>
                </a:cubicBezTo>
                <a:cubicBezTo>
                  <a:pt x="77865" y="131437"/>
                  <a:pt x="80365" y="134034"/>
                  <a:pt x="82178" y="137000"/>
                </a:cubicBezTo>
                <a:cubicBezTo>
                  <a:pt x="83232" y="138740"/>
                  <a:pt x="83673" y="140088"/>
                  <a:pt x="83551" y="141240"/>
                </a:cubicBezTo>
                <a:cubicBezTo>
                  <a:pt x="83428" y="142318"/>
                  <a:pt x="82767" y="143446"/>
                  <a:pt x="82178" y="144426"/>
                </a:cubicBezTo>
                <a:cubicBezTo>
                  <a:pt x="78183" y="150847"/>
                  <a:pt x="72644" y="156288"/>
                  <a:pt x="66150" y="160185"/>
                </a:cubicBezTo>
                <a:cubicBezTo>
                  <a:pt x="62891" y="162132"/>
                  <a:pt x="60216" y="163074"/>
                  <a:pt x="57827" y="163074"/>
                </a:cubicBezTo>
                <a:cubicBezTo>
                  <a:pt x="57449" y="163074"/>
                  <a:pt x="57078" y="163051"/>
                  <a:pt x="56714" y="163004"/>
                </a:cubicBezTo>
                <a:cubicBezTo>
                  <a:pt x="54165" y="162685"/>
                  <a:pt x="51812" y="161215"/>
                  <a:pt x="50047" y="159965"/>
                </a:cubicBezTo>
                <a:cubicBezTo>
                  <a:pt x="48528" y="158862"/>
                  <a:pt x="46886" y="157538"/>
                  <a:pt x="46126" y="155823"/>
                </a:cubicBezTo>
                <a:cubicBezTo>
                  <a:pt x="45489" y="154401"/>
                  <a:pt x="45440" y="152637"/>
                  <a:pt x="45440" y="151093"/>
                </a:cubicBezTo>
                <a:cubicBezTo>
                  <a:pt x="45464" y="149083"/>
                  <a:pt x="45587" y="147490"/>
                  <a:pt x="46200" y="146142"/>
                </a:cubicBezTo>
                <a:cubicBezTo>
                  <a:pt x="46837" y="144720"/>
                  <a:pt x="48038" y="143544"/>
                  <a:pt x="49508" y="142171"/>
                </a:cubicBezTo>
                <a:cubicBezTo>
                  <a:pt x="55145" y="136902"/>
                  <a:pt x="59802" y="132785"/>
                  <a:pt x="64189" y="129231"/>
                </a:cubicBezTo>
                <a:cubicBezTo>
                  <a:pt x="65775" y="127952"/>
                  <a:pt x="67422" y="127488"/>
                  <a:pt x="68975" y="127488"/>
                </a:cubicBezTo>
                <a:close/>
                <a:moveTo>
                  <a:pt x="78821" y="155308"/>
                </a:moveTo>
                <a:cubicBezTo>
                  <a:pt x="80659" y="157195"/>
                  <a:pt x="82497" y="159082"/>
                  <a:pt x="84286" y="161019"/>
                </a:cubicBezTo>
                <a:cubicBezTo>
                  <a:pt x="82350" y="162783"/>
                  <a:pt x="80438" y="164621"/>
                  <a:pt x="78576" y="166484"/>
                </a:cubicBezTo>
                <a:cubicBezTo>
                  <a:pt x="77718" y="165430"/>
                  <a:pt x="76737" y="164548"/>
                  <a:pt x="75806" y="163666"/>
                </a:cubicBezTo>
                <a:cubicBezTo>
                  <a:pt x="74703" y="162636"/>
                  <a:pt x="73674" y="161656"/>
                  <a:pt x="72890" y="160553"/>
                </a:cubicBezTo>
                <a:cubicBezTo>
                  <a:pt x="74997" y="158960"/>
                  <a:pt x="76983" y="157220"/>
                  <a:pt x="78821" y="155308"/>
                </a:cubicBezTo>
                <a:close/>
                <a:moveTo>
                  <a:pt x="43577" y="159524"/>
                </a:moveTo>
                <a:cubicBezTo>
                  <a:pt x="44753" y="161092"/>
                  <a:pt x="46273" y="162293"/>
                  <a:pt x="47670" y="163298"/>
                </a:cubicBezTo>
                <a:cubicBezTo>
                  <a:pt x="48601" y="163935"/>
                  <a:pt x="49655" y="164646"/>
                  <a:pt x="50807" y="165283"/>
                </a:cubicBezTo>
                <a:cubicBezTo>
                  <a:pt x="49851" y="166386"/>
                  <a:pt x="48822" y="167489"/>
                  <a:pt x="47695" y="168224"/>
                </a:cubicBezTo>
                <a:cubicBezTo>
                  <a:pt x="46837" y="168753"/>
                  <a:pt x="45913" y="169038"/>
                  <a:pt x="45102" y="169038"/>
                </a:cubicBezTo>
                <a:cubicBezTo>
                  <a:pt x="44823" y="169038"/>
                  <a:pt x="44557" y="169004"/>
                  <a:pt x="44312" y="168935"/>
                </a:cubicBezTo>
                <a:cubicBezTo>
                  <a:pt x="42793" y="168469"/>
                  <a:pt x="41665" y="166631"/>
                  <a:pt x="40661" y="164793"/>
                </a:cubicBezTo>
                <a:cubicBezTo>
                  <a:pt x="40415" y="164352"/>
                  <a:pt x="40097" y="163739"/>
                  <a:pt x="40097" y="163420"/>
                </a:cubicBezTo>
                <a:cubicBezTo>
                  <a:pt x="40121" y="162979"/>
                  <a:pt x="40808" y="162244"/>
                  <a:pt x="41028" y="161999"/>
                </a:cubicBezTo>
                <a:cubicBezTo>
                  <a:pt x="41812" y="161117"/>
                  <a:pt x="42670" y="160283"/>
                  <a:pt x="43577" y="159524"/>
                </a:cubicBezTo>
                <a:close/>
                <a:moveTo>
                  <a:pt x="99678" y="153519"/>
                </a:moveTo>
                <a:cubicBezTo>
                  <a:pt x="100584" y="153519"/>
                  <a:pt x="101516" y="153740"/>
                  <a:pt x="102300" y="154107"/>
                </a:cubicBezTo>
                <a:cubicBezTo>
                  <a:pt x="104138" y="154940"/>
                  <a:pt x="105805" y="156558"/>
                  <a:pt x="107349" y="159082"/>
                </a:cubicBezTo>
                <a:cubicBezTo>
                  <a:pt x="108476" y="160872"/>
                  <a:pt x="109015" y="162342"/>
                  <a:pt x="109065" y="163641"/>
                </a:cubicBezTo>
                <a:cubicBezTo>
                  <a:pt x="109187" y="166778"/>
                  <a:pt x="106589" y="169646"/>
                  <a:pt x="103942" y="172317"/>
                </a:cubicBezTo>
                <a:lnTo>
                  <a:pt x="93599" y="182684"/>
                </a:lnTo>
                <a:cubicBezTo>
                  <a:pt x="91761" y="184498"/>
                  <a:pt x="89703" y="186581"/>
                  <a:pt x="87276" y="187317"/>
                </a:cubicBezTo>
                <a:cubicBezTo>
                  <a:pt x="86621" y="187510"/>
                  <a:pt x="85927" y="187604"/>
                  <a:pt x="85217" y="187604"/>
                </a:cubicBezTo>
                <a:cubicBezTo>
                  <a:pt x="83406" y="187604"/>
                  <a:pt x="81495" y="186991"/>
                  <a:pt x="79875" y="185846"/>
                </a:cubicBezTo>
                <a:cubicBezTo>
                  <a:pt x="77228" y="183983"/>
                  <a:pt x="75757" y="181140"/>
                  <a:pt x="74973" y="179106"/>
                </a:cubicBezTo>
                <a:cubicBezTo>
                  <a:pt x="74728" y="178444"/>
                  <a:pt x="74458" y="177636"/>
                  <a:pt x="74581" y="177047"/>
                </a:cubicBezTo>
                <a:cubicBezTo>
                  <a:pt x="74703" y="176459"/>
                  <a:pt x="75267" y="175822"/>
                  <a:pt x="75929" y="175087"/>
                </a:cubicBezTo>
                <a:cubicBezTo>
                  <a:pt x="80659" y="170013"/>
                  <a:pt x="85683" y="165136"/>
                  <a:pt x="90928" y="160553"/>
                </a:cubicBezTo>
                <a:cubicBezTo>
                  <a:pt x="92913" y="158813"/>
                  <a:pt x="94678" y="156999"/>
                  <a:pt x="96393" y="155235"/>
                </a:cubicBezTo>
                <a:lnTo>
                  <a:pt x="97202" y="154401"/>
                </a:lnTo>
                <a:cubicBezTo>
                  <a:pt x="97790" y="153789"/>
                  <a:pt x="98722" y="153519"/>
                  <a:pt x="99678" y="153519"/>
                </a:cubicBezTo>
                <a:close/>
                <a:moveTo>
                  <a:pt x="41861" y="133324"/>
                </a:moveTo>
                <a:cubicBezTo>
                  <a:pt x="42597" y="133961"/>
                  <a:pt x="43283" y="134794"/>
                  <a:pt x="43969" y="135628"/>
                </a:cubicBezTo>
                <a:cubicBezTo>
                  <a:pt x="44852" y="136706"/>
                  <a:pt x="45832" y="137882"/>
                  <a:pt x="47057" y="138838"/>
                </a:cubicBezTo>
                <a:cubicBezTo>
                  <a:pt x="46935" y="138961"/>
                  <a:pt x="46837" y="139059"/>
                  <a:pt x="46714" y="139157"/>
                </a:cubicBezTo>
                <a:cubicBezTo>
                  <a:pt x="45293" y="140505"/>
                  <a:pt x="43504" y="142171"/>
                  <a:pt x="42474" y="144426"/>
                </a:cubicBezTo>
                <a:cubicBezTo>
                  <a:pt x="41494" y="146558"/>
                  <a:pt x="41347" y="148887"/>
                  <a:pt x="41347" y="151068"/>
                </a:cubicBezTo>
                <a:cubicBezTo>
                  <a:pt x="41347" y="152588"/>
                  <a:pt x="41396" y="154156"/>
                  <a:pt x="41763" y="155700"/>
                </a:cubicBezTo>
                <a:cubicBezTo>
                  <a:pt x="40440" y="156779"/>
                  <a:pt x="39165" y="157955"/>
                  <a:pt x="37989" y="159229"/>
                </a:cubicBezTo>
                <a:cubicBezTo>
                  <a:pt x="37033" y="160283"/>
                  <a:pt x="36053" y="161582"/>
                  <a:pt x="36004" y="163298"/>
                </a:cubicBezTo>
                <a:cubicBezTo>
                  <a:pt x="35955" y="164744"/>
                  <a:pt x="36617" y="165945"/>
                  <a:pt x="37058" y="166754"/>
                </a:cubicBezTo>
                <a:cubicBezTo>
                  <a:pt x="38112" y="168665"/>
                  <a:pt x="39876" y="171901"/>
                  <a:pt x="43160" y="172856"/>
                </a:cubicBezTo>
                <a:cubicBezTo>
                  <a:pt x="43798" y="173052"/>
                  <a:pt x="44459" y="173150"/>
                  <a:pt x="45121" y="173150"/>
                </a:cubicBezTo>
                <a:cubicBezTo>
                  <a:pt x="46714" y="173150"/>
                  <a:pt x="48356" y="172636"/>
                  <a:pt x="49876" y="171680"/>
                </a:cubicBezTo>
                <a:cubicBezTo>
                  <a:pt x="51640" y="170553"/>
                  <a:pt x="52988" y="169033"/>
                  <a:pt x="54165" y="167685"/>
                </a:cubicBezTo>
                <a:cubicBezTo>
                  <a:pt x="54410" y="167415"/>
                  <a:pt x="54557" y="167097"/>
                  <a:pt x="54606" y="166778"/>
                </a:cubicBezTo>
                <a:cubicBezTo>
                  <a:pt x="55121" y="166901"/>
                  <a:pt x="55660" y="167023"/>
                  <a:pt x="56199" y="167072"/>
                </a:cubicBezTo>
                <a:cubicBezTo>
                  <a:pt x="56738" y="167146"/>
                  <a:pt x="57253" y="167170"/>
                  <a:pt x="57792" y="167170"/>
                </a:cubicBezTo>
                <a:cubicBezTo>
                  <a:pt x="61934" y="167170"/>
                  <a:pt x="65684" y="165234"/>
                  <a:pt x="68257" y="163690"/>
                </a:cubicBezTo>
                <a:cubicBezTo>
                  <a:pt x="68699" y="163445"/>
                  <a:pt x="69115" y="163175"/>
                  <a:pt x="69532" y="162906"/>
                </a:cubicBezTo>
                <a:cubicBezTo>
                  <a:pt x="70537" y="164352"/>
                  <a:pt x="71787" y="165528"/>
                  <a:pt x="73012" y="166656"/>
                </a:cubicBezTo>
                <a:cubicBezTo>
                  <a:pt x="73992" y="167587"/>
                  <a:pt x="74924" y="168445"/>
                  <a:pt x="75684" y="169425"/>
                </a:cubicBezTo>
                <a:cubicBezTo>
                  <a:pt x="74752" y="170381"/>
                  <a:pt x="73821" y="171337"/>
                  <a:pt x="72939" y="172317"/>
                </a:cubicBezTo>
                <a:cubicBezTo>
                  <a:pt x="72130" y="173150"/>
                  <a:pt x="70929" y="174449"/>
                  <a:pt x="70561" y="176214"/>
                </a:cubicBezTo>
                <a:cubicBezTo>
                  <a:pt x="70218" y="177832"/>
                  <a:pt x="70684" y="179400"/>
                  <a:pt x="71149" y="180552"/>
                </a:cubicBezTo>
                <a:cubicBezTo>
                  <a:pt x="72056" y="182978"/>
                  <a:pt x="73306" y="185086"/>
                  <a:pt x="74850" y="186802"/>
                </a:cubicBezTo>
                <a:cubicBezTo>
                  <a:pt x="70463" y="191213"/>
                  <a:pt x="65365" y="196115"/>
                  <a:pt x="59606" y="199644"/>
                </a:cubicBezTo>
                <a:cubicBezTo>
                  <a:pt x="55489" y="202164"/>
                  <a:pt x="49288" y="205034"/>
                  <a:pt x="42365" y="205034"/>
                </a:cubicBezTo>
                <a:cubicBezTo>
                  <a:pt x="41745" y="205034"/>
                  <a:pt x="41119" y="205011"/>
                  <a:pt x="40489" y="204963"/>
                </a:cubicBezTo>
                <a:cubicBezTo>
                  <a:pt x="30612" y="204203"/>
                  <a:pt x="22279" y="197390"/>
                  <a:pt x="17059" y="191826"/>
                </a:cubicBezTo>
                <a:cubicBezTo>
                  <a:pt x="12328" y="186777"/>
                  <a:pt x="9044" y="181900"/>
                  <a:pt x="7034" y="176851"/>
                </a:cubicBezTo>
                <a:cubicBezTo>
                  <a:pt x="4706" y="171018"/>
                  <a:pt x="4191" y="164916"/>
                  <a:pt x="5564" y="159646"/>
                </a:cubicBezTo>
                <a:cubicBezTo>
                  <a:pt x="6789" y="154989"/>
                  <a:pt x="9485" y="150872"/>
                  <a:pt x="11691" y="147808"/>
                </a:cubicBezTo>
                <a:cubicBezTo>
                  <a:pt x="14681" y="143642"/>
                  <a:pt x="18063" y="139696"/>
                  <a:pt x="21740" y="136118"/>
                </a:cubicBezTo>
                <a:cubicBezTo>
                  <a:pt x="22769" y="137147"/>
                  <a:pt x="23921" y="138054"/>
                  <a:pt x="25318" y="138618"/>
                </a:cubicBezTo>
                <a:cubicBezTo>
                  <a:pt x="26494" y="139083"/>
                  <a:pt x="27646" y="139304"/>
                  <a:pt x="28798" y="139304"/>
                </a:cubicBezTo>
                <a:cubicBezTo>
                  <a:pt x="32230" y="139304"/>
                  <a:pt x="35489" y="137539"/>
                  <a:pt x="37867" y="136044"/>
                </a:cubicBezTo>
                <a:cubicBezTo>
                  <a:pt x="39215" y="135186"/>
                  <a:pt x="40538" y="134280"/>
                  <a:pt x="41861" y="133324"/>
                </a:cubicBezTo>
                <a:close/>
                <a:moveTo>
                  <a:pt x="165040" y="0"/>
                </a:moveTo>
                <a:cubicBezTo>
                  <a:pt x="151813" y="0"/>
                  <a:pt x="138854" y="6631"/>
                  <a:pt x="131122" y="17373"/>
                </a:cubicBezTo>
                <a:cubicBezTo>
                  <a:pt x="128819" y="15853"/>
                  <a:pt x="126196" y="14873"/>
                  <a:pt x="123574" y="14750"/>
                </a:cubicBezTo>
                <a:cubicBezTo>
                  <a:pt x="123480" y="14747"/>
                  <a:pt x="123387" y="14745"/>
                  <a:pt x="123294" y="14745"/>
                </a:cubicBezTo>
                <a:cubicBezTo>
                  <a:pt x="120001" y="14745"/>
                  <a:pt x="117488" y="16832"/>
                  <a:pt x="115461" y="18525"/>
                </a:cubicBezTo>
                <a:lnTo>
                  <a:pt x="114996" y="18917"/>
                </a:lnTo>
                <a:cubicBezTo>
                  <a:pt x="111957" y="21417"/>
                  <a:pt x="108942" y="24137"/>
                  <a:pt x="106050" y="26980"/>
                </a:cubicBezTo>
                <a:cubicBezTo>
                  <a:pt x="102937" y="30068"/>
                  <a:pt x="99923" y="33328"/>
                  <a:pt x="97104" y="36686"/>
                </a:cubicBezTo>
                <a:cubicBezTo>
                  <a:pt x="95413" y="38695"/>
                  <a:pt x="93747" y="40877"/>
                  <a:pt x="93354" y="43671"/>
                </a:cubicBezTo>
                <a:cubicBezTo>
                  <a:pt x="92815" y="47371"/>
                  <a:pt x="94702" y="50656"/>
                  <a:pt x="96614" y="53180"/>
                </a:cubicBezTo>
                <a:cubicBezTo>
                  <a:pt x="90144" y="61194"/>
                  <a:pt x="82693" y="68596"/>
                  <a:pt x="75487" y="75777"/>
                </a:cubicBezTo>
                <a:lnTo>
                  <a:pt x="53748" y="97418"/>
                </a:lnTo>
                <a:cubicBezTo>
                  <a:pt x="51493" y="95972"/>
                  <a:pt x="48920" y="95041"/>
                  <a:pt x="46371" y="94943"/>
                </a:cubicBezTo>
                <a:cubicBezTo>
                  <a:pt x="46260" y="94938"/>
                  <a:pt x="46150" y="94936"/>
                  <a:pt x="46041" y="94936"/>
                </a:cubicBezTo>
                <a:cubicBezTo>
                  <a:pt x="42794" y="94936"/>
                  <a:pt x="40274" y="97009"/>
                  <a:pt x="38259" y="98693"/>
                </a:cubicBezTo>
                <a:lnTo>
                  <a:pt x="37793" y="99085"/>
                </a:lnTo>
                <a:cubicBezTo>
                  <a:pt x="34754" y="101585"/>
                  <a:pt x="31739" y="104305"/>
                  <a:pt x="28847" y="107148"/>
                </a:cubicBezTo>
                <a:cubicBezTo>
                  <a:pt x="25735" y="110236"/>
                  <a:pt x="22720" y="113496"/>
                  <a:pt x="19902" y="116854"/>
                </a:cubicBezTo>
                <a:cubicBezTo>
                  <a:pt x="18210" y="118864"/>
                  <a:pt x="16544" y="121045"/>
                  <a:pt x="16152" y="123839"/>
                </a:cubicBezTo>
                <a:cubicBezTo>
                  <a:pt x="15637" y="127344"/>
                  <a:pt x="17304" y="130481"/>
                  <a:pt x="19117" y="132956"/>
                </a:cubicBezTo>
                <a:cubicBezTo>
                  <a:pt x="15171" y="136779"/>
                  <a:pt x="11544" y="140970"/>
                  <a:pt x="8358" y="145407"/>
                </a:cubicBezTo>
                <a:cubicBezTo>
                  <a:pt x="5956" y="148764"/>
                  <a:pt x="2991" y="153298"/>
                  <a:pt x="1618" y="158592"/>
                </a:cubicBezTo>
                <a:cubicBezTo>
                  <a:pt x="0" y="164719"/>
                  <a:pt x="589" y="171729"/>
                  <a:pt x="3236" y="178371"/>
                </a:cubicBezTo>
                <a:cubicBezTo>
                  <a:pt x="5441" y="183885"/>
                  <a:pt x="8971" y="189204"/>
                  <a:pt x="14069" y="194620"/>
                </a:cubicBezTo>
                <a:cubicBezTo>
                  <a:pt x="22279" y="203394"/>
                  <a:pt x="31323" y="208370"/>
                  <a:pt x="40170" y="209056"/>
                </a:cubicBezTo>
                <a:cubicBezTo>
                  <a:pt x="40906" y="209105"/>
                  <a:pt x="41641" y="209129"/>
                  <a:pt x="42352" y="209129"/>
                </a:cubicBezTo>
                <a:cubicBezTo>
                  <a:pt x="50243" y="209129"/>
                  <a:pt x="57179" y="205943"/>
                  <a:pt x="61763" y="203149"/>
                </a:cubicBezTo>
                <a:cubicBezTo>
                  <a:pt x="67988" y="199326"/>
                  <a:pt x="73380" y="194130"/>
                  <a:pt x="77963" y="189473"/>
                </a:cubicBezTo>
                <a:cubicBezTo>
                  <a:pt x="80169" y="190944"/>
                  <a:pt x="82718" y="191704"/>
                  <a:pt x="85193" y="191704"/>
                </a:cubicBezTo>
                <a:cubicBezTo>
                  <a:pt x="86296" y="191704"/>
                  <a:pt x="87399" y="191557"/>
                  <a:pt x="88453" y="191238"/>
                </a:cubicBezTo>
                <a:cubicBezTo>
                  <a:pt x="91859" y="190209"/>
                  <a:pt x="94433" y="187635"/>
                  <a:pt x="96492" y="185576"/>
                </a:cubicBezTo>
                <a:lnTo>
                  <a:pt x="106834" y="175234"/>
                </a:lnTo>
                <a:cubicBezTo>
                  <a:pt x="109996" y="172048"/>
                  <a:pt x="113354" y="168273"/>
                  <a:pt x="113157" y="163470"/>
                </a:cubicBezTo>
                <a:cubicBezTo>
                  <a:pt x="113059" y="160798"/>
                  <a:pt x="111785" y="158445"/>
                  <a:pt x="110829" y="156926"/>
                </a:cubicBezTo>
                <a:cubicBezTo>
                  <a:pt x="110682" y="156681"/>
                  <a:pt x="110535" y="156435"/>
                  <a:pt x="110363" y="156190"/>
                </a:cubicBezTo>
                <a:cubicBezTo>
                  <a:pt x="125878" y="141240"/>
                  <a:pt x="140999" y="125505"/>
                  <a:pt x="155337" y="109428"/>
                </a:cubicBezTo>
                <a:cubicBezTo>
                  <a:pt x="157518" y="110825"/>
                  <a:pt x="159969" y="111535"/>
                  <a:pt x="162396" y="111535"/>
                </a:cubicBezTo>
                <a:cubicBezTo>
                  <a:pt x="163498" y="111535"/>
                  <a:pt x="164601" y="111388"/>
                  <a:pt x="165655" y="111070"/>
                </a:cubicBezTo>
                <a:cubicBezTo>
                  <a:pt x="169062" y="110040"/>
                  <a:pt x="171635" y="107467"/>
                  <a:pt x="173694" y="105408"/>
                </a:cubicBezTo>
                <a:lnTo>
                  <a:pt x="184037" y="95041"/>
                </a:lnTo>
                <a:cubicBezTo>
                  <a:pt x="187198" y="91879"/>
                  <a:pt x="190556" y="88105"/>
                  <a:pt x="190360" y="83301"/>
                </a:cubicBezTo>
                <a:cubicBezTo>
                  <a:pt x="190262" y="80630"/>
                  <a:pt x="188988" y="78277"/>
                  <a:pt x="188032" y="76757"/>
                </a:cubicBezTo>
                <a:cubicBezTo>
                  <a:pt x="187615" y="76047"/>
                  <a:pt x="187149" y="75409"/>
                  <a:pt x="186708" y="74797"/>
                </a:cubicBezTo>
                <a:cubicBezTo>
                  <a:pt x="191389" y="69797"/>
                  <a:pt x="196218" y="64430"/>
                  <a:pt x="199870" y="58302"/>
                </a:cubicBezTo>
                <a:cubicBezTo>
                  <a:pt x="204183" y="51023"/>
                  <a:pt x="206242" y="43524"/>
                  <a:pt x="205874" y="36563"/>
                </a:cubicBezTo>
                <a:cubicBezTo>
                  <a:pt x="205629" y="32053"/>
                  <a:pt x="204355" y="27470"/>
                  <a:pt x="202100" y="22961"/>
                </a:cubicBezTo>
                <a:cubicBezTo>
                  <a:pt x="195580" y="9922"/>
                  <a:pt x="181954" y="927"/>
                  <a:pt x="167371" y="70"/>
                </a:cubicBezTo>
                <a:cubicBezTo>
                  <a:pt x="166594" y="23"/>
                  <a:pt x="165816" y="0"/>
                  <a:pt x="1650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9" name="Google Shape;2499;p57"/>
          <p:cNvGrpSpPr/>
          <p:nvPr/>
        </p:nvGrpSpPr>
        <p:grpSpPr>
          <a:xfrm>
            <a:off x="1046650" y="4465748"/>
            <a:ext cx="585357" cy="550409"/>
            <a:chOff x="1136700" y="370625"/>
            <a:chExt cx="5287775" cy="4972075"/>
          </a:xfrm>
        </p:grpSpPr>
        <p:sp>
          <p:nvSpPr>
            <p:cNvPr id="2500" name="Google Shape;2500;p57"/>
            <p:cNvSpPr/>
            <p:nvPr/>
          </p:nvSpPr>
          <p:spPr>
            <a:xfrm>
              <a:off x="1136700" y="370625"/>
              <a:ext cx="5287775" cy="4972075"/>
            </a:xfrm>
            <a:custGeom>
              <a:avLst/>
              <a:gdLst/>
              <a:ahLst/>
              <a:cxnLst/>
              <a:rect l="l" t="t" r="r" b="b"/>
              <a:pathLst>
                <a:path w="211511" h="198883" extrusionOk="0">
                  <a:moveTo>
                    <a:pt x="74850" y="9675"/>
                  </a:moveTo>
                  <a:lnTo>
                    <a:pt x="74850" y="9675"/>
                  </a:lnTo>
                  <a:cubicBezTo>
                    <a:pt x="64140" y="27370"/>
                    <a:pt x="59581" y="48938"/>
                    <a:pt x="62351" y="69452"/>
                  </a:cubicBezTo>
                  <a:cubicBezTo>
                    <a:pt x="58723" y="69917"/>
                    <a:pt x="55169" y="70653"/>
                    <a:pt x="51689" y="71682"/>
                  </a:cubicBezTo>
                  <a:cubicBezTo>
                    <a:pt x="46567" y="52149"/>
                    <a:pt x="51101" y="30189"/>
                    <a:pt x="63576" y="14307"/>
                  </a:cubicBezTo>
                  <a:cubicBezTo>
                    <a:pt x="63772" y="14037"/>
                    <a:pt x="63895" y="13743"/>
                    <a:pt x="63968" y="13425"/>
                  </a:cubicBezTo>
                  <a:cubicBezTo>
                    <a:pt x="67522" y="12028"/>
                    <a:pt x="71174" y="10778"/>
                    <a:pt x="74850" y="9675"/>
                  </a:cubicBezTo>
                  <a:close/>
                  <a:moveTo>
                    <a:pt x="57057" y="16366"/>
                  </a:moveTo>
                  <a:lnTo>
                    <a:pt x="57057" y="16366"/>
                  </a:lnTo>
                  <a:cubicBezTo>
                    <a:pt x="46297" y="32787"/>
                    <a:pt x="42719" y="53962"/>
                    <a:pt x="47768" y="72957"/>
                  </a:cubicBezTo>
                  <a:cubicBezTo>
                    <a:pt x="47792" y="72957"/>
                    <a:pt x="47792" y="72957"/>
                    <a:pt x="47792" y="72981"/>
                  </a:cubicBezTo>
                  <a:cubicBezTo>
                    <a:pt x="47204" y="73177"/>
                    <a:pt x="46616" y="73398"/>
                    <a:pt x="46028" y="73643"/>
                  </a:cubicBezTo>
                  <a:cubicBezTo>
                    <a:pt x="46003" y="73618"/>
                    <a:pt x="46003" y="73618"/>
                    <a:pt x="45979" y="73594"/>
                  </a:cubicBezTo>
                  <a:cubicBezTo>
                    <a:pt x="35366" y="65016"/>
                    <a:pt x="25538" y="55408"/>
                    <a:pt x="16715" y="44992"/>
                  </a:cubicBezTo>
                  <a:cubicBezTo>
                    <a:pt x="28161" y="32958"/>
                    <a:pt x="41959" y="23277"/>
                    <a:pt x="57057" y="16366"/>
                  </a:cubicBezTo>
                  <a:close/>
                  <a:moveTo>
                    <a:pt x="194477" y="52222"/>
                  </a:moveTo>
                  <a:cubicBezTo>
                    <a:pt x="199208" y="62075"/>
                    <a:pt x="203006" y="73006"/>
                    <a:pt x="206781" y="84623"/>
                  </a:cubicBezTo>
                  <a:cubicBezTo>
                    <a:pt x="199036" y="88667"/>
                    <a:pt x="191120" y="92294"/>
                    <a:pt x="183056" y="95456"/>
                  </a:cubicBezTo>
                  <a:cubicBezTo>
                    <a:pt x="187419" y="88985"/>
                    <a:pt x="189845" y="81020"/>
                    <a:pt x="191193" y="74697"/>
                  </a:cubicBezTo>
                  <a:cubicBezTo>
                    <a:pt x="192737" y="67369"/>
                    <a:pt x="194208" y="59722"/>
                    <a:pt x="194477" y="52222"/>
                  </a:cubicBezTo>
                  <a:close/>
                  <a:moveTo>
                    <a:pt x="173473" y="23449"/>
                  </a:moveTo>
                  <a:cubicBezTo>
                    <a:pt x="180238" y="29257"/>
                    <a:pt x="185605" y="36193"/>
                    <a:pt x="190139" y="43963"/>
                  </a:cubicBezTo>
                  <a:cubicBezTo>
                    <a:pt x="191193" y="53521"/>
                    <a:pt x="189257" y="63962"/>
                    <a:pt x="187174" y="73839"/>
                  </a:cubicBezTo>
                  <a:cubicBezTo>
                    <a:pt x="185507" y="81755"/>
                    <a:pt x="182051" y="92367"/>
                    <a:pt x="175066" y="98397"/>
                  </a:cubicBezTo>
                  <a:cubicBezTo>
                    <a:pt x="169944" y="100186"/>
                    <a:pt x="164773" y="101803"/>
                    <a:pt x="159528" y="103225"/>
                  </a:cubicBezTo>
                  <a:cubicBezTo>
                    <a:pt x="163621" y="98764"/>
                    <a:pt x="166880" y="94108"/>
                    <a:pt x="169233" y="89353"/>
                  </a:cubicBezTo>
                  <a:cubicBezTo>
                    <a:pt x="172714" y="82319"/>
                    <a:pt x="174478" y="74525"/>
                    <a:pt x="175728" y="67834"/>
                  </a:cubicBezTo>
                  <a:cubicBezTo>
                    <a:pt x="177052" y="60923"/>
                    <a:pt x="178302" y="52737"/>
                    <a:pt x="177640" y="44551"/>
                  </a:cubicBezTo>
                  <a:cubicBezTo>
                    <a:pt x="177199" y="39159"/>
                    <a:pt x="175949" y="33890"/>
                    <a:pt x="174748" y="28792"/>
                  </a:cubicBezTo>
                  <a:lnTo>
                    <a:pt x="173473" y="23449"/>
                  </a:lnTo>
                  <a:close/>
                  <a:moveTo>
                    <a:pt x="112561" y="4117"/>
                  </a:moveTo>
                  <a:cubicBezTo>
                    <a:pt x="117302" y="4117"/>
                    <a:pt x="122043" y="4381"/>
                    <a:pt x="126760" y="4920"/>
                  </a:cubicBezTo>
                  <a:cubicBezTo>
                    <a:pt x="143254" y="6807"/>
                    <a:pt x="157641" y="11881"/>
                    <a:pt x="168645" y="19650"/>
                  </a:cubicBezTo>
                  <a:cubicBezTo>
                    <a:pt x="168547" y="19969"/>
                    <a:pt x="168523" y="20312"/>
                    <a:pt x="168621" y="20655"/>
                  </a:cubicBezTo>
                  <a:lnTo>
                    <a:pt x="170753" y="29723"/>
                  </a:lnTo>
                  <a:cubicBezTo>
                    <a:pt x="171929" y="34674"/>
                    <a:pt x="173130" y="39796"/>
                    <a:pt x="173547" y="44894"/>
                  </a:cubicBezTo>
                  <a:cubicBezTo>
                    <a:pt x="174160" y="52590"/>
                    <a:pt x="172959" y="60408"/>
                    <a:pt x="171709" y="67074"/>
                  </a:cubicBezTo>
                  <a:cubicBezTo>
                    <a:pt x="170434" y="73814"/>
                    <a:pt x="168792" y="80971"/>
                    <a:pt x="165557" y="87539"/>
                  </a:cubicBezTo>
                  <a:cubicBezTo>
                    <a:pt x="162567" y="93617"/>
                    <a:pt x="157935" y="99524"/>
                    <a:pt x="151832" y="105137"/>
                  </a:cubicBezTo>
                  <a:cubicBezTo>
                    <a:pt x="151808" y="105161"/>
                    <a:pt x="151783" y="105186"/>
                    <a:pt x="151759" y="105210"/>
                  </a:cubicBezTo>
                  <a:cubicBezTo>
                    <a:pt x="145362" y="106730"/>
                    <a:pt x="138867" y="107980"/>
                    <a:pt x="132299" y="108960"/>
                  </a:cubicBezTo>
                  <a:cubicBezTo>
                    <a:pt x="131122" y="105406"/>
                    <a:pt x="129652" y="101950"/>
                    <a:pt x="127862" y="98666"/>
                  </a:cubicBezTo>
                  <a:cubicBezTo>
                    <a:pt x="122912" y="89524"/>
                    <a:pt x="115804" y="82074"/>
                    <a:pt x="107349" y="77123"/>
                  </a:cubicBezTo>
                  <a:cubicBezTo>
                    <a:pt x="98575" y="72025"/>
                    <a:pt x="86369" y="69084"/>
                    <a:pt x="72987" y="68839"/>
                  </a:cubicBezTo>
                  <a:cubicBezTo>
                    <a:pt x="72537" y="68829"/>
                    <a:pt x="72088" y="68824"/>
                    <a:pt x="71639" y="68824"/>
                  </a:cubicBezTo>
                  <a:cubicBezTo>
                    <a:pt x="69891" y="68824"/>
                    <a:pt x="68155" y="68899"/>
                    <a:pt x="66419" y="69035"/>
                  </a:cubicBezTo>
                  <a:cubicBezTo>
                    <a:pt x="66419" y="68986"/>
                    <a:pt x="66419" y="68962"/>
                    <a:pt x="66419" y="68937"/>
                  </a:cubicBezTo>
                  <a:cubicBezTo>
                    <a:pt x="63600" y="48178"/>
                    <a:pt x="68649" y="26243"/>
                    <a:pt x="80266" y="8793"/>
                  </a:cubicBezTo>
                  <a:cubicBezTo>
                    <a:pt x="80389" y="8572"/>
                    <a:pt x="80487" y="8351"/>
                    <a:pt x="80536" y="8106"/>
                  </a:cubicBezTo>
                  <a:cubicBezTo>
                    <a:pt x="91005" y="5485"/>
                    <a:pt x="101781" y="4117"/>
                    <a:pt x="112561" y="4117"/>
                  </a:cubicBezTo>
                  <a:close/>
                  <a:moveTo>
                    <a:pt x="72914" y="72932"/>
                  </a:moveTo>
                  <a:cubicBezTo>
                    <a:pt x="85609" y="73153"/>
                    <a:pt x="97104" y="75898"/>
                    <a:pt x="105265" y="80677"/>
                  </a:cubicBezTo>
                  <a:cubicBezTo>
                    <a:pt x="105388" y="80726"/>
                    <a:pt x="105486" y="80799"/>
                    <a:pt x="105584" y="80873"/>
                  </a:cubicBezTo>
                  <a:cubicBezTo>
                    <a:pt x="103182" y="82466"/>
                    <a:pt x="101148" y="84990"/>
                    <a:pt x="99751" y="88201"/>
                  </a:cubicBezTo>
                  <a:cubicBezTo>
                    <a:pt x="98525" y="90995"/>
                    <a:pt x="97888" y="93936"/>
                    <a:pt x="97276" y="96779"/>
                  </a:cubicBezTo>
                  <a:cubicBezTo>
                    <a:pt x="97128" y="97465"/>
                    <a:pt x="96981" y="98127"/>
                    <a:pt x="96834" y="98789"/>
                  </a:cubicBezTo>
                  <a:cubicBezTo>
                    <a:pt x="95413" y="104965"/>
                    <a:pt x="93526" y="109940"/>
                    <a:pt x="91026" y="114009"/>
                  </a:cubicBezTo>
                  <a:cubicBezTo>
                    <a:pt x="88158" y="118665"/>
                    <a:pt x="84408" y="122219"/>
                    <a:pt x="80168" y="124278"/>
                  </a:cubicBezTo>
                  <a:cubicBezTo>
                    <a:pt x="76247" y="105480"/>
                    <a:pt x="69287" y="88691"/>
                    <a:pt x="59360" y="74059"/>
                  </a:cubicBezTo>
                  <a:cubicBezTo>
                    <a:pt x="63404" y="73324"/>
                    <a:pt x="67522" y="72932"/>
                    <a:pt x="71688" y="72932"/>
                  </a:cubicBezTo>
                  <a:close/>
                  <a:moveTo>
                    <a:pt x="55047" y="75015"/>
                  </a:moveTo>
                  <a:cubicBezTo>
                    <a:pt x="65267" y="89671"/>
                    <a:pt x="72375" y="106632"/>
                    <a:pt x="76296" y="125724"/>
                  </a:cubicBezTo>
                  <a:cubicBezTo>
                    <a:pt x="74491" y="126195"/>
                    <a:pt x="72627" y="126435"/>
                    <a:pt x="70764" y="126435"/>
                  </a:cubicBezTo>
                  <a:cubicBezTo>
                    <a:pt x="68656" y="126435"/>
                    <a:pt x="66549" y="126128"/>
                    <a:pt x="64532" y="125503"/>
                  </a:cubicBezTo>
                  <a:cubicBezTo>
                    <a:pt x="58748" y="123714"/>
                    <a:pt x="53920" y="119548"/>
                    <a:pt x="49581" y="115308"/>
                  </a:cubicBezTo>
                  <a:cubicBezTo>
                    <a:pt x="48797" y="114548"/>
                    <a:pt x="48013" y="113764"/>
                    <a:pt x="47229" y="113004"/>
                  </a:cubicBezTo>
                  <a:cubicBezTo>
                    <a:pt x="43430" y="109205"/>
                    <a:pt x="39484" y="105284"/>
                    <a:pt x="34729" y="102416"/>
                  </a:cubicBezTo>
                  <a:cubicBezTo>
                    <a:pt x="30329" y="99763"/>
                    <a:pt x="25739" y="98420"/>
                    <a:pt x="21427" y="98420"/>
                  </a:cubicBezTo>
                  <a:cubicBezTo>
                    <a:pt x="20839" y="98420"/>
                    <a:pt x="20257" y="98445"/>
                    <a:pt x="19681" y="98495"/>
                  </a:cubicBezTo>
                  <a:cubicBezTo>
                    <a:pt x="24852" y="91755"/>
                    <a:pt x="31273" y="86044"/>
                    <a:pt x="38577" y="81755"/>
                  </a:cubicBezTo>
                  <a:cubicBezTo>
                    <a:pt x="43724" y="78765"/>
                    <a:pt x="49263" y="76510"/>
                    <a:pt x="55047" y="75015"/>
                  </a:cubicBezTo>
                  <a:close/>
                  <a:moveTo>
                    <a:pt x="109481" y="83446"/>
                  </a:moveTo>
                  <a:cubicBezTo>
                    <a:pt x="115461" y="87858"/>
                    <a:pt x="120510" y="93715"/>
                    <a:pt x="124260" y="100627"/>
                  </a:cubicBezTo>
                  <a:cubicBezTo>
                    <a:pt x="125926" y="103691"/>
                    <a:pt x="127323" y="106926"/>
                    <a:pt x="128402" y="110234"/>
                  </a:cubicBezTo>
                  <a:cubicBezTo>
                    <a:pt x="118672" y="120798"/>
                    <a:pt x="105167" y="129008"/>
                    <a:pt x="89335" y="133983"/>
                  </a:cubicBezTo>
                  <a:cubicBezTo>
                    <a:pt x="87031" y="134719"/>
                    <a:pt x="84654" y="135380"/>
                    <a:pt x="82203" y="135993"/>
                  </a:cubicBezTo>
                  <a:cubicBezTo>
                    <a:pt x="81860" y="133420"/>
                    <a:pt x="81443" y="130920"/>
                    <a:pt x="80977" y="128420"/>
                  </a:cubicBezTo>
                  <a:cubicBezTo>
                    <a:pt x="81075" y="128371"/>
                    <a:pt x="81173" y="128346"/>
                    <a:pt x="81271" y="128297"/>
                  </a:cubicBezTo>
                  <a:cubicBezTo>
                    <a:pt x="86492" y="125944"/>
                    <a:pt x="91075" y="121753"/>
                    <a:pt x="94506" y="116141"/>
                  </a:cubicBezTo>
                  <a:cubicBezTo>
                    <a:pt x="97251" y="111705"/>
                    <a:pt x="99310" y="106313"/>
                    <a:pt x="100829" y="99696"/>
                  </a:cubicBezTo>
                  <a:cubicBezTo>
                    <a:pt x="100976" y="99034"/>
                    <a:pt x="101123" y="98348"/>
                    <a:pt x="101270" y="97661"/>
                  </a:cubicBezTo>
                  <a:cubicBezTo>
                    <a:pt x="101883" y="94892"/>
                    <a:pt x="102447" y="92269"/>
                    <a:pt x="103501" y="89843"/>
                  </a:cubicBezTo>
                  <a:cubicBezTo>
                    <a:pt x="104310" y="87980"/>
                    <a:pt x="106172" y="84672"/>
                    <a:pt x="109481" y="83446"/>
                  </a:cubicBezTo>
                  <a:close/>
                  <a:moveTo>
                    <a:pt x="21425" y="102536"/>
                  </a:moveTo>
                  <a:cubicBezTo>
                    <a:pt x="25003" y="102536"/>
                    <a:pt x="28912" y="103690"/>
                    <a:pt x="32597" y="105921"/>
                  </a:cubicBezTo>
                  <a:cubicBezTo>
                    <a:pt x="36935" y="108543"/>
                    <a:pt x="40709" y="112293"/>
                    <a:pt x="44337" y="115896"/>
                  </a:cubicBezTo>
                  <a:cubicBezTo>
                    <a:pt x="45121" y="116680"/>
                    <a:pt x="45930" y="117489"/>
                    <a:pt x="46714" y="118249"/>
                  </a:cubicBezTo>
                  <a:cubicBezTo>
                    <a:pt x="51420" y="122856"/>
                    <a:pt x="56714" y="127366"/>
                    <a:pt x="63331" y="129425"/>
                  </a:cubicBezTo>
                  <a:cubicBezTo>
                    <a:pt x="65733" y="130160"/>
                    <a:pt x="68257" y="130528"/>
                    <a:pt x="70782" y="130528"/>
                  </a:cubicBezTo>
                  <a:cubicBezTo>
                    <a:pt x="72889" y="130528"/>
                    <a:pt x="75022" y="130258"/>
                    <a:pt x="77056" y="129743"/>
                  </a:cubicBezTo>
                  <a:cubicBezTo>
                    <a:pt x="77472" y="132096"/>
                    <a:pt x="77865" y="134498"/>
                    <a:pt x="78183" y="136900"/>
                  </a:cubicBezTo>
                  <a:cubicBezTo>
                    <a:pt x="67767" y="139130"/>
                    <a:pt x="56223" y="140282"/>
                    <a:pt x="43185" y="140380"/>
                  </a:cubicBezTo>
                  <a:cubicBezTo>
                    <a:pt x="42501" y="140386"/>
                    <a:pt x="41824" y="140389"/>
                    <a:pt x="41152" y="140389"/>
                  </a:cubicBezTo>
                  <a:cubicBezTo>
                    <a:pt x="27545" y="140389"/>
                    <a:pt x="16364" y="139202"/>
                    <a:pt x="6274" y="136679"/>
                  </a:cubicBezTo>
                  <a:cubicBezTo>
                    <a:pt x="6299" y="132219"/>
                    <a:pt x="6863" y="127685"/>
                    <a:pt x="7917" y="123199"/>
                  </a:cubicBezTo>
                  <a:cubicBezTo>
                    <a:pt x="8627" y="120185"/>
                    <a:pt x="9583" y="117195"/>
                    <a:pt x="10735" y="114278"/>
                  </a:cubicBezTo>
                  <a:cubicBezTo>
                    <a:pt x="12230" y="110504"/>
                    <a:pt x="14093" y="106877"/>
                    <a:pt x="16225" y="103470"/>
                  </a:cubicBezTo>
                  <a:cubicBezTo>
                    <a:pt x="17819" y="102844"/>
                    <a:pt x="19578" y="102536"/>
                    <a:pt x="21425" y="102536"/>
                  </a:cubicBezTo>
                  <a:close/>
                  <a:moveTo>
                    <a:pt x="129701" y="114817"/>
                  </a:moveTo>
                  <a:cubicBezTo>
                    <a:pt x="130706" y="118959"/>
                    <a:pt x="131245" y="123224"/>
                    <a:pt x="131318" y="127513"/>
                  </a:cubicBezTo>
                  <a:cubicBezTo>
                    <a:pt x="131563" y="140846"/>
                    <a:pt x="127372" y="154791"/>
                    <a:pt x="119456" y="166825"/>
                  </a:cubicBezTo>
                  <a:cubicBezTo>
                    <a:pt x="118917" y="167658"/>
                    <a:pt x="118353" y="168492"/>
                    <a:pt x="117765" y="169300"/>
                  </a:cubicBezTo>
                  <a:cubicBezTo>
                    <a:pt x="114309" y="168982"/>
                    <a:pt x="110951" y="167438"/>
                    <a:pt x="108476" y="164962"/>
                  </a:cubicBezTo>
                  <a:cubicBezTo>
                    <a:pt x="106760" y="163271"/>
                    <a:pt x="105461" y="161164"/>
                    <a:pt x="104089" y="158933"/>
                  </a:cubicBezTo>
                  <a:cubicBezTo>
                    <a:pt x="102839" y="156899"/>
                    <a:pt x="101565" y="154816"/>
                    <a:pt x="99898" y="152953"/>
                  </a:cubicBezTo>
                  <a:cubicBezTo>
                    <a:pt x="95805" y="148370"/>
                    <a:pt x="89653" y="145723"/>
                    <a:pt x="83257" y="145453"/>
                  </a:cubicBezTo>
                  <a:cubicBezTo>
                    <a:pt x="83109" y="143640"/>
                    <a:pt x="82938" y="141851"/>
                    <a:pt x="82717" y="140086"/>
                  </a:cubicBezTo>
                  <a:cubicBezTo>
                    <a:pt x="85413" y="139424"/>
                    <a:pt x="88011" y="138714"/>
                    <a:pt x="90560" y="137905"/>
                  </a:cubicBezTo>
                  <a:cubicBezTo>
                    <a:pt x="106172" y="133003"/>
                    <a:pt x="119628" y="125038"/>
                    <a:pt x="129701" y="114817"/>
                  </a:cubicBezTo>
                  <a:close/>
                  <a:moveTo>
                    <a:pt x="6373" y="140919"/>
                  </a:moveTo>
                  <a:lnTo>
                    <a:pt x="6373" y="140919"/>
                  </a:lnTo>
                  <a:cubicBezTo>
                    <a:pt x="16519" y="143346"/>
                    <a:pt x="27695" y="144498"/>
                    <a:pt x="41150" y="144498"/>
                  </a:cubicBezTo>
                  <a:lnTo>
                    <a:pt x="43209" y="144498"/>
                  </a:lnTo>
                  <a:cubicBezTo>
                    <a:pt x="56370" y="144375"/>
                    <a:pt x="68086" y="143223"/>
                    <a:pt x="78698" y="140993"/>
                  </a:cubicBezTo>
                  <a:cubicBezTo>
                    <a:pt x="78869" y="142512"/>
                    <a:pt x="79017" y="144056"/>
                    <a:pt x="79164" y="145625"/>
                  </a:cubicBezTo>
                  <a:cubicBezTo>
                    <a:pt x="77816" y="145772"/>
                    <a:pt x="76492" y="146042"/>
                    <a:pt x="75169" y="146434"/>
                  </a:cubicBezTo>
                  <a:cubicBezTo>
                    <a:pt x="67081" y="148787"/>
                    <a:pt x="59973" y="155208"/>
                    <a:pt x="56174" y="163614"/>
                  </a:cubicBezTo>
                  <a:cubicBezTo>
                    <a:pt x="55415" y="165330"/>
                    <a:pt x="54753" y="167119"/>
                    <a:pt x="54140" y="168835"/>
                  </a:cubicBezTo>
                  <a:cubicBezTo>
                    <a:pt x="52915" y="172217"/>
                    <a:pt x="51763" y="175428"/>
                    <a:pt x="49680" y="178001"/>
                  </a:cubicBezTo>
                  <a:cubicBezTo>
                    <a:pt x="46322" y="182217"/>
                    <a:pt x="40905" y="184300"/>
                    <a:pt x="35906" y="185721"/>
                  </a:cubicBezTo>
                  <a:cubicBezTo>
                    <a:pt x="26911" y="180795"/>
                    <a:pt x="19656" y="174349"/>
                    <a:pt x="14705" y="166825"/>
                  </a:cubicBezTo>
                  <a:cubicBezTo>
                    <a:pt x="9779" y="159301"/>
                    <a:pt x="6936" y="150331"/>
                    <a:pt x="6373" y="140919"/>
                  </a:cubicBezTo>
                  <a:close/>
                  <a:moveTo>
                    <a:pt x="83575" y="149571"/>
                  </a:moveTo>
                  <a:cubicBezTo>
                    <a:pt x="88697" y="149890"/>
                    <a:pt x="93575" y="152046"/>
                    <a:pt x="96834" y="155698"/>
                  </a:cubicBezTo>
                  <a:cubicBezTo>
                    <a:pt x="98256" y="157291"/>
                    <a:pt x="99408" y="159129"/>
                    <a:pt x="100609" y="161090"/>
                  </a:cubicBezTo>
                  <a:cubicBezTo>
                    <a:pt x="102055" y="163418"/>
                    <a:pt x="103525" y="165820"/>
                    <a:pt x="105584" y="167879"/>
                  </a:cubicBezTo>
                  <a:cubicBezTo>
                    <a:pt x="108133" y="170403"/>
                    <a:pt x="111442" y="172193"/>
                    <a:pt x="114946" y="172977"/>
                  </a:cubicBezTo>
                  <a:cubicBezTo>
                    <a:pt x="108501" y="180893"/>
                    <a:pt x="100780" y="186873"/>
                    <a:pt x="92325" y="190476"/>
                  </a:cubicBezTo>
                  <a:cubicBezTo>
                    <a:pt x="88550" y="192094"/>
                    <a:pt x="84580" y="193246"/>
                    <a:pt x="80438" y="193956"/>
                  </a:cubicBezTo>
                  <a:cubicBezTo>
                    <a:pt x="82987" y="186604"/>
                    <a:pt x="83600" y="178883"/>
                    <a:pt x="83869" y="171580"/>
                  </a:cubicBezTo>
                  <a:cubicBezTo>
                    <a:pt x="84139" y="164007"/>
                    <a:pt x="84041" y="156678"/>
                    <a:pt x="83575" y="149571"/>
                  </a:cubicBezTo>
                  <a:close/>
                  <a:moveTo>
                    <a:pt x="79482" y="149718"/>
                  </a:moveTo>
                  <a:cubicBezTo>
                    <a:pt x="79923" y="156727"/>
                    <a:pt x="80046" y="163958"/>
                    <a:pt x="79776" y="171433"/>
                  </a:cubicBezTo>
                  <a:cubicBezTo>
                    <a:pt x="79507" y="179055"/>
                    <a:pt x="78845" y="187094"/>
                    <a:pt x="75855" y="194471"/>
                  </a:cubicBezTo>
                  <a:cubicBezTo>
                    <a:pt x="75855" y="194496"/>
                    <a:pt x="75855" y="194520"/>
                    <a:pt x="75830" y="194545"/>
                  </a:cubicBezTo>
                  <a:cubicBezTo>
                    <a:pt x="74014" y="194707"/>
                    <a:pt x="72176" y="194788"/>
                    <a:pt x="70321" y="194788"/>
                  </a:cubicBezTo>
                  <a:cubicBezTo>
                    <a:pt x="61235" y="194788"/>
                    <a:pt x="51755" y="192844"/>
                    <a:pt x="42596" y="188957"/>
                  </a:cubicBezTo>
                  <a:cubicBezTo>
                    <a:pt x="42131" y="188760"/>
                    <a:pt x="41641" y="188540"/>
                    <a:pt x="41175" y="188319"/>
                  </a:cubicBezTo>
                  <a:cubicBezTo>
                    <a:pt x="45415" y="186751"/>
                    <a:pt x="49802" y="184422"/>
                    <a:pt x="52890" y="180575"/>
                  </a:cubicBezTo>
                  <a:cubicBezTo>
                    <a:pt x="55390" y="177462"/>
                    <a:pt x="56714" y="173786"/>
                    <a:pt x="57988" y="170207"/>
                  </a:cubicBezTo>
                  <a:cubicBezTo>
                    <a:pt x="58625" y="168492"/>
                    <a:pt x="59213" y="166874"/>
                    <a:pt x="59924" y="165306"/>
                  </a:cubicBezTo>
                  <a:cubicBezTo>
                    <a:pt x="63233" y="157977"/>
                    <a:pt x="69360" y="152389"/>
                    <a:pt x="76321" y="150355"/>
                  </a:cubicBezTo>
                  <a:cubicBezTo>
                    <a:pt x="77350" y="150061"/>
                    <a:pt x="78404" y="149841"/>
                    <a:pt x="79482" y="149718"/>
                  </a:cubicBezTo>
                  <a:close/>
                  <a:moveTo>
                    <a:pt x="112608" y="0"/>
                  </a:moveTo>
                  <a:cubicBezTo>
                    <a:pt x="75214" y="0"/>
                    <a:pt x="37862" y="15989"/>
                    <a:pt x="12475" y="43521"/>
                  </a:cubicBezTo>
                  <a:cubicBezTo>
                    <a:pt x="11789" y="44281"/>
                    <a:pt x="11740" y="45433"/>
                    <a:pt x="12402" y="46217"/>
                  </a:cubicBezTo>
                  <a:cubicBezTo>
                    <a:pt x="21249" y="56830"/>
                    <a:pt x="31126" y="66658"/>
                    <a:pt x="41788" y="75456"/>
                  </a:cubicBezTo>
                  <a:cubicBezTo>
                    <a:pt x="39999" y="76314"/>
                    <a:pt x="38234" y="77221"/>
                    <a:pt x="36518" y="78226"/>
                  </a:cubicBezTo>
                  <a:cubicBezTo>
                    <a:pt x="23210" y="85995"/>
                    <a:pt x="12720" y="98250"/>
                    <a:pt x="6936" y="112759"/>
                  </a:cubicBezTo>
                  <a:cubicBezTo>
                    <a:pt x="5686" y="115847"/>
                    <a:pt x="4681" y="119058"/>
                    <a:pt x="3922" y="122268"/>
                  </a:cubicBezTo>
                  <a:cubicBezTo>
                    <a:pt x="0" y="138885"/>
                    <a:pt x="2672" y="155968"/>
                    <a:pt x="11274" y="169080"/>
                  </a:cubicBezTo>
                  <a:cubicBezTo>
                    <a:pt x="17843" y="179079"/>
                    <a:pt x="28112" y="187265"/>
                    <a:pt x="41003" y="192731"/>
                  </a:cubicBezTo>
                  <a:cubicBezTo>
                    <a:pt x="50660" y="196824"/>
                    <a:pt x="60659" y="198883"/>
                    <a:pt x="70316" y="198883"/>
                  </a:cubicBezTo>
                  <a:cubicBezTo>
                    <a:pt x="78624" y="198883"/>
                    <a:pt x="86663" y="197363"/>
                    <a:pt x="93918" y="194250"/>
                  </a:cubicBezTo>
                  <a:cubicBezTo>
                    <a:pt x="105216" y="189447"/>
                    <a:pt x="115240" y="180722"/>
                    <a:pt x="122887" y="169080"/>
                  </a:cubicBezTo>
                  <a:cubicBezTo>
                    <a:pt x="131245" y="156360"/>
                    <a:pt x="135681" y="141581"/>
                    <a:pt x="135436" y="127440"/>
                  </a:cubicBezTo>
                  <a:cubicBezTo>
                    <a:pt x="135338" y="122538"/>
                    <a:pt x="134676" y="117661"/>
                    <a:pt x="133450" y="112930"/>
                  </a:cubicBezTo>
                  <a:cubicBezTo>
                    <a:pt x="147984" y="110725"/>
                    <a:pt x="162199" y="107220"/>
                    <a:pt x="175998" y="102416"/>
                  </a:cubicBezTo>
                  <a:cubicBezTo>
                    <a:pt x="176390" y="102416"/>
                    <a:pt x="176782" y="102269"/>
                    <a:pt x="177125" y="102024"/>
                  </a:cubicBezTo>
                  <a:cubicBezTo>
                    <a:pt x="188473" y="98029"/>
                    <a:pt x="199526" y="93152"/>
                    <a:pt x="210212" y="87417"/>
                  </a:cubicBezTo>
                  <a:cubicBezTo>
                    <a:pt x="211094" y="86951"/>
                    <a:pt x="211511" y="85946"/>
                    <a:pt x="211192" y="84990"/>
                  </a:cubicBezTo>
                  <a:cubicBezTo>
                    <a:pt x="207393" y="73128"/>
                    <a:pt x="203202" y="60604"/>
                    <a:pt x="197565" y="49232"/>
                  </a:cubicBezTo>
                  <a:cubicBezTo>
                    <a:pt x="196438" y="46953"/>
                    <a:pt x="195262" y="44771"/>
                    <a:pt x="194061" y="42664"/>
                  </a:cubicBezTo>
                  <a:cubicBezTo>
                    <a:pt x="193987" y="42394"/>
                    <a:pt x="193840" y="42149"/>
                    <a:pt x="193669" y="41953"/>
                  </a:cubicBezTo>
                  <a:cubicBezTo>
                    <a:pt x="188154" y="32517"/>
                    <a:pt x="181904" y="24993"/>
                    <a:pt x="174699" y="19111"/>
                  </a:cubicBezTo>
                  <a:cubicBezTo>
                    <a:pt x="162714" y="9332"/>
                    <a:pt x="146293" y="3008"/>
                    <a:pt x="127225" y="827"/>
                  </a:cubicBezTo>
                  <a:cubicBezTo>
                    <a:pt x="122370" y="273"/>
                    <a:pt x="117489" y="0"/>
                    <a:pt x="1126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7"/>
            <p:cNvSpPr/>
            <p:nvPr/>
          </p:nvSpPr>
          <p:spPr>
            <a:xfrm>
              <a:off x="3312450" y="1293450"/>
              <a:ext cx="1518350" cy="684800"/>
            </a:xfrm>
            <a:custGeom>
              <a:avLst/>
              <a:gdLst/>
              <a:ahLst/>
              <a:cxnLst/>
              <a:rect l="l" t="t" r="r" b="b"/>
              <a:pathLst>
                <a:path w="60734" h="27392" extrusionOk="0">
                  <a:moveTo>
                    <a:pt x="19657" y="4084"/>
                  </a:moveTo>
                  <a:cubicBezTo>
                    <a:pt x="21422" y="4084"/>
                    <a:pt x="23113" y="4182"/>
                    <a:pt x="24706" y="4305"/>
                  </a:cubicBezTo>
                  <a:cubicBezTo>
                    <a:pt x="25441" y="4354"/>
                    <a:pt x="26176" y="4427"/>
                    <a:pt x="26887" y="4476"/>
                  </a:cubicBezTo>
                  <a:lnTo>
                    <a:pt x="18579" y="16608"/>
                  </a:lnTo>
                  <a:cubicBezTo>
                    <a:pt x="16569" y="12736"/>
                    <a:pt x="14755" y="8716"/>
                    <a:pt x="14142" y="4476"/>
                  </a:cubicBezTo>
                  <a:cubicBezTo>
                    <a:pt x="15981" y="4207"/>
                    <a:pt x="17843" y="4084"/>
                    <a:pt x="19657" y="4084"/>
                  </a:cubicBezTo>
                  <a:close/>
                  <a:moveTo>
                    <a:pt x="10123" y="5359"/>
                  </a:moveTo>
                  <a:cubicBezTo>
                    <a:pt x="10932" y="10309"/>
                    <a:pt x="13064" y="14917"/>
                    <a:pt x="15270" y="19108"/>
                  </a:cubicBezTo>
                  <a:cubicBezTo>
                    <a:pt x="13848" y="18618"/>
                    <a:pt x="12476" y="18103"/>
                    <a:pt x="11152" y="17539"/>
                  </a:cubicBezTo>
                  <a:cubicBezTo>
                    <a:pt x="9363" y="16780"/>
                    <a:pt x="7525" y="15922"/>
                    <a:pt x="6177" y="14623"/>
                  </a:cubicBezTo>
                  <a:cubicBezTo>
                    <a:pt x="4903" y="13373"/>
                    <a:pt x="4216" y="11829"/>
                    <a:pt x="4363" y="10456"/>
                  </a:cubicBezTo>
                  <a:cubicBezTo>
                    <a:pt x="4461" y="9304"/>
                    <a:pt x="5172" y="8128"/>
                    <a:pt x="6300" y="7246"/>
                  </a:cubicBezTo>
                  <a:cubicBezTo>
                    <a:pt x="7231" y="6461"/>
                    <a:pt x="8456" y="5873"/>
                    <a:pt x="10123" y="5359"/>
                  </a:cubicBezTo>
                  <a:close/>
                  <a:moveTo>
                    <a:pt x="32450" y="5138"/>
                  </a:moveTo>
                  <a:lnTo>
                    <a:pt x="32450" y="5138"/>
                  </a:lnTo>
                  <a:cubicBezTo>
                    <a:pt x="33161" y="5260"/>
                    <a:pt x="33872" y="5359"/>
                    <a:pt x="34583" y="5481"/>
                  </a:cubicBezTo>
                  <a:cubicBezTo>
                    <a:pt x="37646" y="5996"/>
                    <a:pt x="40734" y="6756"/>
                    <a:pt x="43700" y="7491"/>
                  </a:cubicBezTo>
                  <a:cubicBezTo>
                    <a:pt x="45318" y="7883"/>
                    <a:pt x="46960" y="8275"/>
                    <a:pt x="48626" y="8667"/>
                  </a:cubicBezTo>
                  <a:cubicBezTo>
                    <a:pt x="45734" y="12270"/>
                    <a:pt x="42671" y="15824"/>
                    <a:pt x="39534" y="19230"/>
                  </a:cubicBezTo>
                  <a:lnTo>
                    <a:pt x="32450" y="5138"/>
                  </a:lnTo>
                  <a:close/>
                  <a:moveTo>
                    <a:pt x="29362" y="8128"/>
                  </a:moveTo>
                  <a:lnTo>
                    <a:pt x="36911" y="23127"/>
                  </a:lnTo>
                  <a:cubicBezTo>
                    <a:pt x="31176" y="22809"/>
                    <a:pt x="25784" y="22000"/>
                    <a:pt x="20735" y="20726"/>
                  </a:cubicBezTo>
                  <a:lnTo>
                    <a:pt x="29362" y="8128"/>
                  </a:lnTo>
                  <a:close/>
                  <a:moveTo>
                    <a:pt x="52670" y="9844"/>
                  </a:moveTo>
                  <a:cubicBezTo>
                    <a:pt x="54802" y="10971"/>
                    <a:pt x="56518" y="12981"/>
                    <a:pt x="56371" y="15481"/>
                  </a:cubicBezTo>
                  <a:cubicBezTo>
                    <a:pt x="56175" y="18397"/>
                    <a:pt x="53626" y="20799"/>
                    <a:pt x="51175" y="21877"/>
                  </a:cubicBezTo>
                  <a:cubicBezTo>
                    <a:pt x="48632" y="23025"/>
                    <a:pt x="45736" y="23305"/>
                    <a:pt x="42281" y="23305"/>
                  </a:cubicBezTo>
                  <a:cubicBezTo>
                    <a:pt x="41974" y="23305"/>
                    <a:pt x="41663" y="23303"/>
                    <a:pt x="41347" y="23299"/>
                  </a:cubicBezTo>
                  <a:lnTo>
                    <a:pt x="41323" y="23299"/>
                  </a:lnTo>
                  <a:cubicBezTo>
                    <a:pt x="45146" y="19230"/>
                    <a:pt x="48822" y="14990"/>
                    <a:pt x="52278" y="10677"/>
                  </a:cubicBezTo>
                  <a:cubicBezTo>
                    <a:pt x="52474" y="10432"/>
                    <a:pt x="52597" y="10138"/>
                    <a:pt x="52670" y="9844"/>
                  </a:cubicBezTo>
                  <a:close/>
                  <a:moveTo>
                    <a:pt x="19747" y="0"/>
                  </a:moveTo>
                  <a:cubicBezTo>
                    <a:pt x="16426" y="0"/>
                    <a:pt x="12801" y="298"/>
                    <a:pt x="9314" y="1315"/>
                  </a:cubicBezTo>
                  <a:cubicBezTo>
                    <a:pt x="6937" y="2001"/>
                    <a:pt x="5148" y="2883"/>
                    <a:pt x="3702" y="4060"/>
                  </a:cubicBezTo>
                  <a:cubicBezTo>
                    <a:pt x="1741" y="5653"/>
                    <a:pt x="491" y="7834"/>
                    <a:pt x="270" y="10040"/>
                  </a:cubicBezTo>
                  <a:cubicBezTo>
                    <a:pt x="1" y="12638"/>
                    <a:pt x="1153" y="15456"/>
                    <a:pt x="3334" y="17564"/>
                  </a:cubicBezTo>
                  <a:cubicBezTo>
                    <a:pt x="5172" y="19329"/>
                    <a:pt x="7403" y="20407"/>
                    <a:pt x="9535" y="21314"/>
                  </a:cubicBezTo>
                  <a:cubicBezTo>
                    <a:pt x="18750" y="25186"/>
                    <a:pt x="29436" y="27245"/>
                    <a:pt x="41298" y="27392"/>
                  </a:cubicBezTo>
                  <a:lnTo>
                    <a:pt x="42279" y="27392"/>
                  </a:lnTo>
                  <a:cubicBezTo>
                    <a:pt x="45808" y="27392"/>
                    <a:pt x="49484" y="27122"/>
                    <a:pt x="52842" y="25627"/>
                  </a:cubicBezTo>
                  <a:cubicBezTo>
                    <a:pt x="57204" y="23716"/>
                    <a:pt x="60194" y="19819"/>
                    <a:pt x="60464" y="15750"/>
                  </a:cubicBezTo>
                  <a:cubicBezTo>
                    <a:pt x="60734" y="11412"/>
                    <a:pt x="57646" y="6339"/>
                    <a:pt x="51224" y="5015"/>
                  </a:cubicBezTo>
                  <a:cubicBezTo>
                    <a:pt x="49043" y="4574"/>
                    <a:pt x="46837" y="4035"/>
                    <a:pt x="44680" y="3496"/>
                  </a:cubicBezTo>
                  <a:cubicBezTo>
                    <a:pt x="41641" y="2736"/>
                    <a:pt x="38480" y="1976"/>
                    <a:pt x="35269" y="1437"/>
                  </a:cubicBezTo>
                  <a:cubicBezTo>
                    <a:pt x="31887" y="873"/>
                    <a:pt x="28431" y="457"/>
                    <a:pt x="25024" y="212"/>
                  </a:cubicBezTo>
                  <a:cubicBezTo>
                    <a:pt x="23418" y="96"/>
                    <a:pt x="21632" y="0"/>
                    <a:pt x="1974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7"/>
            <p:cNvSpPr/>
            <p:nvPr/>
          </p:nvSpPr>
          <p:spPr>
            <a:xfrm>
              <a:off x="3079625" y="1094075"/>
              <a:ext cx="1990750" cy="1085150"/>
            </a:xfrm>
            <a:custGeom>
              <a:avLst/>
              <a:gdLst/>
              <a:ahLst/>
              <a:cxnLst/>
              <a:rect l="l" t="t" r="r" b="b"/>
              <a:pathLst>
                <a:path w="79630" h="43406" extrusionOk="0">
                  <a:moveTo>
                    <a:pt x="27558" y="4116"/>
                  </a:moveTo>
                  <a:cubicBezTo>
                    <a:pt x="31639" y="4116"/>
                    <a:pt x="35780" y="4335"/>
                    <a:pt x="39876" y="4731"/>
                  </a:cubicBezTo>
                  <a:cubicBezTo>
                    <a:pt x="51077" y="5834"/>
                    <a:pt x="66444" y="7353"/>
                    <a:pt x="72007" y="18088"/>
                  </a:cubicBezTo>
                  <a:cubicBezTo>
                    <a:pt x="75071" y="23995"/>
                    <a:pt x="73870" y="31666"/>
                    <a:pt x="69262" y="35563"/>
                  </a:cubicBezTo>
                  <a:cubicBezTo>
                    <a:pt x="65692" y="38579"/>
                    <a:pt x="60665" y="39306"/>
                    <a:pt x="55976" y="39306"/>
                  </a:cubicBezTo>
                  <a:cubicBezTo>
                    <a:pt x="54645" y="39306"/>
                    <a:pt x="53342" y="39247"/>
                    <a:pt x="52106" y="39166"/>
                  </a:cubicBezTo>
                  <a:cubicBezTo>
                    <a:pt x="41714" y="38504"/>
                    <a:pt x="31519" y="36568"/>
                    <a:pt x="22034" y="34583"/>
                  </a:cubicBezTo>
                  <a:cubicBezTo>
                    <a:pt x="18554" y="33847"/>
                    <a:pt x="15662" y="33186"/>
                    <a:pt x="12917" y="31960"/>
                  </a:cubicBezTo>
                  <a:cubicBezTo>
                    <a:pt x="10833" y="31029"/>
                    <a:pt x="7966" y="29338"/>
                    <a:pt x="6299" y="26544"/>
                  </a:cubicBezTo>
                  <a:cubicBezTo>
                    <a:pt x="4633" y="23799"/>
                    <a:pt x="4241" y="20196"/>
                    <a:pt x="5221" y="16642"/>
                  </a:cubicBezTo>
                  <a:cubicBezTo>
                    <a:pt x="6422" y="12206"/>
                    <a:pt x="9608" y="8334"/>
                    <a:pt x="13750" y="6324"/>
                  </a:cubicBezTo>
                  <a:cubicBezTo>
                    <a:pt x="17720" y="4412"/>
                    <a:pt x="22426" y="4118"/>
                    <a:pt x="26911" y="4118"/>
                  </a:cubicBezTo>
                  <a:cubicBezTo>
                    <a:pt x="27127" y="4117"/>
                    <a:pt x="27342" y="4116"/>
                    <a:pt x="27558" y="4116"/>
                  </a:cubicBezTo>
                  <a:close/>
                  <a:moveTo>
                    <a:pt x="26887" y="1"/>
                  </a:moveTo>
                  <a:cubicBezTo>
                    <a:pt x="21911" y="25"/>
                    <a:pt x="16667" y="344"/>
                    <a:pt x="11961" y="2623"/>
                  </a:cubicBezTo>
                  <a:cubicBezTo>
                    <a:pt x="6765" y="5148"/>
                    <a:pt x="2770" y="10000"/>
                    <a:pt x="1250" y="15564"/>
                  </a:cubicBezTo>
                  <a:cubicBezTo>
                    <a:pt x="1" y="20196"/>
                    <a:pt x="564" y="24975"/>
                    <a:pt x="2770" y="28652"/>
                  </a:cubicBezTo>
                  <a:cubicBezTo>
                    <a:pt x="4535" y="31593"/>
                    <a:pt x="7476" y="34019"/>
                    <a:pt x="11250" y="35710"/>
                  </a:cubicBezTo>
                  <a:cubicBezTo>
                    <a:pt x="14338" y="37083"/>
                    <a:pt x="17598" y="37842"/>
                    <a:pt x="21201" y="38578"/>
                  </a:cubicBezTo>
                  <a:cubicBezTo>
                    <a:pt x="30833" y="40612"/>
                    <a:pt x="41200" y="42572"/>
                    <a:pt x="51837" y="43259"/>
                  </a:cubicBezTo>
                  <a:cubicBezTo>
                    <a:pt x="53160" y="43332"/>
                    <a:pt x="54533" y="43406"/>
                    <a:pt x="55979" y="43406"/>
                  </a:cubicBezTo>
                  <a:cubicBezTo>
                    <a:pt x="61420" y="43406"/>
                    <a:pt x="67400" y="42523"/>
                    <a:pt x="71909" y="38700"/>
                  </a:cubicBezTo>
                  <a:cubicBezTo>
                    <a:pt x="78012" y="33529"/>
                    <a:pt x="79630" y="23872"/>
                    <a:pt x="75659" y="16201"/>
                  </a:cubicBezTo>
                  <a:cubicBezTo>
                    <a:pt x="69042" y="3481"/>
                    <a:pt x="52425" y="1839"/>
                    <a:pt x="40268" y="638"/>
                  </a:cubicBezTo>
                  <a:cubicBezTo>
                    <a:pt x="35832" y="221"/>
                    <a:pt x="31323" y="1"/>
                    <a:pt x="268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3" name="Google Shape;2503;p57"/>
          <p:cNvSpPr/>
          <p:nvPr/>
        </p:nvSpPr>
        <p:spPr>
          <a:xfrm>
            <a:off x="683690" y="-20147"/>
            <a:ext cx="523731" cy="586087"/>
          </a:xfrm>
          <a:custGeom>
            <a:avLst/>
            <a:gdLst/>
            <a:ahLst/>
            <a:cxnLst/>
            <a:rect l="l" t="t" r="r" b="b"/>
            <a:pathLst>
              <a:path w="186880" h="209130" extrusionOk="0">
                <a:moveTo>
                  <a:pt x="91308" y="4102"/>
                </a:moveTo>
                <a:cubicBezTo>
                  <a:pt x="93427" y="4102"/>
                  <a:pt x="95605" y="5307"/>
                  <a:pt x="97717" y="6491"/>
                </a:cubicBezTo>
                <a:cubicBezTo>
                  <a:pt x="98109" y="6711"/>
                  <a:pt x="98501" y="6907"/>
                  <a:pt x="98868" y="7104"/>
                </a:cubicBezTo>
                <a:cubicBezTo>
                  <a:pt x="101564" y="8550"/>
                  <a:pt x="104260" y="9996"/>
                  <a:pt x="106956" y="11442"/>
                </a:cubicBezTo>
                <a:lnTo>
                  <a:pt x="108598" y="12324"/>
                </a:lnTo>
                <a:cubicBezTo>
                  <a:pt x="111074" y="13647"/>
                  <a:pt x="113525" y="14971"/>
                  <a:pt x="115951" y="16270"/>
                </a:cubicBezTo>
                <a:cubicBezTo>
                  <a:pt x="108696" y="20216"/>
                  <a:pt x="101466" y="24260"/>
                  <a:pt x="94261" y="28377"/>
                </a:cubicBezTo>
                <a:cubicBezTo>
                  <a:pt x="85781" y="23377"/>
                  <a:pt x="77129" y="18647"/>
                  <a:pt x="68232" y="14407"/>
                </a:cubicBezTo>
                <a:cubicBezTo>
                  <a:pt x="69752" y="13672"/>
                  <a:pt x="71272" y="12937"/>
                  <a:pt x="72791" y="12226"/>
                </a:cubicBezTo>
                <a:cubicBezTo>
                  <a:pt x="75046" y="11147"/>
                  <a:pt x="77374" y="10069"/>
                  <a:pt x="79629" y="9040"/>
                </a:cubicBezTo>
                <a:cubicBezTo>
                  <a:pt x="81002" y="8427"/>
                  <a:pt x="82374" y="7790"/>
                  <a:pt x="83747" y="7153"/>
                </a:cubicBezTo>
                <a:cubicBezTo>
                  <a:pt x="84457" y="6834"/>
                  <a:pt x="85168" y="6442"/>
                  <a:pt x="85854" y="6074"/>
                </a:cubicBezTo>
                <a:cubicBezTo>
                  <a:pt x="87594" y="5143"/>
                  <a:pt x="89359" y="4212"/>
                  <a:pt x="90952" y="4113"/>
                </a:cubicBezTo>
                <a:cubicBezTo>
                  <a:pt x="91071" y="4106"/>
                  <a:pt x="91189" y="4102"/>
                  <a:pt x="91308" y="4102"/>
                </a:cubicBezTo>
                <a:close/>
                <a:moveTo>
                  <a:pt x="120191" y="18525"/>
                </a:moveTo>
                <a:cubicBezTo>
                  <a:pt x="122814" y="19922"/>
                  <a:pt x="125460" y="21319"/>
                  <a:pt x="128083" y="22716"/>
                </a:cubicBezTo>
                <a:lnTo>
                  <a:pt x="146391" y="32372"/>
                </a:lnTo>
                <a:cubicBezTo>
                  <a:pt x="138671" y="37029"/>
                  <a:pt x="130950" y="41759"/>
                  <a:pt x="123279" y="46538"/>
                </a:cubicBezTo>
                <a:cubicBezTo>
                  <a:pt x="115093" y="41244"/>
                  <a:pt x="106785" y="35901"/>
                  <a:pt x="98305" y="30804"/>
                </a:cubicBezTo>
                <a:cubicBezTo>
                  <a:pt x="105412" y="26735"/>
                  <a:pt x="112544" y="22765"/>
                  <a:pt x="119701" y="18892"/>
                </a:cubicBezTo>
                <a:cubicBezTo>
                  <a:pt x="119897" y="18794"/>
                  <a:pt x="120044" y="18672"/>
                  <a:pt x="120191" y="18525"/>
                </a:cubicBezTo>
                <a:close/>
                <a:moveTo>
                  <a:pt x="63502" y="16735"/>
                </a:moveTo>
                <a:cubicBezTo>
                  <a:pt x="72620" y="20926"/>
                  <a:pt x="81492" y="25681"/>
                  <a:pt x="90192" y="30730"/>
                </a:cubicBezTo>
                <a:cubicBezTo>
                  <a:pt x="80070" y="36588"/>
                  <a:pt x="70022" y="42641"/>
                  <a:pt x="60071" y="48817"/>
                </a:cubicBezTo>
                <a:cubicBezTo>
                  <a:pt x="50954" y="43499"/>
                  <a:pt x="41763" y="38352"/>
                  <a:pt x="32548" y="33328"/>
                </a:cubicBezTo>
                <a:cubicBezTo>
                  <a:pt x="42645" y="27495"/>
                  <a:pt x="53013" y="21956"/>
                  <a:pt x="63502" y="16735"/>
                </a:cubicBezTo>
                <a:close/>
                <a:moveTo>
                  <a:pt x="150631" y="34602"/>
                </a:moveTo>
                <a:lnTo>
                  <a:pt x="172517" y="46146"/>
                </a:lnTo>
                <a:cubicBezTo>
                  <a:pt x="173007" y="46391"/>
                  <a:pt x="173498" y="46661"/>
                  <a:pt x="173963" y="46955"/>
                </a:cubicBezTo>
                <a:cubicBezTo>
                  <a:pt x="166439" y="52959"/>
                  <a:pt x="158719" y="58817"/>
                  <a:pt x="150876" y="64454"/>
                </a:cubicBezTo>
                <a:cubicBezTo>
                  <a:pt x="150655" y="64307"/>
                  <a:pt x="150435" y="64160"/>
                  <a:pt x="150214" y="64037"/>
                </a:cubicBezTo>
                <a:lnTo>
                  <a:pt x="127078" y="49014"/>
                </a:lnTo>
                <a:cubicBezTo>
                  <a:pt x="134896" y="44161"/>
                  <a:pt x="142715" y="39357"/>
                  <a:pt x="150557" y="34651"/>
                </a:cubicBezTo>
                <a:cubicBezTo>
                  <a:pt x="150582" y="34627"/>
                  <a:pt x="150606" y="34627"/>
                  <a:pt x="150631" y="34602"/>
                </a:cubicBezTo>
                <a:close/>
                <a:moveTo>
                  <a:pt x="28381" y="35730"/>
                </a:moveTo>
                <a:cubicBezTo>
                  <a:pt x="37695" y="40754"/>
                  <a:pt x="46959" y="45950"/>
                  <a:pt x="56150" y="51268"/>
                </a:cubicBezTo>
                <a:cubicBezTo>
                  <a:pt x="48503" y="56048"/>
                  <a:pt x="40954" y="60925"/>
                  <a:pt x="33479" y="65876"/>
                </a:cubicBezTo>
                <a:cubicBezTo>
                  <a:pt x="24386" y="60410"/>
                  <a:pt x="15343" y="54871"/>
                  <a:pt x="6397" y="49283"/>
                </a:cubicBezTo>
                <a:cubicBezTo>
                  <a:pt x="6666" y="49087"/>
                  <a:pt x="6985" y="48891"/>
                  <a:pt x="7304" y="48670"/>
                </a:cubicBezTo>
                <a:cubicBezTo>
                  <a:pt x="14215" y="44234"/>
                  <a:pt x="21298" y="39896"/>
                  <a:pt x="28381" y="35730"/>
                </a:cubicBezTo>
                <a:close/>
                <a:moveTo>
                  <a:pt x="94236" y="33132"/>
                </a:moveTo>
                <a:cubicBezTo>
                  <a:pt x="102790" y="38230"/>
                  <a:pt x="111196" y="43597"/>
                  <a:pt x="119431" y="48940"/>
                </a:cubicBezTo>
                <a:cubicBezTo>
                  <a:pt x="109848" y="54969"/>
                  <a:pt x="100314" y="61096"/>
                  <a:pt x="90830" y="67322"/>
                </a:cubicBezTo>
                <a:cubicBezTo>
                  <a:pt x="82006" y="61807"/>
                  <a:pt x="73085" y="56415"/>
                  <a:pt x="64090" y="51146"/>
                </a:cubicBezTo>
                <a:cubicBezTo>
                  <a:pt x="74041" y="44994"/>
                  <a:pt x="84114" y="38965"/>
                  <a:pt x="94236" y="33132"/>
                </a:cubicBezTo>
                <a:close/>
                <a:moveTo>
                  <a:pt x="60145" y="53597"/>
                </a:moveTo>
                <a:cubicBezTo>
                  <a:pt x="69188" y="58866"/>
                  <a:pt x="78183" y="64283"/>
                  <a:pt x="87080" y="69797"/>
                </a:cubicBezTo>
                <a:cubicBezTo>
                  <a:pt x="79727" y="74650"/>
                  <a:pt x="72423" y="79551"/>
                  <a:pt x="65193" y="84502"/>
                </a:cubicBezTo>
                <a:cubicBezTo>
                  <a:pt x="55880" y="79159"/>
                  <a:pt x="46591" y="73718"/>
                  <a:pt x="37376" y="68228"/>
                </a:cubicBezTo>
                <a:cubicBezTo>
                  <a:pt x="44900" y="63278"/>
                  <a:pt x="52498" y="58400"/>
                  <a:pt x="60145" y="53597"/>
                </a:cubicBezTo>
                <a:close/>
                <a:moveTo>
                  <a:pt x="123230" y="51415"/>
                </a:moveTo>
                <a:cubicBezTo>
                  <a:pt x="123622" y="51660"/>
                  <a:pt x="124014" y="51906"/>
                  <a:pt x="124407" y="52151"/>
                </a:cubicBezTo>
                <a:lnTo>
                  <a:pt x="147273" y="67003"/>
                </a:lnTo>
                <a:cubicBezTo>
                  <a:pt x="138131" y="73473"/>
                  <a:pt x="128794" y="79699"/>
                  <a:pt x="119284" y="85630"/>
                </a:cubicBezTo>
                <a:cubicBezTo>
                  <a:pt x="119211" y="85581"/>
                  <a:pt x="119137" y="85532"/>
                  <a:pt x="119064" y="85483"/>
                </a:cubicBezTo>
                <a:cubicBezTo>
                  <a:pt x="111025" y="80140"/>
                  <a:pt x="102888" y="74870"/>
                  <a:pt x="94677" y="69723"/>
                </a:cubicBezTo>
                <a:cubicBezTo>
                  <a:pt x="104138" y="63523"/>
                  <a:pt x="113672" y="57420"/>
                  <a:pt x="123230" y="51415"/>
                </a:cubicBezTo>
                <a:close/>
                <a:moveTo>
                  <a:pt x="176365" y="50288"/>
                </a:moveTo>
                <a:cubicBezTo>
                  <a:pt x="176512" y="51048"/>
                  <a:pt x="176586" y="51930"/>
                  <a:pt x="176659" y="52910"/>
                </a:cubicBezTo>
                <a:lnTo>
                  <a:pt x="178816" y="87125"/>
                </a:lnTo>
                <a:cubicBezTo>
                  <a:pt x="178792" y="87125"/>
                  <a:pt x="178792" y="87125"/>
                  <a:pt x="178767" y="87149"/>
                </a:cubicBezTo>
                <a:cubicBezTo>
                  <a:pt x="171341" y="91022"/>
                  <a:pt x="163915" y="94967"/>
                  <a:pt x="156489" y="98962"/>
                </a:cubicBezTo>
                <a:cubicBezTo>
                  <a:pt x="155998" y="89796"/>
                  <a:pt x="155435" y="80630"/>
                  <a:pt x="154797" y="71513"/>
                </a:cubicBezTo>
                <a:cubicBezTo>
                  <a:pt x="154724" y="70361"/>
                  <a:pt x="154601" y="68939"/>
                  <a:pt x="153915" y="67591"/>
                </a:cubicBezTo>
                <a:cubicBezTo>
                  <a:pt x="153891" y="67518"/>
                  <a:pt x="153842" y="67469"/>
                  <a:pt x="153793" y="67395"/>
                </a:cubicBezTo>
                <a:cubicBezTo>
                  <a:pt x="161464" y="61881"/>
                  <a:pt x="168988" y="56170"/>
                  <a:pt x="176365" y="50288"/>
                </a:cubicBezTo>
                <a:close/>
                <a:moveTo>
                  <a:pt x="90903" y="72199"/>
                </a:moveTo>
                <a:cubicBezTo>
                  <a:pt x="99163" y="77370"/>
                  <a:pt x="107373" y="82640"/>
                  <a:pt x="115461" y="88007"/>
                </a:cubicBezTo>
                <a:cubicBezTo>
                  <a:pt x="109138" y="91879"/>
                  <a:pt x="102765" y="95629"/>
                  <a:pt x="96344" y="99257"/>
                </a:cubicBezTo>
                <a:cubicBezTo>
                  <a:pt x="95364" y="99820"/>
                  <a:pt x="94555" y="100237"/>
                  <a:pt x="93844" y="100237"/>
                </a:cubicBezTo>
                <a:lnTo>
                  <a:pt x="93820" y="100237"/>
                </a:lnTo>
                <a:cubicBezTo>
                  <a:pt x="93133" y="100237"/>
                  <a:pt x="92251" y="99747"/>
                  <a:pt x="91467" y="99306"/>
                </a:cubicBezTo>
                <a:cubicBezTo>
                  <a:pt x="84016" y="95188"/>
                  <a:pt x="76565" y="91022"/>
                  <a:pt x="69139" y="86782"/>
                </a:cubicBezTo>
                <a:cubicBezTo>
                  <a:pt x="76345" y="81880"/>
                  <a:pt x="83599" y="77003"/>
                  <a:pt x="90903" y="72199"/>
                </a:cubicBezTo>
                <a:close/>
                <a:moveTo>
                  <a:pt x="4216" y="52763"/>
                </a:moveTo>
                <a:cubicBezTo>
                  <a:pt x="13627" y="58645"/>
                  <a:pt x="23161" y="64479"/>
                  <a:pt x="32719" y="70214"/>
                </a:cubicBezTo>
                <a:cubicBezTo>
                  <a:pt x="34043" y="80458"/>
                  <a:pt x="34582" y="90948"/>
                  <a:pt x="35072" y="101144"/>
                </a:cubicBezTo>
                <a:cubicBezTo>
                  <a:pt x="25342" y="96046"/>
                  <a:pt x="15588" y="90997"/>
                  <a:pt x="5833" y="86022"/>
                </a:cubicBezTo>
                <a:lnTo>
                  <a:pt x="4265" y="54160"/>
                </a:lnTo>
                <a:cubicBezTo>
                  <a:pt x="4240" y="53695"/>
                  <a:pt x="4216" y="53229"/>
                  <a:pt x="4216" y="52763"/>
                </a:cubicBezTo>
                <a:close/>
                <a:moveTo>
                  <a:pt x="150410" y="69821"/>
                </a:moveTo>
                <a:cubicBezTo>
                  <a:pt x="150606" y="70385"/>
                  <a:pt x="150655" y="71096"/>
                  <a:pt x="150704" y="71807"/>
                </a:cubicBezTo>
                <a:cubicBezTo>
                  <a:pt x="151391" y="81537"/>
                  <a:pt x="151979" y="91316"/>
                  <a:pt x="152518" y="101119"/>
                </a:cubicBezTo>
                <a:cubicBezTo>
                  <a:pt x="143303" y="106143"/>
                  <a:pt x="134112" y="111241"/>
                  <a:pt x="124995" y="116413"/>
                </a:cubicBezTo>
                <a:lnTo>
                  <a:pt x="122961" y="91928"/>
                </a:lnTo>
                <a:cubicBezTo>
                  <a:pt x="122887" y="90948"/>
                  <a:pt x="122789" y="89772"/>
                  <a:pt x="122225" y="88620"/>
                </a:cubicBezTo>
                <a:cubicBezTo>
                  <a:pt x="131784" y="82640"/>
                  <a:pt x="141195" y="76341"/>
                  <a:pt x="150410" y="69821"/>
                </a:cubicBezTo>
                <a:close/>
                <a:moveTo>
                  <a:pt x="37180" y="72885"/>
                </a:moveTo>
                <a:lnTo>
                  <a:pt x="37180" y="72885"/>
                </a:lnTo>
                <a:cubicBezTo>
                  <a:pt x="46101" y="78203"/>
                  <a:pt x="55071" y="83448"/>
                  <a:pt x="64090" y="88595"/>
                </a:cubicBezTo>
                <a:cubicBezTo>
                  <a:pt x="63870" y="97860"/>
                  <a:pt x="63772" y="107148"/>
                  <a:pt x="63845" y="116437"/>
                </a:cubicBezTo>
                <a:cubicBezTo>
                  <a:pt x="55684" y="112050"/>
                  <a:pt x="47498" y="107688"/>
                  <a:pt x="39288" y="103349"/>
                </a:cubicBezTo>
                <a:cubicBezTo>
                  <a:pt x="38822" y="93350"/>
                  <a:pt x="38332" y="83056"/>
                  <a:pt x="37180" y="72885"/>
                </a:cubicBezTo>
                <a:close/>
                <a:moveTo>
                  <a:pt x="68134" y="90924"/>
                </a:moveTo>
                <a:cubicBezTo>
                  <a:pt x="75242" y="94967"/>
                  <a:pt x="82374" y="98962"/>
                  <a:pt x="89482" y="102908"/>
                </a:cubicBezTo>
                <a:cubicBezTo>
                  <a:pt x="89751" y="103031"/>
                  <a:pt x="90021" y="103202"/>
                  <a:pt x="90315" y="103349"/>
                </a:cubicBezTo>
                <a:cubicBezTo>
                  <a:pt x="91050" y="112834"/>
                  <a:pt x="91712" y="122368"/>
                  <a:pt x="92276" y="131927"/>
                </a:cubicBezTo>
                <a:cubicBezTo>
                  <a:pt x="84212" y="127466"/>
                  <a:pt x="76100" y="123055"/>
                  <a:pt x="67963" y="118643"/>
                </a:cubicBezTo>
                <a:cubicBezTo>
                  <a:pt x="67865" y="109403"/>
                  <a:pt x="67938" y="100139"/>
                  <a:pt x="68134" y="90924"/>
                </a:cubicBezTo>
                <a:close/>
                <a:moveTo>
                  <a:pt x="118696" y="90826"/>
                </a:moveTo>
                <a:cubicBezTo>
                  <a:pt x="118794" y="91242"/>
                  <a:pt x="118843" y="91757"/>
                  <a:pt x="118892" y="92247"/>
                </a:cubicBezTo>
                <a:lnTo>
                  <a:pt x="121049" y="118643"/>
                </a:lnTo>
                <a:cubicBezTo>
                  <a:pt x="112789" y="123373"/>
                  <a:pt x="104579" y="128152"/>
                  <a:pt x="96442" y="132981"/>
                </a:cubicBezTo>
                <a:cubicBezTo>
                  <a:pt x="95878" y="123398"/>
                  <a:pt x="95241" y="113815"/>
                  <a:pt x="94481" y="104305"/>
                </a:cubicBezTo>
                <a:cubicBezTo>
                  <a:pt x="96025" y="104134"/>
                  <a:pt x="97349" y="103399"/>
                  <a:pt x="98354" y="102835"/>
                </a:cubicBezTo>
                <a:cubicBezTo>
                  <a:pt x="105192" y="98987"/>
                  <a:pt x="111981" y="94967"/>
                  <a:pt x="118696" y="90826"/>
                </a:cubicBezTo>
                <a:close/>
                <a:moveTo>
                  <a:pt x="179086" y="91610"/>
                </a:moveTo>
                <a:lnTo>
                  <a:pt x="180875" y="120089"/>
                </a:lnTo>
                <a:lnTo>
                  <a:pt x="158082" y="133226"/>
                </a:lnTo>
                <a:cubicBezTo>
                  <a:pt x="157714" y="123300"/>
                  <a:pt x="157273" y="113398"/>
                  <a:pt x="156734" y="103497"/>
                </a:cubicBezTo>
                <a:cubicBezTo>
                  <a:pt x="164184" y="99453"/>
                  <a:pt x="171635" y="95507"/>
                  <a:pt x="179086" y="91610"/>
                </a:cubicBezTo>
                <a:close/>
                <a:moveTo>
                  <a:pt x="6078" y="90752"/>
                </a:moveTo>
                <a:lnTo>
                  <a:pt x="6078" y="90752"/>
                </a:lnTo>
                <a:cubicBezTo>
                  <a:pt x="15808" y="95727"/>
                  <a:pt x="25563" y="100776"/>
                  <a:pt x="35293" y="105898"/>
                </a:cubicBezTo>
                <a:lnTo>
                  <a:pt x="36886" y="139549"/>
                </a:lnTo>
                <a:cubicBezTo>
                  <a:pt x="27646" y="134745"/>
                  <a:pt x="17989" y="129647"/>
                  <a:pt x="7745" y="124157"/>
                </a:cubicBezTo>
                <a:lnTo>
                  <a:pt x="6078" y="90752"/>
                </a:lnTo>
                <a:close/>
                <a:moveTo>
                  <a:pt x="152739" y="105653"/>
                </a:moveTo>
                <a:cubicBezTo>
                  <a:pt x="153253" y="115604"/>
                  <a:pt x="153695" y="125579"/>
                  <a:pt x="154038" y="135530"/>
                </a:cubicBezTo>
                <a:lnTo>
                  <a:pt x="127764" y="150651"/>
                </a:lnTo>
                <a:cubicBezTo>
                  <a:pt x="127421" y="145995"/>
                  <a:pt x="127054" y="141338"/>
                  <a:pt x="126661" y="136755"/>
                </a:cubicBezTo>
                <a:lnTo>
                  <a:pt x="125362" y="120922"/>
                </a:lnTo>
                <a:cubicBezTo>
                  <a:pt x="134431" y="115751"/>
                  <a:pt x="143572" y="110653"/>
                  <a:pt x="152739" y="105653"/>
                </a:cubicBezTo>
                <a:close/>
                <a:moveTo>
                  <a:pt x="39508" y="108129"/>
                </a:moveTo>
                <a:lnTo>
                  <a:pt x="39508" y="108129"/>
                </a:lnTo>
                <a:cubicBezTo>
                  <a:pt x="47645" y="112418"/>
                  <a:pt x="55782" y="116756"/>
                  <a:pt x="63870" y="121118"/>
                </a:cubicBezTo>
                <a:cubicBezTo>
                  <a:pt x="63992" y="132000"/>
                  <a:pt x="64287" y="142907"/>
                  <a:pt x="64777" y="153789"/>
                </a:cubicBezTo>
                <a:cubicBezTo>
                  <a:pt x="57130" y="149965"/>
                  <a:pt x="49263" y="145970"/>
                  <a:pt x="41077" y="141730"/>
                </a:cubicBezTo>
                <a:lnTo>
                  <a:pt x="39508" y="108129"/>
                </a:lnTo>
                <a:close/>
                <a:moveTo>
                  <a:pt x="181169" y="124672"/>
                </a:moveTo>
                <a:lnTo>
                  <a:pt x="182517" y="146044"/>
                </a:lnTo>
                <a:cubicBezTo>
                  <a:pt x="182615" y="147514"/>
                  <a:pt x="182713" y="149156"/>
                  <a:pt x="182125" y="150357"/>
                </a:cubicBezTo>
                <a:cubicBezTo>
                  <a:pt x="181561" y="151485"/>
                  <a:pt x="180336" y="152343"/>
                  <a:pt x="178767" y="153323"/>
                </a:cubicBezTo>
                <a:lnTo>
                  <a:pt x="158988" y="165969"/>
                </a:lnTo>
                <a:cubicBezTo>
                  <a:pt x="158817" y="156607"/>
                  <a:pt x="158547" y="147245"/>
                  <a:pt x="158229" y="137858"/>
                </a:cubicBezTo>
                <a:lnTo>
                  <a:pt x="181169" y="124672"/>
                </a:lnTo>
                <a:close/>
                <a:moveTo>
                  <a:pt x="121417" y="123153"/>
                </a:moveTo>
                <a:lnTo>
                  <a:pt x="122568" y="137098"/>
                </a:lnTo>
                <a:cubicBezTo>
                  <a:pt x="123010" y="142318"/>
                  <a:pt x="123451" y="147612"/>
                  <a:pt x="123818" y="152931"/>
                </a:cubicBezTo>
                <a:lnTo>
                  <a:pt x="98084" y="167734"/>
                </a:lnTo>
                <a:cubicBezTo>
                  <a:pt x="97717" y="157685"/>
                  <a:pt x="97275" y="147612"/>
                  <a:pt x="96712" y="137588"/>
                </a:cubicBezTo>
                <a:cubicBezTo>
                  <a:pt x="104873" y="132711"/>
                  <a:pt x="113133" y="127907"/>
                  <a:pt x="121417" y="123153"/>
                </a:cubicBezTo>
                <a:close/>
                <a:moveTo>
                  <a:pt x="68012" y="123349"/>
                </a:moveTo>
                <a:cubicBezTo>
                  <a:pt x="76222" y="127785"/>
                  <a:pt x="84408" y="132270"/>
                  <a:pt x="92545" y="136755"/>
                </a:cubicBezTo>
                <a:cubicBezTo>
                  <a:pt x="93133" y="147171"/>
                  <a:pt x="93624" y="157612"/>
                  <a:pt x="93991" y="168028"/>
                </a:cubicBezTo>
                <a:cubicBezTo>
                  <a:pt x="85756" y="164107"/>
                  <a:pt x="77472" y="160112"/>
                  <a:pt x="68992" y="155896"/>
                </a:cubicBezTo>
                <a:cubicBezTo>
                  <a:pt x="68478" y="145039"/>
                  <a:pt x="68134" y="134182"/>
                  <a:pt x="68012" y="123349"/>
                </a:cubicBezTo>
                <a:close/>
                <a:moveTo>
                  <a:pt x="7990" y="128937"/>
                </a:moveTo>
                <a:lnTo>
                  <a:pt x="7990" y="128937"/>
                </a:lnTo>
                <a:cubicBezTo>
                  <a:pt x="18210" y="134402"/>
                  <a:pt x="27867" y="139500"/>
                  <a:pt x="37106" y="144279"/>
                </a:cubicBezTo>
                <a:lnTo>
                  <a:pt x="38479" y="173714"/>
                </a:lnTo>
                <a:cubicBezTo>
                  <a:pt x="29974" y="168935"/>
                  <a:pt x="21396" y="163960"/>
                  <a:pt x="13284" y="158494"/>
                </a:cubicBezTo>
                <a:cubicBezTo>
                  <a:pt x="11764" y="157465"/>
                  <a:pt x="10465" y="156509"/>
                  <a:pt x="9828" y="155284"/>
                </a:cubicBezTo>
                <a:cubicBezTo>
                  <a:pt x="9240" y="154156"/>
                  <a:pt x="9166" y="152637"/>
                  <a:pt x="9093" y="151166"/>
                </a:cubicBezTo>
                <a:lnTo>
                  <a:pt x="7990" y="128937"/>
                </a:lnTo>
                <a:close/>
                <a:moveTo>
                  <a:pt x="154209" y="140186"/>
                </a:moveTo>
                <a:cubicBezTo>
                  <a:pt x="154528" y="149647"/>
                  <a:pt x="154773" y="159107"/>
                  <a:pt x="154945" y="168543"/>
                </a:cubicBezTo>
                <a:lnTo>
                  <a:pt x="129039" y="185086"/>
                </a:lnTo>
                <a:cubicBezTo>
                  <a:pt x="129210" y="175111"/>
                  <a:pt x="128769" y="165112"/>
                  <a:pt x="128083" y="155186"/>
                </a:cubicBezTo>
                <a:lnTo>
                  <a:pt x="154209" y="140186"/>
                </a:lnTo>
                <a:close/>
                <a:moveTo>
                  <a:pt x="41297" y="146460"/>
                </a:moveTo>
                <a:cubicBezTo>
                  <a:pt x="49483" y="150676"/>
                  <a:pt x="57326" y="154671"/>
                  <a:pt x="65022" y="158494"/>
                </a:cubicBezTo>
                <a:cubicBezTo>
                  <a:pt x="65537" y="168935"/>
                  <a:pt x="66247" y="179351"/>
                  <a:pt x="67105" y="189743"/>
                </a:cubicBezTo>
                <a:lnTo>
                  <a:pt x="44263" y="176974"/>
                </a:lnTo>
                <a:cubicBezTo>
                  <a:pt x="43724" y="176655"/>
                  <a:pt x="43185" y="176361"/>
                  <a:pt x="42670" y="176067"/>
                </a:cubicBezTo>
                <a:cubicBezTo>
                  <a:pt x="42670" y="175944"/>
                  <a:pt x="42694" y="175846"/>
                  <a:pt x="42670" y="175724"/>
                </a:cubicBezTo>
                <a:lnTo>
                  <a:pt x="41297" y="146460"/>
                </a:lnTo>
                <a:close/>
                <a:moveTo>
                  <a:pt x="124137" y="157465"/>
                </a:moveTo>
                <a:cubicBezTo>
                  <a:pt x="124750" y="167244"/>
                  <a:pt x="125142" y="177096"/>
                  <a:pt x="124897" y="186826"/>
                </a:cubicBezTo>
                <a:cubicBezTo>
                  <a:pt x="124897" y="187120"/>
                  <a:pt x="124946" y="187390"/>
                  <a:pt x="125044" y="187635"/>
                </a:cubicBezTo>
                <a:lnTo>
                  <a:pt x="100903" y="203027"/>
                </a:lnTo>
                <a:cubicBezTo>
                  <a:pt x="100290" y="203443"/>
                  <a:pt x="99628" y="203860"/>
                  <a:pt x="98942" y="204203"/>
                </a:cubicBezTo>
                <a:cubicBezTo>
                  <a:pt x="98819" y="193615"/>
                  <a:pt x="98599" y="183003"/>
                  <a:pt x="98256" y="172366"/>
                </a:cubicBezTo>
                <a:lnTo>
                  <a:pt x="124137" y="157465"/>
                </a:lnTo>
                <a:close/>
                <a:moveTo>
                  <a:pt x="69237" y="160577"/>
                </a:moveTo>
                <a:cubicBezTo>
                  <a:pt x="77668" y="164768"/>
                  <a:pt x="85903" y="168739"/>
                  <a:pt x="94163" y="172660"/>
                </a:cubicBezTo>
                <a:cubicBezTo>
                  <a:pt x="94506" y="183371"/>
                  <a:pt x="94726" y="194081"/>
                  <a:pt x="94849" y="204767"/>
                </a:cubicBezTo>
                <a:cubicBezTo>
                  <a:pt x="94849" y="204791"/>
                  <a:pt x="94874" y="204816"/>
                  <a:pt x="94874" y="204865"/>
                </a:cubicBezTo>
                <a:cubicBezTo>
                  <a:pt x="93722" y="204571"/>
                  <a:pt x="92496" y="203933"/>
                  <a:pt x="91124" y="203149"/>
                </a:cubicBezTo>
                <a:lnTo>
                  <a:pt x="71419" y="192145"/>
                </a:lnTo>
                <a:cubicBezTo>
                  <a:pt x="70512" y="181655"/>
                  <a:pt x="69777" y="171141"/>
                  <a:pt x="69237" y="160577"/>
                </a:cubicBezTo>
                <a:close/>
                <a:moveTo>
                  <a:pt x="91328" y="0"/>
                </a:moveTo>
                <a:cubicBezTo>
                  <a:pt x="91123" y="0"/>
                  <a:pt x="90916" y="7"/>
                  <a:pt x="90707" y="21"/>
                </a:cubicBezTo>
                <a:cubicBezTo>
                  <a:pt x="88207" y="168"/>
                  <a:pt x="85952" y="1368"/>
                  <a:pt x="83943" y="2447"/>
                </a:cubicBezTo>
                <a:cubicBezTo>
                  <a:pt x="83256" y="2815"/>
                  <a:pt x="82619" y="3158"/>
                  <a:pt x="82031" y="3427"/>
                </a:cubicBezTo>
                <a:cubicBezTo>
                  <a:pt x="80658" y="4064"/>
                  <a:pt x="79286" y="4702"/>
                  <a:pt x="77913" y="5314"/>
                </a:cubicBezTo>
                <a:cubicBezTo>
                  <a:pt x="75659" y="6368"/>
                  <a:pt x="73306" y="7422"/>
                  <a:pt x="71026" y="8525"/>
                </a:cubicBezTo>
                <a:cubicBezTo>
                  <a:pt x="68380" y="9775"/>
                  <a:pt x="65733" y="11074"/>
                  <a:pt x="63110" y="12373"/>
                </a:cubicBezTo>
                <a:cubicBezTo>
                  <a:pt x="62620" y="12422"/>
                  <a:pt x="62154" y="12643"/>
                  <a:pt x="61836" y="12986"/>
                </a:cubicBezTo>
                <a:cubicBezTo>
                  <a:pt x="50537" y="18598"/>
                  <a:pt x="39361" y="24603"/>
                  <a:pt x="28504" y="30902"/>
                </a:cubicBezTo>
                <a:cubicBezTo>
                  <a:pt x="20636" y="35485"/>
                  <a:pt x="12745" y="40288"/>
                  <a:pt x="5098" y="45239"/>
                </a:cubicBezTo>
                <a:cubicBezTo>
                  <a:pt x="3627" y="46171"/>
                  <a:pt x="1618" y="47445"/>
                  <a:pt x="686" y="49700"/>
                </a:cubicBezTo>
                <a:cubicBezTo>
                  <a:pt x="0" y="51317"/>
                  <a:pt x="98" y="53008"/>
                  <a:pt x="147" y="54381"/>
                </a:cubicBezTo>
                <a:lnTo>
                  <a:pt x="5000" y="151362"/>
                </a:lnTo>
                <a:cubicBezTo>
                  <a:pt x="5073" y="153102"/>
                  <a:pt x="5196" y="155235"/>
                  <a:pt x="6176" y="157171"/>
                </a:cubicBezTo>
                <a:cubicBezTo>
                  <a:pt x="7279" y="159254"/>
                  <a:pt x="9068" y="160602"/>
                  <a:pt x="10980" y="161876"/>
                </a:cubicBezTo>
                <a:cubicBezTo>
                  <a:pt x="21078" y="168690"/>
                  <a:pt x="31861" y="174719"/>
                  <a:pt x="42278" y="180552"/>
                </a:cubicBezTo>
                <a:lnTo>
                  <a:pt x="89114" y="206727"/>
                </a:lnTo>
                <a:cubicBezTo>
                  <a:pt x="90952" y="207757"/>
                  <a:pt x="93403" y="209129"/>
                  <a:pt x="96172" y="209129"/>
                </a:cubicBezTo>
                <a:lnTo>
                  <a:pt x="96736" y="209129"/>
                </a:lnTo>
                <a:cubicBezTo>
                  <a:pt x="99285" y="208933"/>
                  <a:pt x="101417" y="207585"/>
                  <a:pt x="103108" y="206482"/>
                </a:cubicBezTo>
                <a:lnTo>
                  <a:pt x="180973" y="156779"/>
                </a:lnTo>
                <a:cubicBezTo>
                  <a:pt x="182541" y="155774"/>
                  <a:pt x="184698" y="154426"/>
                  <a:pt x="185801" y="152171"/>
                </a:cubicBezTo>
                <a:cubicBezTo>
                  <a:pt x="186879" y="150014"/>
                  <a:pt x="186732" y="147661"/>
                  <a:pt x="186610" y="145774"/>
                </a:cubicBezTo>
                <a:lnTo>
                  <a:pt x="180752" y="52641"/>
                </a:lnTo>
                <a:cubicBezTo>
                  <a:pt x="180630" y="50705"/>
                  <a:pt x="180458" y="48033"/>
                  <a:pt x="178914" y="45925"/>
                </a:cubicBezTo>
                <a:cubicBezTo>
                  <a:pt x="177664" y="44234"/>
                  <a:pt x="175875" y="43278"/>
                  <a:pt x="174429" y="42519"/>
                </a:cubicBezTo>
                <a:lnTo>
                  <a:pt x="129995" y="19088"/>
                </a:lnTo>
                <a:cubicBezTo>
                  <a:pt x="123549" y="15682"/>
                  <a:pt x="117103" y="12250"/>
                  <a:pt x="110535" y="8721"/>
                </a:cubicBezTo>
                <a:lnTo>
                  <a:pt x="108893" y="7839"/>
                </a:lnTo>
                <a:cubicBezTo>
                  <a:pt x="106197" y="6393"/>
                  <a:pt x="103501" y="4947"/>
                  <a:pt x="100805" y="3501"/>
                </a:cubicBezTo>
                <a:cubicBezTo>
                  <a:pt x="100437" y="3305"/>
                  <a:pt x="100069" y="3109"/>
                  <a:pt x="99702" y="2888"/>
                </a:cubicBezTo>
                <a:cubicBezTo>
                  <a:pt x="97240" y="1531"/>
                  <a:pt x="94476" y="0"/>
                  <a:pt x="913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5" name="Google Shape;2505;p57"/>
          <p:cNvGrpSpPr/>
          <p:nvPr/>
        </p:nvGrpSpPr>
        <p:grpSpPr>
          <a:xfrm>
            <a:off x="7583913" y="-156039"/>
            <a:ext cx="1693701" cy="857873"/>
            <a:chOff x="0" y="6078527"/>
            <a:chExt cx="2501774" cy="1267169"/>
          </a:xfrm>
        </p:grpSpPr>
        <p:sp>
          <p:nvSpPr>
            <p:cNvPr id="2506" name="Google Shape;2506;p57"/>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7"/>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7"/>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7"/>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7"/>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7"/>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57"/>
          <p:cNvGrpSpPr/>
          <p:nvPr/>
        </p:nvGrpSpPr>
        <p:grpSpPr>
          <a:xfrm rot="2065613">
            <a:off x="8234694" y="2817224"/>
            <a:ext cx="1653875" cy="539976"/>
            <a:chOff x="2564525" y="5223525"/>
            <a:chExt cx="2556110" cy="834547"/>
          </a:xfrm>
        </p:grpSpPr>
        <p:sp>
          <p:nvSpPr>
            <p:cNvPr id="2513" name="Google Shape;2513;p57"/>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7"/>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7"/>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7"/>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7"/>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7"/>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7"/>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7"/>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7"/>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7"/>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57"/>
          <p:cNvGrpSpPr/>
          <p:nvPr/>
        </p:nvGrpSpPr>
        <p:grpSpPr>
          <a:xfrm rot="1445359">
            <a:off x="-981289" y="3658598"/>
            <a:ext cx="1719380" cy="916216"/>
            <a:chOff x="7463504" y="3075665"/>
            <a:chExt cx="2603050" cy="1387103"/>
          </a:xfrm>
        </p:grpSpPr>
        <p:sp>
          <p:nvSpPr>
            <p:cNvPr id="2524" name="Google Shape;2524;p57"/>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7"/>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7"/>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7"/>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7"/>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7"/>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7"/>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7"/>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7"/>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7"/>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7"/>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7"/>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7"/>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7"/>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7"/>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7"/>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7"/>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7"/>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7"/>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7"/>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7"/>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7"/>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7"/>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7"/>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7"/>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7"/>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7"/>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7"/>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7"/>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7"/>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7"/>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7"/>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7"/>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4C09431-F64D-CC2A-1117-48A91E0D80BF}"/>
              </a:ext>
            </a:extLst>
          </p:cNvPr>
          <p:cNvPicPr>
            <a:picLocks noChangeAspect="1"/>
          </p:cNvPicPr>
          <p:nvPr/>
        </p:nvPicPr>
        <p:blipFill>
          <a:blip r:embed="rId3"/>
          <a:stretch>
            <a:fillRect/>
          </a:stretch>
        </p:blipFill>
        <p:spPr>
          <a:xfrm>
            <a:off x="2157075" y="818905"/>
            <a:ext cx="4829849" cy="3505689"/>
          </a:xfrm>
          <a:prstGeom prst="rect">
            <a:avLst/>
          </a:prstGeom>
        </p:spPr>
      </p:pic>
    </p:spTree>
    <p:extLst>
      <p:ext uri="{BB962C8B-B14F-4D97-AF65-F5344CB8AC3E}">
        <p14:creationId xmlns:p14="http://schemas.microsoft.com/office/powerpoint/2010/main" val="287338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2"/>
        <p:cNvGrpSpPr/>
        <p:nvPr/>
      </p:nvGrpSpPr>
      <p:grpSpPr>
        <a:xfrm>
          <a:off x="0" y="0"/>
          <a:ext cx="0" cy="0"/>
          <a:chOff x="0" y="0"/>
          <a:chExt cx="0" cy="0"/>
        </a:xfrm>
      </p:grpSpPr>
      <p:grpSp>
        <p:nvGrpSpPr>
          <p:cNvPr id="2492" name="Google Shape;2492;p57"/>
          <p:cNvGrpSpPr/>
          <p:nvPr/>
        </p:nvGrpSpPr>
        <p:grpSpPr>
          <a:xfrm>
            <a:off x="4982234" y="413196"/>
            <a:ext cx="619062" cy="333196"/>
            <a:chOff x="1190000" y="1443025"/>
            <a:chExt cx="5241850" cy="2821300"/>
          </a:xfrm>
        </p:grpSpPr>
        <p:sp>
          <p:nvSpPr>
            <p:cNvPr id="2493" name="Google Shape;2493;p57"/>
            <p:cNvSpPr/>
            <p:nvPr/>
          </p:nvSpPr>
          <p:spPr>
            <a:xfrm>
              <a:off x="1190000" y="1443025"/>
              <a:ext cx="5241850" cy="2821300"/>
            </a:xfrm>
            <a:custGeom>
              <a:avLst/>
              <a:gdLst/>
              <a:ahLst/>
              <a:cxnLst/>
              <a:rect l="l" t="t" r="r" b="b"/>
              <a:pathLst>
                <a:path w="209674" h="112852" extrusionOk="0">
                  <a:moveTo>
                    <a:pt x="53528" y="39374"/>
                  </a:moveTo>
                  <a:lnTo>
                    <a:pt x="55586" y="72975"/>
                  </a:lnTo>
                  <a:cubicBezTo>
                    <a:pt x="51444" y="73220"/>
                    <a:pt x="47278" y="73368"/>
                    <a:pt x="43160" y="73441"/>
                  </a:cubicBezTo>
                  <a:cubicBezTo>
                    <a:pt x="42376" y="62290"/>
                    <a:pt x="42107" y="50991"/>
                    <a:pt x="42278" y="39790"/>
                  </a:cubicBezTo>
                  <a:cubicBezTo>
                    <a:pt x="46003" y="39643"/>
                    <a:pt x="49753" y="39496"/>
                    <a:pt x="53528" y="39374"/>
                  </a:cubicBezTo>
                  <a:close/>
                  <a:moveTo>
                    <a:pt x="79703" y="38541"/>
                  </a:moveTo>
                  <a:cubicBezTo>
                    <a:pt x="80855" y="50158"/>
                    <a:pt x="82056" y="62118"/>
                    <a:pt x="81590" y="73931"/>
                  </a:cubicBezTo>
                  <a:cubicBezTo>
                    <a:pt x="77179" y="73858"/>
                    <a:pt x="72718" y="73637"/>
                    <a:pt x="68331" y="73269"/>
                  </a:cubicBezTo>
                  <a:cubicBezTo>
                    <a:pt x="68086" y="61848"/>
                    <a:pt x="68208" y="50280"/>
                    <a:pt x="68699" y="38859"/>
                  </a:cubicBezTo>
                  <a:cubicBezTo>
                    <a:pt x="72350" y="38737"/>
                    <a:pt x="76027" y="38639"/>
                    <a:pt x="79703" y="38541"/>
                  </a:cubicBezTo>
                  <a:close/>
                  <a:moveTo>
                    <a:pt x="127985" y="38222"/>
                  </a:moveTo>
                  <a:cubicBezTo>
                    <a:pt x="132348" y="38271"/>
                    <a:pt x="136686" y="38393"/>
                    <a:pt x="141024" y="38516"/>
                  </a:cubicBezTo>
                  <a:lnTo>
                    <a:pt x="140705" y="74348"/>
                  </a:lnTo>
                  <a:lnTo>
                    <a:pt x="127422" y="74348"/>
                  </a:lnTo>
                  <a:lnTo>
                    <a:pt x="127985" y="38222"/>
                  </a:lnTo>
                  <a:close/>
                  <a:moveTo>
                    <a:pt x="156489" y="39178"/>
                  </a:moveTo>
                  <a:cubicBezTo>
                    <a:pt x="160165" y="39374"/>
                    <a:pt x="163842" y="39594"/>
                    <a:pt x="167518" y="39864"/>
                  </a:cubicBezTo>
                  <a:cubicBezTo>
                    <a:pt x="168278" y="51702"/>
                    <a:pt x="168229" y="63662"/>
                    <a:pt x="167371" y="75500"/>
                  </a:cubicBezTo>
                  <a:cubicBezTo>
                    <a:pt x="165749" y="75561"/>
                    <a:pt x="164123" y="75592"/>
                    <a:pt x="162496" y="75592"/>
                  </a:cubicBezTo>
                  <a:cubicBezTo>
                    <a:pt x="160214" y="75592"/>
                    <a:pt x="157931" y="75531"/>
                    <a:pt x="155656" y="75402"/>
                  </a:cubicBezTo>
                  <a:cubicBezTo>
                    <a:pt x="154920" y="63343"/>
                    <a:pt x="155215" y="51187"/>
                    <a:pt x="156489" y="39178"/>
                  </a:cubicBezTo>
                  <a:close/>
                  <a:moveTo>
                    <a:pt x="38185" y="39938"/>
                  </a:moveTo>
                  <a:cubicBezTo>
                    <a:pt x="37989" y="51187"/>
                    <a:pt x="38283" y="62559"/>
                    <a:pt x="39067" y="73760"/>
                  </a:cubicBezTo>
                  <a:cubicBezTo>
                    <a:pt x="39116" y="74397"/>
                    <a:pt x="39215" y="75892"/>
                    <a:pt x="40440" y="76823"/>
                  </a:cubicBezTo>
                  <a:cubicBezTo>
                    <a:pt x="41273" y="77485"/>
                    <a:pt x="42205" y="77534"/>
                    <a:pt x="42842" y="77534"/>
                  </a:cubicBezTo>
                  <a:lnTo>
                    <a:pt x="43062" y="77534"/>
                  </a:lnTo>
                  <a:cubicBezTo>
                    <a:pt x="44484" y="77509"/>
                    <a:pt x="45905" y="77485"/>
                    <a:pt x="47327" y="77436"/>
                  </a:cubicBezTo>
                  <a:lnTo>
                    <a:pt x="47400" y="106920"/>
                  </a:lnTo>
                  <a:lnTo>
                    <a:pt x="27205" y="106675"/>
                  </a:lnTo>
                  <a:cubicBezTo>
                    <a:pt x="27205" y="106650"/>
                    <a:pt x="27205" y="106601"/>
                    <a:pt x="27205" y="106552"/>
                  </a:cubicBezTo>
                  <a:lnTo>
                    <a:pt x="25955" y="44570"/>
                  </a:lnTo>
                  <a:cubicBezTo>
                    <a:pt x="25931" y="43614"/>
                    <a:pt x="25906" y="42535"/>
                    <a:pt x="26274" y="41849"/>
                  </a:cubicBezTo>
                  <a:cubicBezTo>
                    <a:pt x="26985" y="40550"/>
                    <a:pt x="29337" y="40305"/>
                    <a:pt x="31323" y="40207"/>
                  </a:cubicBezTo>
                  <a:cubicBezTo>
                    <a:pt x="33602" y="40134"/>
                    <a:pt x="35881" y="40036"/>
                    <a:pt x="38185" y="39938"/>
                  </a:cubicBezTo>
                  <a:close/>
                  <a:moveTo>
                    <a:pt x="64581" y="38982"/>
                  </a:moveTo>
                  <a:lnTo>
                    <a:pt x="64581" y="38982"/>
                  </a:lnTo>
                  <a:cubicBezTo>
                    <a:pt x="64091" y="50574"/>
                    <a:pt x="63968" y="62314"/>
                    <a:pt x="64238" y="73907"/>
                  </a:cubicBezTo>
                  <a:cubicBezTo>
                    <a:pt x="64262" y="74348"/>
                    <a:pt x="64287" y="75157"/>
                    <a:pt x="64802" y="75941"/>
                  </a:cubicBezTo>
                  <a:cubicBezTo>
                    <a:pt x="65659" y="77166"/>
                    <a:pt x="67106" y="77289"/>
                    <a:pt x="67645" y="77338"/>
                  </a:cubicBezTo>
                  <a:cubicBezTo>
                    <a:pt x="69752" y="77509"/>
                    <a:pt x="71885" y="77657"/>
                    <a:pt x="74017" y="77755"/>
                  </a:cubicBezTo>
                  <a:lnTo>
                    <a:pt x="73943" y="107239"/>
                  </a:lnTo>
                  <a:lnTo>
                    <a:pt x="51493" y="106969"/>
                  </a:lnTo>
                  <a:lnTo>
                    <a:pt x="51420" y="77289"/>
                  </a:lnTo>
                  <a:cubicBezTo>
                    <a:pt x="53577" y="77191"/>
                    <a:pt x="55733" y="77068"/>
                    <a:pt x="57890" y="76921"/>
                  </a:cubicBezTo>
                  <a:cubicBezTo>
                    <a:pt x="59018" y="76848"/>
                    <a:pt x="59875" y="75892"/>
                    <a:pt x="59802" y="74765"/>
                  </a:cubicBezTo>
                  <a:lnTo>
                    <a:pt x="57621" y="39227"/>
                  </a:lnTo>
                  <a:cubicBezTo>
                    <a:pt x="59949" y="39129"/>
                    <a:pt x="62253" y="39055"/>
                    <a:pt x="64581" y="38982"/>
                  </a:cubicBezTo>
                  <a:close/>
                  <a:moveTo>
                    <a:pt x="102325" y="38148"/>
                  </a:moveTo>
                  <a:lnTo>
                    <a:pt x="98795" y="107557"/>
                  </a:lnTo>
                  <a:lnTo>
                    <a:pt x="78036" y="107288"/>
                  </a:lnTo>
                  <a:lnTo>
                    <a:pt x="78110" y="77926"/>
                  </a:lnTo>
                  <a:cubicBezTo>
                    <a:pt x="79924" y="78000"/>
                    <a:pt x="81737" y="78049"/>
                    <a:pt x="83526" y="78049"/>
                  </a:cubicBezTo>
                  <a:lnTo>
                    <a:pt x="83551" y="78049"/>
                  </a:lnTo>
                  <a:cubicBezTo>
                    <a:pt x="84629" y="78049"/>
                    <a:pt x="85536" y="77191"/>
                    <a:pt x="85585" y="76112"/>
                  </a:cubicBezTo>
                  <a:cubicBezTo>
                    <a:pt x="86296" y="63466"/>
                    <a:pt x="85046" y="50746"/>
                    <a:pt x="83796" y="38443"/>
                  </a:cubicBezTo>
                  <a:cubicBezTo>
                    <a:pt x="89972" y="38295"/>
                    <a:pt x="96148" y="38197"/>
                    <a:pt x="102325" y="38148"/>
                  </a:cubicBezTo>
                  <a:close/>
                  <a:moveTo>
                    <a:pt x="111106" y="38090"/>
                  </a:moveTo>
                  <a:cubicBezTo>
                    <a:pt x="115375" y="38090"/>
                    <a:pt x="119640" y="38113"/>
                    <a:pt x="123892" y="38148"/>
                  </a:cubicBezTo>
                  <a:lnTo>
                    <a:pt x="123304" y="76358"/>
                  </a:lnTo>
                  <a:cubicBezTo>
                    <a:pt x="123280" y="76897"/>
                    <a:pt x="123500" y="77436"/>
                    <a:pt x="123892" y="77828"/>
                  </a:cubicBezTo>
                  <a:cubicBezTo>
                    <a:pt x="124260" y="78220"/>
                    <a:pt x="124799" y="78441"/>
                    <a:pt x="125338" y="78441"/>
                  </a:cubicBezTo>
                  <a:lnTo>
                    <a:pt x="131245" y="78441"/>
                  </a:lnTo>
                  <a:lnTo>
                    <a:pt x="131171" y="107949"/>
                  </a:lnTo>
                  <a:lnTo>
                    <a:pt x="102888" y="107606"/>
                  </a:lnTo>
                  <a:lnTo>
                    <a:pt x="106418" y="38099"/>
                  </a:lnTo>
                  <a:cubicBezTo>
                    <a:pt x="107981" y="38093"/>
                    <a:pt x="109544" y="38090"/>
                    <a:pt x="111106" y="38090"/>
                  </a:cubicBezTo>
                  <a:close/>
                  <a:moveTo>
                    <a:pt x="145117" y="38663"/>
                  </a:moveTo>
                  <a:cubicBezTo>
                    <a:pt x="147543" y="38761"/>
                    <a:pt x="149970" y="38859"/>
                    <a:pt x="152396" y="38957"/>
                  </a:cubicBezTo>
                  <a:cubicBezTo>
                    <a:pt x="151048" y="51726"/>
                    <a:pt x="150803" y="64691"/>
                    <a:pt x="151685" y="77485"/>
                  </a:cubicBezTo>
                  <a:cubicBezTo>
                    <a:pt x="151759" y="78514"/>
                    <a:pt x="152568" y="79323"/>
                    <a:pt x="153597" y="79397"/>
                  </a:cubicBezTo>
                  <a:cubicBezTo>
                    <a:pt x="155582" y="79519"/>
                    <a:pt x="157567" y="79617"/>
                    <a:pt x="159553" y="79642"/>
                  </a:cubicBezTo>
                  <a:cubicBezTo>
                    <a:pt x="159455" y="89176"/>
                    <a:pt x="158940" y="98808"/>
                    <a:pt x="158009" y="108268"/>
                  </a:cubicBezTo>
                  <a:lnTo>
                    <a:pt x="135264" y="107998"/>
                  </a:lnTo>
                  <a:lnTo>
                    <a:pt x="135338" y="78441"/>
                  </a:lnTo>
                  <a:lnTo>
                    <a:pt x="142740" y="78465"/>
                  </a:lnTo>
                  <a:cubicBezTo>
                    <a:pt x="143867" y="78465"/>
                    <a:pt x="144774" y="77559"/>
                    <a:pt x="144798" y="76431"/>
                  </a:cubicBezTo>
                  <a:lnTo>
                    <a:pt x="145117" y="38663"/>
                  </a:lnTo>
                  <a:close/>
                  <a:moveTo>
                    <a:pt x="171660" y="40158"/>
                  </a:moveTo>
                  <a:cubicBezTo>
                    <a:pt x="174797" y="40403"/>
                    <a:pt x="177934" y="40673"/>
                    <a:pt x="181096" y="40967"/>
                  </a:cubicBezTo>
                  <a:cubicBezTo>
                    <a:pt x="181218" y="40967"/>
                    <a:pt x="181561" y="41016"/>
                    <a:pt x="181758" y="41065"/>
                  </a:cubicBezTo>
                  <a:cubicBezTo>
                    <a:pt x="181782" y="41212"/>
                    <a:pt x="181782" y="41457"/>
                    <a:pt x="181782" y="41800"/>
                  </a:cubicBezTo>
                  <a:cubicBezTo>
                    <a:pt x="181807" y="63956"/>
                    <a:pt x="181292" y="86431"/>
                    <a:pt x="180312" y="108538"/>
                  </a:cubicBezTo>
                  <a:lnTo>
                    <a:pt x="162126" y="108317"/>
                  </a:lnTo>
                  <a:cubicBezTo>
                    <a:pt x="163033" y="98832"/>
                    <a:pt x="163548" y="89200"/>
                    <a:pt x="163670" y="79691"/>
                  </a:cubicBezTo>
                  <a:cubicBezTo>
                    <a:pt x="165557" y="79666"/>
                    <a:pt x="167469" y="79617"/>
                    <a:pt x="169381" y="79519"/>
                  </a:cubicBezTo>
                  <a:cubicBezTo>
                    <a:pt x="170410" y="79470"/>
                    <a:pt x="171219" y="78661"/>
                    <a:pt x="171317" y="77632"/>
                  </a:cubicBezTo>
                  <a:cubicBezTo>
                    <a:pt x="172322" y="65206"/>
                    <a:pt x="172420" y="52609"/>
                    <a:pt x="171660" y="40158"/>
                  </a:cubicBezTo>
                  <a:close/>
                  <a:moveTo>
                    <a:pt x="60684" y="4106"/>
                  </a:moveTo>
                  <a:cubicBezTo>
                    <a:pt x="64606" y="4106"/>
                    <a:pt x="68527" y="4130"/>
                    <a:pt x="72399" y="4155"/>
                  </a:cubicBezTo>
                  <a:lnTo>
                    <a:pt x="101981" y="4302"/>
                  </a:lnTo>
                  <a:cubicBezTo>
                    <a:pt x="107815" y="4326"/>
                    <a:pt x="113648" y="4351"/>
                    <a:pt x="119481" y="4375"/>
                  </a:cubicBezTo>
                  <a:cubicBezTo>
                    <a:pt x="131147" y="4449"/>
                    <a:pt x="142789" y="4498"/>
                    <a:pt x="154455" y="4571"/>
                  </a:cubicBezTo>
                  <a:cubicBezTo>
                    <a:pt x="167248" y="4645"/>
                    <a:pt x="180875" y="5503"/>
                    <a:pt x="194943" y="7096"/>
                  </a:cubicBezTo>
                  <a:cubicBezTo>
                    <a:pt x="197884" y="7439"/>
                    <a:pt x="201168" y="7954"/>
                    <a:pt x="202835" y="10012"/>
                  </a:cubicBezTo>
                  <a:cubicBezTo>
                    <a:pt x="204159" y="11654"/>
                    <a:pt x="204355" y="14105"/>
                    <a:pt x="204477" y="16899"/>
                  </a:cubicBezTo>
                  <a:cubicBezTo>
                    <a:pt x="205580" y="45256"/>
                    <a:pt x="205139" y="74029"/>
                    <a:pt x="203203" y="102361"/>
                  </a:cubicBezTo>
                  <a:cubicBezTo>
                    <a:pt x="203080" y="104420"/>
                    <a:pt x="202860" y="106381"/>
                    <a:pt x="201781" y="107459"/>
                  </a:cubicBezTo>
                  <a:cubicBezTo>
                    <a:pt x="200661" y="108580"/>
                    <a:pt x="198639" y="108737"/>
                    <a:pt x="196558" y="108737"/>
                  </a:cubicBezTo>
                  <a:cubicBezTo>
                    <a:pt x="196363" y="108737"/>
                    <a:pt x="196168" y="108736"/>
                    <a:pt x="195973" y="108734"/>
                  </a:cubicBezTo>
                  <a:lnTo>
                    <a:pt x="184404" y="108587"/>
                  </a:lnTo>
                  <a:cubicBezTo>
                    <a:pt x="185409" y="86455"/>
                    <a:pt x="185900" y="63981"/>
                    <a:pt x="185900" y="41800"/>
                  </a:cubicBezTo>
                  <a:cubicBezTo>
                    <a:pt x="185900" y="40942"/>
                    <a:pt x="185900" y="39374"/>
                    <a:pt x="184748" y="38173"/>
                  </a:cubicBezTo>
                  <a:cubicBezTo>
                    <a:pt x="183694" y="37095"/>
                    <a:pt x="182248" y="36947"/>
                    <a:pt x="181463" y="36874"/>
                  </a:cubicBezTo>
                  <a:cubicBezTo>
                    <a:pt x="158691" y="34733"/>
                    <a:pt x="135726" y="33982"/>
                    <a:pt x="112815" y="33982"/>
                  </a:cubicBezTo>
                  <a:cubicBezTo>
                    <a:pt x="85374" y="33982"/>
                    <a:pt x="58012" y="35059"/>
                    <a:pt x="31151" y="36114"/>
                  </a:cubicBezTo>
                  <a:cubicBezTo>
                    <a:pt x="29190" y="36188"/>
                    <a:pt x="24583" y="36384"/>
                    <a:pt x="22671" y="39913"/>
                  </a:cubicBezTo>
                  <a:cubicBezTo>
                    <a:pt x="21789" y="41531"/>
                    <a:pt x="21813" y="43344"/>
                    <a:pt x="21838" y="44643"/>
                  </a:cubicBezTo>
                  <a:lnTo>
                    <a:pt x="23112" y="106626"/>
                  </a:lnTo>
                  <a:lnTo>
                    <a:pt x="9608" y="106454"/>
                  </a:lnTo>
                  <a:cubicBezTo>
                    <a:pt x="8873" y="106454"/>
                    <a:pt x="7182" y="106430"/>
                    <a:pt x="6691" y="105817"/>
                  </a:cubicBezTo>
                  <a:cubicBezTo>
                    <a:pt x="6373" y="105400"/>
                    <a:pt x="6348" y="104469"/>
                    <a:pt x="6324" y="103783"/>
                  </a:cubicBezTo>
                  <a:cubicBezTo>
                    <a:pt x="5123" y="74961"/>
                    <a:pt x="4388" y="45697"/>
                    <a:pt x="4118" y="16850"/>
                  </a:cubicBezTo>
                  <a:cubicBezTo>
                    <a:pt x="4093" y="13664"/>
                    <a:pt x="4241" y="10135"/>
                    <a:pt x="6299" y="8346"/>
                  </a:cubicBezTo>
                  <a:cubicBezTo>
                    <a:pt x="7647" y="7169"/>
                    <a:pt x="9706" y="6826"/>
                    <a:pt x="11912" y="6532"/>
                  </a:cubicBezTo>
                  <a:cubicBezTo>
                    <a:pt x="28014" y="4449"/>
                    <a:pt x="44484" y="4106"/>
                    <a:pt x="60684" y="4106"/>
                  </a:cubicBezTo>
                  <a:close/>
                  <a:moveTo>
                    <a:pt x="60942" y="0"/>
                  </a:moveTo>
                  <a:cubicBezTo>
                    <a:pt x="44528" y="0"/>
                    <a:pt x="27814" y="339"/>
                    <a:pt x="11373" y="2464"/>
                  </a:cubicBezTo>
                  <a:cubicBezTo>
                    <a:pt x="8652" y="2831"/>
                    <a:pt x="5809" y="3321"/>
                    <a:pt x="3603" y="5233"/>
                  </a:cubicBezTo>
                  <a:cubicBezTo>
                    <a:pt x="246" y="8174"/>
                    <a:pt x="0" y="12782"/>
                    <a:pt x="25" y="16875"/>
                  </a:cubicBezTo>
                  <a:cubicBezTo>
                    <a:pt x="295" y="45795"/>
                    <a:pt x="1005" y="75083"/>
                    <a:pt x="2206" y="103954"/>
                  </a:cubicBezTo>
                  <a:cubicBezTo>
                    <a:pt x="2255" y="105106"/>
                    <a:pt x="2329" y="106871"/>
                    <a:pt x="3432" y="108317"/>
                  </a:cubicBezTo>
                  <a:cubicBezTo>
                    <a:pt x="5123" y="110523"/>
                    <a:pt x="8137" y="110547"/>
                    <a:pt x="9559" y="110572"/>
                  </a:cubicBezTo>
                  <a:lnTo>
                    <a:pt x="195924" y="112827"/>
                  </a:lnTo>
                  <a:cubicBezTo>
                    <a:pt x="196193" y="112851"/>
                    <a:pt x="196463" y="112851"/>
                    <a:pt x="196757" y="112851"/>
                  </a:cubicBezTo>
                  <a:cubicBezTo>
                    <a:pt x="199110" y="112851"/>
                    <a:pt x="202418" y="112631"/>
                    <a:pt x="204673" y="110351"/>
                  </a:cubicBezTo>
                  <a:cubicBezTo>
                    <a:pt x="206756" y="108268"/>
                    <a:pt x="207124" y="105400"/>
                    <a:pt x="207296" y="102631"/>
                  </a:cubicBezTo>
                  <a:cubicBezTo>
                    <a:pt x="209256" y="74152"/>
                    <a:pt x="209673" y="45256"/>
                    <a:pt x="208570" y="16728"/>
                  </a:cubicBezTo>
                  <a:cubicBezTo>
                    <a:pt x="208423" y="13321"/>
                    <a:pt x="208129" y="10061"/>
                    <a:pt x="206021" y="7439"/>
                  </a:cubicBezTo>
                  <a:cubicBezTo>
                    <a:pt x="203399" y="4179"/>
                    <a:pt x="199159" y="3444"/>
                    <a:pt x="195409" y="3027"/>
                  </a:cubicBezTo>
                  <a:cubicBezTo>
                    <a:pt x="181194" y="1410"/>
                    <a:pt x="167420" y="552"/>
                    <a:pt x="154479" y="454"/>
                  </a:cubicBezTo>
                  <a:cubicBezTo>
                    <a:pt x="142813" y="380"/>
                    <a:pt x="131147" y="331"/>
                    <a:pt x="119505" y="282"/>
                  </a:cubicBezTo>
                  <a:cubicBezTo>
                    <a:pt x="113672" y="258"/>
                    <a:pt x="107839" y="233"/>
                    <a:pt x="102006" y="184"/>
                  </a:cubicBezTo>
                  <a:lnTo>
                    <a:pt x="72424" y="37"/>
                  </a:lnTo>
                  <a:cubicBezTo>
                    <a:pt x="68618" y="19"/>
                    <a:pt x="64789" y="0"/>
                    <a:pt x="60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7"/>
            <p:cNvSpPr/>
            <p:nvPr/>
          </p:nvSpPr>
          <p:spPr>
            <a:xfrm>
              <a:off x="5368750" y="1715525"/>
              <a:ext cx="691775" cy="586250"/>
            </a:xfrm>
            <a:custGeom>
              <a:avLst/>
              <a:gdLst/>
              <a:ahLst/>
              <a:cxnLst/>
              <a:rect l="l" t="t" r="r" b="b"/>
              <a:pathLst>
                <a:path w="27671" h="23450" extrusionOk="0">
                  <a:moveTo>
                    <a:pt x="13283" y="4112"/>
                  </a:moveTo>
                  <a:cubicBezTo>
                    <a:pt x="14705" y="4112"/>
                    <a:pt x="16153" y="4400"/>
                    <a:pt x="17475" y="4970"/>
                  </a:cubicBezTo>
                  <a:cubicBezTo>
                    <a:pt x="19852" y="5999"/>
                    <a:pt x="21544" y="7813"/>
                    <a:pt x="22230" y="10092"/>
                  </a:cubicBezTo>
                  <a:cubicBezTo>
                    <a:pt x="23186" y="13131"/>
                    <a:pt x="21666" y="16832"/>
                    <a:pt x="18872" y="18376"/>
                  </a:cubicBezTo>
                  <a:cubicBezTo>
                    <a:pt x="17532" y="19108"/>
                    <a:pt x="16041" y="19359"/>
                    <a:pt x="14638" y="19359"/>
                  </a:cubicBezTo>
                  <a:cubicBezTo>
                    <a:pt x="12989" y="19359"/>
                    <a:pt x="11461" y="19013"/>
                    <a:pt x="10441" y="18695"/>
                  </a:cubicBezTo>
                  <a:cubicBezTo>
                    <a:pt x="8946" y="18254"/>
                    <a:pt x="7794" y="17714"/>
                    <a:pt x="6936" y="17053"/>
                  </a:cubicBezTo>
                  <a:cubicBezTo>
                    <a:pt x="4608" y="15264"/>
                    <a:pt x="4314" y="13033"/>
                    <a:pt x="4461" y="11514"/>
                  </a:cubicBezTo>
                  <a:cubicBezTo>
                    <a:pt x="4731" y="8818"/>
                    <a:pt x="6569" y="6269"/>
                    <a:pt x="9167" y="5019"/>
                  </a:cubicBezTo>
                  <a:cubicBezTo>
                    <a:pt x="10405" y="4412"/>
                    <a:pt x="11831" y="4112"/>
                    <a:pt x="13283" y="4112"/>
                  </a:cubicBezTo>
                  <a:close/>
                  <a:moveTo>
                    <a:pt x="13287" y="0"/>
                  </a:moveTo>
                  <a:cubicBezTo>
                    <a:pt x="11226" y="0"/>
                    <a:pt x="9193" y="442"/>
                    <a:pt x="7377" y="1318"/>
                  </a:cubicBezTo>
                  <a:cubicBezTo>
                    <a:pt x="3554" y="3181"/>
                    <a:pt x="809" y="7004"/>
                    <a:pt x="392" y="11073"/>
                  </a:cubicBezTo>
                  <a:cubicBezTo>
                    <a:pt x="0" y="14675"/>
                    <a:pt x="1495" y="18033"/>
                    <a:pt x="4412" y="20288"/>
                  </a:cubicBezTo>
                  <a:cubicBezTo>
                    <a:pt x="5686" y="21293"/>
                    <a:pt x="7279" y="22053"/>
                    <a:pt x="9265" y="22641"/>
                  </a:cubicBezTo>
                  <a:cubicBezTo>
                    <a:pt x="11103" y="23180"/>
                    <a:pt x="12916" y="23450"/>
                    <a:pt x="14608" y="23450"/>
                  </a:cubicBezTo>
                  <a:cubicBezTo>
                    <a:pt x="16936" y="23450"/>
                    <a:pt x="19044" y="22959"/>
                    <a:pt x="20857" y="21955"/>
                  </a:cubicBezTo>
                  <a:cubicBezTo>
                    <a:pt x="25342" y="19504"/>
                    <a:pt x="27671" y="13744"/>
                    <a:pt x="26151" y="8867"/>
                  </a:cubicBezTo>
                  <a:cubicBezTo>
                    <a:pt x="25097" y="5436"/>
                    <a:pt x="22597" y="2715"/>
                    <a:pt x="19117" y="1220"/>
                  </a:cubicBezTo>
                  <a:cubicBezTo>
                    <a:pt x="17259" y="405"/>
                    <a:pt x="15260" y="0"/>
                    <a:pt x="1328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7"/>
            <p:cNvSpPr/>
            <p:nvPr/>
          </p:nvSpPr>
          <p:spPr>
            <a:xfrm>
              <a:off x="1476750" y="1648725"/>
              <a:ext cx="717525" cy="627925"/>
            </a:xfrm>
            <a:custGeom>
              <a:avLst/>
              <a:gdLst/>
              <a:ahLst/>
              <a:cxnLst/>
              <a:rect l="l" t="t" r="r" b="b"/>
              <a:pathLst>
                <a:path w="28701" h="25117" extrusionOk="0">
                  <a:moveTo>
                    <a:pt x="14692" y="4099"/>
                  </a:moveTo>
                  <a:cubicBezTo>
                    <a:pt x="17731" y="4099"/>
                    <a:pt x="20362" y="5509"/>
                    <a:pt x="21985" y="8059"/>
                  </a:cubicBezTo>
                  <a:cubicBezTo>
                    <a:pt x="24117" y="11416"/>
                    <a:pt x="23308" y="16465"/>
                    <a:pt x="20269" y="18891"/>
                  </a:cubicBezTo>
                  <a:cubicBezTo>
                    <a:pt x="19044" y="19847"/>
                    <a:pt x="17402" y="20534"/>
                    <a:pt x="15539" y="20852"/>
                  </a:cubicBezTo>
                  <a:cubicBezTo>
                    <a:pt x="14887" y="20969"/>
                    <a:pt x="14197" y="21031"/>
                    <a:pt x="13493" y="21031"/>
                  </a:cubicBezTo>
                  <a:cubicBezTo>
                    <a:pt x="10648" y="21031"/>
                    <a:pt x="7577" y="20024"/>
                    <a:pt x="5907" y="17568"/>
                  </a:cubicBezTo>
                  <a:cubicBezTo>
                    <a:pt x="4461" y="15411"/>
                    <a:pt x="4339" y="12250"/>
                    <a:pt x="5589" y="9676"/>
                  </a:cubicBezTo>
                  <a:cubicBezTo>
                    <a:pt x="7157" y="6515"/>
                    <a:pt x="10515" y="4333"/>
                    <a:pt x="14167" y="4113"/>
                  </a:cubicBezTo>
                  <a:cubicBezTo>
                    <a:pt x="14343" y="4103"/>
                    <a:pt x="14518" y="4099"/>
                    <a:pt x="14692" y="4099"/>
                  </a:cubicBezTo>
                  <a:close/>
                  <a:moveTo>
                    <a:pt x="14692" y="0"/>
                  </a:moveTo>
                  <a:cubicBezTo>
                    <a:pt x="14445" y="0"/>
                    <a:pt x="14196" y="7"/>
                    <a:pt x="13946" y="20"/>
                  </a:cubicBezTo>
                  <a:cubicBezTo>
                    <a:pt x="8750" y="314"/>
                    <a:pt x="4143" y="3328"/>
                    <a:pt x="1912" y="7863"/>
                  </a:cubicBezTo>
                  <a:cubicBezTo>
                    <a:pt x="1" y="11784"/>
                    <a:pt x="221" y="16490"/>
                    <a:pt x="2500" y="19847"/>
                  </a:cubicBezTo>
                  <a:cubicBezTo>
                    <a:pt x="5025" y="23597"/>
                    <a:pt x="9510" y="25117"/>
                    <a:pt x="13578" y="25117"/>
                  </a:cubicBezTo>
                  <a:cubicBezTo>
                    <a:pt x="14510" y="25117"/>
                    <a:pt x="15392" y="25043"/>
                    <a:pt x="16250" y="24896"/>
                  </a:cubicBezTo>
                  <a:cubicBezTo>
                    <a:pt x="18774" y="24455"/>
                    <a:pt x="21054" y="23499"/>
                    <a:pt x="22818" y="22102"/>
                  </a:cubicBezTo>
                  <a:cubicBezTo>
                    <a:pt x="27499" y="18401"/>
                    <a:pt x="28700" y="10951"/>
                    <a:pt x="25441" y="5853"/>
                  </a:cubicBezTo>
                  <a:cubicBezTo>
                    <a:pt x="23049" y="2090"/>
                    <a:pt x="19160" y="0"/>
                    <a:pt x="146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7"/>
            <p:cNvSpPr/>
            <p:nvPr/>
          </p:nvSpPr>
          <p:spPr>
            <a:xfrm>
              <a:off x="2530625" y="1737375"/>
              <a:ext cx="2432525" cy="129375"/>
            </a:xfrm>
            <a:custGeom>
              <a:avLst/>
              <a:gdLst/>
              <a:ahLst/>
              <a:cxnLst/>
              <a:rect l="l" t="t" r="r" b="b"/>
              <a:pathLst>
                <a:path w="97301" h="5175" extrusionOk="0">
                  <a:moveTo>
                    <a:pt x="31957" y="1"/>
                  </a:moveTo>
                  <a:cubicBezTo>
                    <a:pt x="21957" y="1"/>
                    <a:pt x="11973" y="83"/>
                    <a:pt x="2035" y="248"/>
                  </a:cubicBezTo>
                  <a:cubicBezTo>
                    <a:pt x="908" y="273"/>
                    <a:pt x="1" y="1204"/>
                    <a:pt x="25" y="2331"/>
                  </a:cubicBezTo>
                  <a:cubicBezTo>
                    <a:pt x="25" y="3459"/>
                    <a:pt x="957" y="4366"/>
                    <a:pt x="2059" y="4366"/>
                  </a:cubicBezTo>
                  <a:cubicBezTo>
                    <a:pt x="2084" y="4366"/>
                    <a:pt x="2084" y="4366"/>
                    <a:pt x="2108" y="4341"/>
                  </a:cubicBezTo>
                  <a:cubicBezTo>
                    <a:pt x="12011" y="4184"/>
                    <a:pt x="21961" y="4105"/>
                    <a:pt x="31929" y="4105"/>
                  </a:cubicBezTo>
                  <a:cubicBezTo>
                    <a:pt x="53021" y="4105"/>
                    <a:pt x="74190" y="4459"/>
                    <a:pt x="95144" y="5174"/>
                  </a:cubicBezTo>
                  <a:lnTo>
                    <a:pt x="95217" y="5174"/>
                  </a:lnTo>
                  <a:cubicBezTo>
                    <a:pt x="96296" y="5174"/>
                    <a:pt x="97227" y="4292"/>
                    <a:pt x="97251" y="3189"/>
                  </a:cubicBezTo>
                  <a:cubicBezTo>
                    <a:pt x="97301" y="2062"/>
                    <a:pt x="96418" y="1106"/>
                    <a:pt x="95266" y="1081"/>
                  </a:cubicBezTo>
                  <a:cubicBezTo>
                    <a:pt x="74274" y="366"/>
                    <a:pt x="53079" y="1"/>
                    <a:pt x="3195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7"/>
            <p:cNvSpPr/>
            <p:nvPr/>
          </p:nvSpPr>
          <p:spPr>
            <a:xfrm>
              <a:off x="2602325" y="1976025"/>
              <a:ext cx="2252375" cy="121725"/>
            </a:xfrm>
            <a:custGeom>
              <a:avLst/>
              <a:gdLst/>
              <a:ahLst/>
              <a:cxnLst/>
              <a:rect l="l" t="t" r="r" b="b"/>
              <a:pathLst>
                <a:path w="90095" h="4869" extrusionOk="0">
                  <a:moveTo>
                    <a:pt x="52222" y="0"/>
                  </a:moveTo>
                  <a:cubicBezTo>
                    <a:pt x="35455" y="0"/>
                    <a:pt x="18666" y="250"/>
                    <a:pt x="2010" y="751"/>
                  </a:cubicBezTo>
                  <a:cubicBezTo>
                    <a:pt x="883" y="800"/>
                    <a:pt x="0" y="1731"/>
                    <a:pt x="25" y="2883"/>
                  </a:cubicBezTo>
                  <a:cubicBezTo>
                    <a:pt x="49" y="3986"/>
                    <a:pt x="956" y="4868"/>
                    <a:pt x="2059" y="4868"/>
                  </a:cubicBezTo>
                  <a:lnTo>
                    <a:pt x="2132" y="4868"/>
                  </a:lnTo>
                  <a:cubicBezTo>
                    <a:pt x="18827" y="4351"/>
                    <a:pt x="35664" y="4095"/>
                    <a:pt x="52477" y="4095"/>
                  </a:cubicBezTo>
                  <a:cubicBezTo>
                    <a:pt x="64345" y="4095"/>
                    <a:pt x="76202" y="4222"/>
                    <a:pt x="87987" y="4476"/>
                  </a:cubicBezTo>
                  <a:cubicBezTo>
                    <a:pt x="88001" y="4476"/>
                    <a:pt x="88016" y="4476"/>
                    <a:pt x="88030" y="4476"/>
                  </a:cubicBezTo>
                  <a:cubicBezTo>
                    <a:pt x="89115" y="4476"/>
                    <a:pt x="90046" y="3579"/>
                    <a:pt x="90070" y="2466"/>
                  </a:cubicBezTo>
                  <a:cubicBezTo>
                    <a:pt x="90094" y="1339"/>
                    <a:pt x="89188" y="408"/>
                    <a:pt x="88060" y="383"/>
                  </a:cubicBezTo>
                  <a:cubicBezTo>
                    <a:pt x="76163" y="128"/>
                    <a:pt x="64198" y="0"/>
                    <a:pt x="522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8" name="Google Shape;2498;p57"/>
          <p:cNvSpPr/>
          <p:nvPr/>
        </p:nvSpPr>
        <p:spPr>
          <a:xfrm>
            <a:off x="6694505" y="4165256"/>
            <a:ext cx="608930" cy="617456"/>
          </a:xfrm>
          <a:custGeom>
            <a:avLst/>
            <a:gdLst/>
            <a:ahLst/>
            <a:cxnLst/>
            <a:rect l="l" t="t" r="r" b="b"/>
            <a:pathLst>
              <a:path w="206242" h="209130" extrusionOk="0">
                <a:moveTo>
                  <a:pt x="123268" y="18865"/>
                </a:moveTo>
                <a:cubicBezTo>
                  <a:pt x="123312" y="18865"/>
                  <a:pt x="123357" y="18866"/>
                  <a:pt x="123402" y="18868"/>
                </a:cubicBezTo>
                <a:cubicBezTo>
                  <a:pt x="127961" y="19039"/>
                  <a:pt x="134014" y="23868"/>
                  <a:pt x="134235" y="28745"/>
                </a:cubicBezTo>
                <a:cubicBezTo>
                  <a:pt x="134358" y="32323"/>
                  <a:pt x="131833" y="35656"/>
                  <a:pt x="129309" y="38426"/>
                </a:cubicBezTo>
                <a:cubicBezTo>
                  <a:pt x="124284" y="43989"/>
                  <a:pt x="118745" y="48695"/>
                  <a:pt x="112863" y="52396"/>
                </a:cubicBezTo>
                <a:cubicBezTo>
                  <a:pt x="110088" y="54157"/>
                  <a:pt x="107855" y="55015"/>
                  <a:pt x="106005" y="55015"/>
                </a:cubicBezTo>
                <a:cubicBezTo>
                  <a:pt x="105306" y="55015"/>
                  <a:pt x="104662" y="54892"/>
                  <a:pt x="104065" y="54651"/>
                </a:cubicBezTo>
                <a:cubicBezTo>
                  <a:pt x="102741" y="54111"/>
                  <a:pt x="101614" y="52935"/>
                  <a:pt x="100364" y="51342"/>
                </a:cubicBezTo>
                <a:cubicBezTo>
                  <a:pt x="98795" y="49357"/>
                  <a:pt x="97055" y="46759"/>
                  <a:pt x="97398" y="44259"/>
                </a:cubicBezTo>
                <a:cubicBezTo>
                  <a:pt x="97643" y="42519"/>
                  <a:pt x="98942" y="40877"/>
                  <a:pt x="100241" y="39308"/>
                </a:cubicBezTo>
                <a:cubicBezTo>
                  <a:pt x="102986" y="36048"/>
                  <a:pt x="105903" y="32887"/>
                  <a:pt x="108942" y="29921"/>
                </a:cubicBezTo>
                <a:cubicBezTo>
                  <a:pt x="111736" y="27152"/>
                  <a:pt x="114653" y="24505"/>
                  <a:pt x="117618" y="22078"/>
                </a:cubicBezTo>
                <a:lnTo>
                  <a:pt x="118084" y="21686"/>
                </a:lnTo>
                <a:cubicBezTo>
                  <a:pt x="119758" y="20299"/>
                  <a:pt x="121456" y="18865"/>
                  <a:pt x="123268" y="18865"/>
                </a:cubicBezTo>
                <a:close/>
                <a:moveTo>
                  <a:pt x="127471" y="46171"/>
                </a:moveTo>
                <a:lnTo>
                  <a:pt x="132593" y="51121"/>
                </a:lnTo>
                <a:cubicBezTo>
                  <a:pt x="130926" y="52592"/>
                  <a:pt x="129186" y="54136"/>
                  <a:pt x="127348" y="55827"/>
                </a:cubicBezTo>
                <a:cubicBezTo>
                  <a:pt x="126245" y="55165"/>
                  <a:pt x="125314" y="54062"/>
                  <a:pt x="124333" y="52861"/>
                </a:cubicBezTo>
                <a:cubicBezTo>
                  <a:pt x="123721" y="52126"/>
                  <a:pt x="123084" y="51342"/>
                  <a:pt x="122373" y="50631"/>
                </a:cubicBezTo>
                <a:cubicBezTo>
                  <a:pt x="124113" y="49234"/>
                  <a:pt x="125804" y="47739"/>
                  <a:pt x="127471" y="46171"/>
                </a:cubicBezTo>
                <a:close/>
                <a:moveTo>
                  <a:pt x="165017" y="4100"/>
                </a:moveTo>
                <a:cubicBezTo>
                  <a:pt x="165719" y="4100"/>
                  <a:pt x="166423" y="4121"/>
                  <a:pt x="167126" y="4162"/>
                </a:cubicBezTo>
                <a:cubicBezTo>
                  <a:pt x="180262" y="4922"/>
                  <a:pt x="192541" y="13035"/>
                  <a:pt x="198423" y="24799"/>
                </a:cubicBezTo>
                <a:cubicBezTo>
                  <a:pt x="200433" y="28794"/>
                  <a:pt x="201561" y="32838"/>
                  <a:pt x="201781" y="36784"/>
                </a:cubicBezTo>
                <a:cubicBezTo>
                  <a:pt x="202124" y="42935"/>
                  <a:pt x="200237" y="49626"/>
                  <a:pt x="196340" y="56195"/>
                </a:cubicBezTo>
                <a:cubicBezTo>
                  <a:pt x="192934" y="61905"/>
                  <a:pt x="188350" y="67052"/>
                  <a:pt x="183865" y="71831"/>
                </a:cubicBezTo>
                <a:cubicBezTo>
                  <a:pt x="183007" y="71169"/>
                  <a:pt x="182125" y="70630"/>
                  <a:pt x="181194" y="70189"/>
                </a:cubicBezTo>
                <a:cubicBezTo>
                  <a:pt x="179906" y="69604"/>
                  <a:pt x="178397" y="69245"/>
                  <a:pt x="176886" y="69245"/>
                </a:cubicBezTo>
                <a:cubicBezTo>
                  <a:pt x="174918" y="69245"/>
                  <a:pt x="172948" y="69854"/>
                  <a:pt x="171464" y="71366"/>
                </a:cubicBezTo>
                <a:lnTo>
                  <a:pt x="170655" y="72199"/>
                </a:lnTo>
                <a:cubicBezTo>
                  <a:pt x="168939" y="73988"/>
                  <a:pt x="167297" y="75679"/>
                  <a:pt x="165435" y="77297"/>
                </a:cubicBezTo>
                <a:cubicBezTo>
                  <a:pt x="165141" y="77566"/>
                  <a:pt x="164846" y="77836"/>
                  <a:pt x="164528" y="78081"/>
                </a:cubicBezTo>
                <a:cubicBezTo>
                  <a:pt x="162690" y="76120"/>
                  <a:pt x="160778" y="74135"/>
                  <a:pt x="158891" y="72223"/>
                </a:cubicBezTo>
                <a:cubicBezTo>
                  <a:pt x="158842" y="72174"/>
                  <a:pt x="158793" y="72150"/>
                  <a:pt x="158744" y="72101"/>
                </a:cubicBezTo>
                <a:cubicBezTo>
                  <a:pt x="160239" y="70312"/>
                  <a:pt x="161611" y="68400"/>
                  <a:pt x="162861" y="66415"/>
                </a:cubicBezTo>
                <a:cubicBezTo>
                  <a:pt x="163768" y="64969"/>
                  <a:pt x="164626" y="63376"/>
                  <a:pt x="164822" y="61513"/>
                </a:cubicBezTo>
                <a:cubicBezTo>
                  <a:pt x="165116" y="58768"/>
                  <a:pt x="163866" y="56317"/>
                  <a:pt x="162886" y="54700"/>
                </a:cubicBezTo>
                <a:cubicBezTo>
                  <a:pt x="160754" y="51219"/>
                  <a:pt x="157837" y="48180"/>
                  <a:pt x="154406" y="45925"/>
                </a:cubicBezTo>
                <a:cubicBezTo>
                  <a:pt x="151700" y="44130"/>
                  <a:pt x="148884" y="43236"/>
                  <a:pt x="146198" y="43236"/>
                </a:cubicBezTo>
                <a:cubicBezTo>
                  <a:pt x="143531" y="43236"/>
                  <a:pt x="140992" y="44118"/>
                  <a:pt x="138818" y="45876"/>
                </a:cubicBezTo>
                <a:cubicBezTo>
                  <a:pt x="137789" y="46710"/>
                  <a:pt x="136759" y="47543"/>
                  <a:pt x="135706" y="48450"/>
                </a:cubicBezTo>
                <a:lnTo>
                  <a:pt x="130387" y="43278"/>
                </a:lnTo>
                <a:cubicBezTo>
                  <a:pt x="131049" y="42592"/>
                  <a:pt x="131711" y="41881"/>
                  <a:pt x="132348" y="41171"/>
                </a:cubicBezTo>
                <a:cubicBezTo>
                  <a:pt x="135240" y="37985"/>
                  <a:pt x="138524" y="33671"/>
                  <a:pt x="138328" y="28598"/>
                </a:cubicBezTo>
                <a:cubicBezTo>
                  <a:pt x="138205" y="25559"/>
                  <a:pt x="136637" y="22495"/>
                  <a:pt x="134284" y="20020"/>
                </a:cubicBezTo>
                <a:cubicBezTo>
                  <a:pt x="141231" y="10178"/>
                  <a:pt x="152991" y="4100"/>
                  <a:pt x="165017" y="4100"/>
                </a:cubicBezTo>
                <a:close/>
                <a:moveTo>
                  <a:pt x="146171" y="47322"/>
                </a:moveTo>
                <a:cubicBezTo>
                  <a:pt x="148573" y="47322"/>
                  <a:pt x="150778" y="48425"/>
                  <a:pt x="152151" y="49332"/>
                </a:cubicBezTo>
                <a:cubicBezTo>
                  <a:pt x="155067" y="51268"/>
                  <a:pt x="157567" y="53866"/>
                  <a:pt x="159381" y="56832"/>
                </a:cubicBezTo>
                <a:cubicBezTo>
                  <a:pt x="160435" y="58572"/>
                  <a:pt x="160876" y="59920"/>
                  <a:pt x="160754" y="61072"/>
                </a:cubicBezTo>
                <a:cubicBezTo>
                  <a:pt x="160631" y="62150"/>
                  <a:pt x="159969" y="63278"/>
                  <a:pt x="159381" y="64258"/>
                </a:cubicBezTo>
                <a:cubicBezTo>
                  <a:pt x="155386" y="70679"/>
                  <a:pt x="149847" y="76120"/>
                  <a:pt x="143352" y="80017"/>
                </a:cubicBezTo>
                <a:cubicBezTo>
                  <a:pt x="140093" y="81964"/>
                  <a:pt x="137401" y="82906"/>
                  <a:pt x="135022" y="82906"/>
                </a:cubicBezTo>
                <a:cubicBezTo>
                  <a:pt x="134646" y="82906"/>
                  <a:pt x="134278" y="82882"/>
                  <a:pt x="133916" y="82836"/>
                </a:cubicBezTo>
                <a:cubicBezTo>
                  <a:pt x="131367" y="82517"/>
                  <a:pt x="129039" y="81047"/>
                  <a:pt x="127250" y="79797"/>
                </a:cubicBezTo>
                <a:cubicBezTo>
                  <a:pt x="125730" y="78694"/>
                  <a:pt x="124088" y="77370"/>
                  <a:pt x="123329" y="75655"/>
                </a:cubicBezTo>
                <a:cubicBezTo>
                  <a:pt x="122691" y="74233"/>
                  <a:pt x="122642" y="72468"/>
                  <a:pt x="122642" y="70924"/>
                </a:cubicBezTo>
                <a:cubicBezTo>
                  <a:pt x="122667" y="68915"/>
                  <a:pt x="122789" y="67322"/>
                  <a:pt x="123402" y="65974"/>
                </a:cubicBezTo>
                <a:cubicBezTo>
                  <a:pt x="124039" y="64552"/>
                  <a:pt x="125240" y="63376"/>
                  <a:pt x="126711" y="61979"/>
                </a:cubicBezTo>
                <a:cubicBezTo>
                  <a:pt x="132348" y="56734"/>
                  <a:pt x="137005" y="52616"/>
                  <a:pt x="141392" y="49063"/>
                </a:cubicBezTo>
                <a:cubicBezTo>
                  <a:pt x="142985" y="47788"/>
                  <a:pt x="144627" y="47322"/>
                  <a:pt x="146171" y="47322"/>
                </a:cubicBezTo>
                <a:close/>
                <a:moveTo>
                  <a:pt x="156023" y="75140"/>
                </a:moveTo>
                <a:cubicBezTo>
                  <a:pt x="157861" y="77003"/>
                  <a:pt x="159700" y="78914"/>
                  <a:pt x="161489" y="80826"/>
                </a:cubicBezTo>
                <a:cubicBezTo>
                  <a:pt x="159553" y="82615"/>
                  <a:pt x="157641" y="84453"/>
                  <a:pt x="155778" y="86291"/>
                </a:cubicBezTo>
                <a:cubicBezTo>
                  <a:pt x="154920" y="85262"/>
                  <a:pt x="153940" y="84355"/>
                  <a:pt x="153009" y="83497"/>
                </a:cubicBezTo>
                <a:cubicBezTo>
                  <a:pt x="151906" y="82468"/>
                  <a:pt x="150852" y="81488"/>
                  <a:pt x="150092" y="80385"/>
                </a:cubicBezTo>
                <a:cubicBezTo>
                  <a:pt x="152200" y="78792"/>
                  <a:pt x="154185" y="77052"/>
                  <a:pt x="156023" y="75140"/>
                </a:cubicBezTo>
                <a:close/>
                <a:moveTo>
                  <a:pt x="120780" y="79355"/>
                </a:moveTo>
                <a:cubicBezTo>
                  <a:pt x="121956" y="80924"/>
                  <a:pt x="123476" y="82125"/>
                  <a:pt x="124873" y="83130"/>
                </a:cubicBezTo>
                <a:cubicBezTo>
                  <a:pt x="125804" y="83767"/>
                  <a:pt x="126858" y="84478"/>
                  <a:pt x="128034" y="85115"/>
                </a:cubicBezTo>
                <a:cubicBezTo>
                  <a:pt x="127054" y="86218"/>
                  <a:pt x="126049" y="87321"/>
                  <a:pt x="124897" y="88032"/>
                </a:cubicBezTo>
                <a:cubicBezTo>
                  <a:pt x="124038" y="88580"/>
                  <a:pt x="123111" y="88869"/>
                  <a:pt x="122299" y="88869"/>
                </a:cubicBezTo>
                <a:cubicBezTo>
                  <a:pt x="122022" y="88869"/>
                  <a:pt x="121758" y="88835"/>
                  <a:pt x="121515" y="88767"/>
                </a:cubicBezTo>
                <a:cubicBezTo>
                  <a:pt x="119995" y="88301"/>
                  <a:pt x="118868" y="86463"/>
                  <a:pt x="117863" y="84600"/>
                </a:cubicBezTo>
                <a:cubicBezTo>
                  <a:pt x="117618" y="84184"/>
                  <a:pt x="117299" y="83571"/>
                  <a:pt x="117299" y="83252"/>
                </a:cubicBezTo>
                <a:cubicBezTo>
                  <a:pt x="117324" y="82811"/>
                  <a:pt x="118010" y="82076"/>
                  <a:pt x="118231" y="81831"/>
                </a:cubicBezTo>
                <a:cubicBezTo>
                  <a:pt x="119015" y="80948"/>
                  <a:pt x="119873" y="80115"/>
                  <a:pt x="120780" y="79355"/>
                </a:cubicBezTo>
                <a:close/>
                <a:moveTo>
                  <a:pt x="176880" y="73351"/>
                </a:moveTo>
                <a:cubicBezTo>
                  <a:pt x="177787" y="73351"/>
                  <a:pt x="178718" y="73571"/>
                  <a:pt x="179503" y="73939"/>
                </a:cubicBezTo>
                <a:cubicBezTo>
                  <a:pt x="181341" y="74772"/>
                  <a:pt x="183007" y="76390"/>
                  <a:pt x="184552" y="78914"/>
                </a:cubicBezTo>
                <a:cubicBezTo>
                  <a:pt x="185679" y="80703"/>
                  <a:pt x="186218" y="82174"/>
                  <a:pt x="186267" y="83473"/>
                </a:cubicBezTo>
                <a:cubicBezTo>
                  <a:pt x="186390" y="86610"/>
                  <a:pt x="183792" y="89478"/>
                  <a:pt x="181145" y="92149"/>
                </a:cubicBezTo>
                <a:lnTo>
                  <a:pt x="170802" y="102516"/>
                </a:lnTo>
                <a:cubicBezTo>
                  <a:pt x="168964" y="104330"/>
                  <a:pt x="166905" y="106413"/>
                  <a:pt x="164479" y="107148"/>
                </a:cubicBezTo>
                <a:cubicBezTo>
                  <a:pt x="163823" y="107342"/>
                  <a:pt x="163129" y="107436"/>
                  <a:pt x="162420" y="107436"/>
                </a:cubicBezTo>
                <a:cubicBezTo>
                  <a:pt x="160608" y="107436"/>
                  <a:pt x="158697" y="106822"/>
                  <a:pt x="157077" y="105678"/>
                </a:cubicBezTo>
                <a:cubicBezTo>
                  <a:pt x="154430" y="103815"/>
                  <a:pt x="152960" y="100972"/>
                  <a:pt x="152175" y="98938"/>
                </a:cubicBezTo>
                <a:cubicBezTo>
                  <a:pt x="151930" y="98276"/>
                  <a:pt x="151661" y="97467"/>
                  <a:pt x="151783" y="96879"/>
                </a:cubicBezTo>
                <a:cubicBezTo>
                  <a:pt x="151906" y="96291"/>
                  <a:pt x="152470" y="95654"/>
                  <a:pt x="153131" y="94918"/>
                </a:cubicBezTo>
                <a:cubicBezTo>
                  <a:pt x="157861" y="89845"/>
                  <a:pt x="162886" y="84968"/>
                  <a:pt x="168131" y="80385"/>
                </a:cubicBezTo>
                <a:cubicBezTo>
                  <a:pt x="170140" y="78645"/>
                  <a:pt x="171905" y="76831"/>
                  <a:pt x="173596" y="75066"/>
                </a:cubicBezTo>
                <a:lnTo>
                  <a:pt x="174405" y="74233"/>
                </a:lnTo>
                <a:cubicBezTo>
                  <a:pt x="175018" y="73620"/>
                  <a:pt x="175924" y="73351"/>
                  <a:pt x="176880" y="73351"/>
                </a:cubicBezTo>
                <a:close/>
                <a:moveTo>
                  <a:pt x="46065" y="99033"/>
                </a:moveTo>
                <a:cubicBezTo>
                  <a:pt x="46110" y="99033"/>
                  <a:pt x="46155" y="99034"/>
                  <a:pt x="46200" y="99036"/>
                </a:cubicBezTo>
                <a:cubicBezTo>
                  <a:pt x="50758" y="99208"/>
                  <a:pt x="56812" y="104036"/>
                  <a:pt x="57008" y="108937"/>
                </a:cubicBezTo>
                <a:cubicBezTo>
                  <a:pt x="57155" y="112491"/>
                  <a:pt x="54631" y="115824"/>
                  <a:pt x="52106" y="118594"/>
                </a:cubicBezTo>
                <a:cubicBezTo>
                  <a:pt x="47082" y="124157"/>
                  <a:pt x="41543" y="128863"/>
                  <a:pt x="35661" y="132564"/>
                </a:cubicBezTo>
                <a:cubicBezTo>
                  <a:pt x="32885" y="134325"/>
                  <a:pt x="30652" y="135183"/>
                  <a:pt x="28802" y="135183"/>
                </a:cubicBezTo>
                <a:cubicBezTo>
                  <a:pt x="28104" y="135183"/>
                  <a:pt x="27460" y="135061"/>
                  <a:pt x="26862" y="134819"/>
                </a:cubicBezTo>
                <a:cubicBezTo>
                  <a:pt x="25539" y="134280"/>
                  <a:pt x="24411" y="133103"/>
                  <a:pt x="23161" y="131510"/>
                </a:cubicBezTo>
                <a:cubicBezTo>
                  <a:pt x="21593" y="129525"/>
                  <a:pt x="19853" y="126927"/>
                  <a:pt x="20196" y="124427"/>
                </a:cubicBezTo>
                <a:cubicBezTo>
                  <a:pt x="20441" y="122687"/>
                  <a:pt x="21740" y="121045"/>
                  <a:pt x="23039" y="119476"/>
                </a:cubicBezTo>
                <a:cubicBezTo>
                  <a:pt x="25784" y="116217"/>
                  <a:pt x="28700" y="113055"/>
                  <a:pt x="31739" y="110089"/>
                </a:cubicBezTo>
                <a:cubicBezTo>
                  <a:pt x="34533" y="107320"/>
                  <a:pt x="37450" y="104673"/>
                  <a:pt x="40415" y="102247"/>
                </a:cubicBezTo>
                <a:lnTo>
                  <a:pt x="40881" y="101854"/>
                </a:lnTo>
                <a:cubicBezTo>
                  <a:pt x="42555" y="100467"/>
                  <a:pt x="44253" y="99033"/>
                  <a:pt x="46065" y="99033"/>
                </a:cubicBezTo>
                <a:close/>
                <a:moveTo>
                  <a:pt x="50268" y="126339"/>
                </a:moveTo>
                <a:lnTo>
                  <a:pt x="55390" y="131289"/>
                </a:lnTo>
                <a:cubicBezTo>
                  <a:pt x="53724" y="132760"/>
                  <a:pt x="51984" y="134304"/>
                  <a:pt x="50145" y="135995"/>
                </a:cubicBezTo>
                <a:cubicBezTo>
                  <a:pt x="49043" y="135333"/>
                  <a:pt x="48111" y="134231"/>
                  <a:pt x="47131" y="133030"/>
                </a:cubicBezTo>
                <a:cubicBezTo>
                  <a:pt x="46518" y="132294"/>
                  <a:pt x="45905" y="131510"/>
                  <a:pt x="45170" y="130799"/>
                </a:cubicBezTo>
                <a:cubicBezTo>
                  <a:pt x="46910" y="129402"/>
                  <a:pt x="48601" y="127907"/>
                  <a:pt x="50268" y="126339"/>
                </a:cubicBezTo>
                <a:close/>
                <a:moveTo>
                  <a:pt x="119064" y="53156"/>
                </a:moveTo>
                <a:cubicBezTo>
                  <a:pt x="119799" y="53793"/>
                  <a:pt x="120486" y="54602"/>
                  <a:pt x="121172" y="55459"/>
                </a:cubicBezTo>
                <a:cubicBezTo>
                  <a:pt x="122054" y="56538"/>
                  <a:pt x="123035" y="57714"/>
                  <a:pt x="124260" y="58670"/>
                </a:cubicBezTo>
                <a:cubicBezTo>
                  <a:pt x="124137" y="58793"/>
                  <a:pt x="124039" y="58891"/>
                  <a:pt x="123917" y="58989"/>
                </a:cubicBezTo>
                <a:cubicBezTo>
                  <a:pt x="122495" y="60337"/>
                  <a:pt x="120706" y="62003"/>
                  <a:pt x="119677" y="64258"/>
                </a:cubicBezTo>
                <a:cubicBezTo>
                  <a:pt x="118696" y="66390"/>
                  <a:pt x="118549" y="68719"/>
                  <a:pt x="118549" y="70900"/>
                </a:cubicBezTo>
                <a:cubicBezTo>
                  <a:pt x="118549" y="72419"/>
                  <a:pt x="118598" y="73988"/>
                  <a:pt x="118966" y="75532"/>
                </a:cubicBezTo>
                <a:cubicBezTo>
                  <a:pt x="117643" y="76610"/>
                  <a:pt x="116368" y="77787"/>
                  <a:pt x="115192" y="79061"/>
                </a:cubicBezTo>
                <a:cubicBezTo>
                  <a:pt x="114236" y="80091"/>
                  <a:pt x="113256" y="81414"/>
                  <a:pt x="113206" y="83130"/>
                </a:cubicBezTo>
                <a:cubicBezTo>
                  <a:pt x="113157" y="84576"/>
                  <a:pt x="113795" y="85728"/>
                  <a:pt x="114260" y="86585"/>
                </a:cubicBezTo>
                <a:cubicBezTo>
                  <a:pt x="115314" y="88497"/>
                  <a:pt x="117079" y="91732"/>
                  <a:pt x="120363" y="92688"/>
                </a:cubicBezTo>
                <a:cubicBezTo>
                  <a:pt x="121000" y="92884"/>
                  <a:pt x="121662" y="92982"/>
                  <a:pt x="122324" y="92982"/>
                </a:cubicBezTo>
                <a:cubicBezTo>
                  <a:pt x="123917" y="92982"/>
                  <a:pt x="125559" y="92468"/>
                  <a:pt x="127078" y="91512"/>
                </a:cubicBezTo>
                <a:cubicBezTo>
                  <a:pt x="128843" y="90384"/>
                  <a:pt x="130191" y="88865"/>
                  <a:pt x="131367" y="87517"/>
                </a:cubicBezTo>
                <a:cubicBezTo>
                  <a:pt x="131613" y="87247"/>
                  <a:pt x="131735" y="86929"/>
                  <a:pt x="131809" y="86610"/>
                </a:cubicBezTo>
                <a:cubicBezTo>
                  <a:pt x="132323" y="86733"/>
                  <a:pt x="132863" y="86831"/>
                  <a:pt x="133402" y="86904"/>
                </a:cubicBezTo>
                <a:cubicBezTo>
                  <a:pt x="133941" y="86978"/>
                  <a:pt x="134456" y="87002"/>
                  <a:pt x="134995" y="87002"/>
                </a:cubicBezTo>
                <a:cubicBezTo>
                  <a:pt x="139137" y="87002"/>
                  <a:pt x="142887" y="85066"/>
                  <a:pt x="145460" y="83522"/>
                </a:cubicBezTo>
                <a:cubicBezTo>
                  <a:pt x="145901" y="83277"/>
                  <a:pt x="146318" y="83007"/>
                  <a:pt x="146734" y="82738"/>
                </a:cubicBezTo>
                <a:cubicBezTo>
                  <a:pt x="147739" y="84184"/>
                  <a:pt x="148989" y="85336"/>
                  <a:pt x="150215" y="86487"/>
                </a:cubicBezTo>
                <a:cubicBezTo>
                  <a:pt x="151195" y="87394"/>
                  <a:pt x="152126" y="88277"/>
                  <a:pt x="152886" y="89257"/>
                </a:cubicBezTo>
                <a:cubicBezTo>
                  <a:pt x="151955" y="90213"/>
                  <a:pt x="151024" y="91169"/>
                  <a:pt x="150141" y="92124"/>
                </a:cubicBezTo>
                <a:cubicBezTo>
                  <a:pt x="149332" y="92982"/>
                  <a:pt x="148131" y="94281"/>
                  <a:pt x="147764" y="96046"/>
                </a:cubicBezTo>
                <a:cubicBezTo>
                  <a:pt x="147421" y="97663"/>
                  <a:pt x="147886" y="99208"/>
                  <a:pt x="148352" y="100384"/>
                </a:cubicBezTo>
                <a:cubicBezTo>
                  <a:pt x="149283" y="102884"/>
                  <a:pt x="150607" y="105041"/>
                  <a:pt x="152200" y="106781"/>
                </a:cubicBezTo>
                <a:cubicBezTo>
                  <a:pt x="138009" y="122687"/>
                  <a:pt x="123084" y="138201"/>
                  <a:pt x="107766" y="153004"/>
                </a:cubicBezTo>
                <a:cubicBezTo>
                  <a:pt x="106589" y="151852"/>
                  <a:pt x="105339" y="150995"/>
                  <a:pt x="103991" y="150382"/>
                </a:cubicBezTo>
                <a:cubicBezTo>
                  <a:pt x="102694" y="149792"/>
                  <a:pt x="101172" y="149428"/>
                  <a:pt x="99650" y="149428"/>
                </a:cubicBezTo>
                <a:cubicBezTo>
                  <a:pt x="97693" y="149428"/>
                  <a:pt x="95737" y="150031"/>
                  <a:pt x="94261" y="151534"/>
                </a:cubicBezTo>
                <a:lnTo>
                  <a:pt x="93452" y="152392"/>
                </a:lnTo>
                <a:cubicBezTo>
                  <a:pt x="91712" y="154156"/>
                  <a:pt x="90095" y="155847"/>
                  <a:pt x="88232" y="157465"/>
                </a:cubicBezTo>
                <a:cubicBezTo>
                  <a:pt x="87938" y="157734"/>
                  <a:pt x="87619" y="158004"/>
                  <a:pt x="87325" y="158274"/>
                </a:cubicBezTo>
                <a:cubicBezTo>
                  <a:pt x="85487" y="156288"/>
                  <a:pt x="83600" y="154328"/>
                  <a:pt x="81688" y="152392"/>
                </a:cubicBezTo>
                <a:cubicBezTo>
                  <a:pt x="81639" y="152343"/>
                  <a:pt x="81590" y="152318"/>
                  <a:pt x="81541" y="152269"/>
                </a:cubicBezTo>
                <a:cubicBezTo>
                  <a:pt x="83036" y="150480"/>
                  <a:pt x="84409" y="148568"/>
                  <a:pt x="85659" y="146583"/>
                </a:cubicBezTo>
                <a:cubicBezTo>
                  <a:pt x="86565" y="145137"/>
                  <a:pt x="87423" y="143544"/>
                  <a:pt x="87619" y="141681"/>
                </a:cubicBezTo>
                <a:cubicBezTo>
                  <a:pt x="87913" y="138936"/>
                  <a:pt x="86663" y="136485"/>
                  <a:pt x="85683" y="134868"/>
                </a:cubicBezTo>
                <a:cubicBezTo>
                  <a:pt x="83551" y="131388"/>
                  <a:pt x="80634" y="128348"/>
                  <a:pt x="77203" y="126094"/>
                </a:cubicBezTo>
                <a:cubicBezTo>
                  <a:pt x="74498" y="124298"/>
                  <a:pt x="71682" y="123404"/>
                  <a:pt x="68996" y="123404"/>
                </a:cubicBezTo>
                <a:cubicBezTo>
                  <a:pt x="66328" y="123404"/>
                  <a:pt x="63789" y="124286"/>
                  <a:pt x="61616" y="126045"/>
                </a:cubicBezTo>
                <a:cubicBezTo>
                  <a:pt x="60586" y="126878"/>
                  <a:pt x="59557" y="127736"/>
                  <a:pt x="58503" y="128618"/>
                </a:cubicBezTo>
                <a:lnTo>
                  <a:pt x="53185" y="123447"/>
                </a:lnTo>
                <a:cubicBezTo>
                  <a:pt x="53846" y="122760"/>
                  <a:pt x="54508" y="122050"/>
                  <a:pt x="55170" y="121339"/>
                </a:cubicBezTo>
                <a:cubicBezTo>
                  <a:pt x="58037" y="118153"/>
                  <a:pt x="61321" y="113839"/>
                  <a:pt x="61125" y="108766"/>
                </a:cubicBezTo>
                <a:cubicBezTo>
                  <a:pt x="61003" y="105653"/>
                  <a:pt x="59361" y="102516"/>
                  <a:pt x="56934" y="100016"/>
                </a:cubicBezTo>
                <a:lnTo>
                  <a:pt x="78380" y="78669"/>
                </a:lnTo>
                <a:cubicBezTo>
                  <a:pt x="85487" y="71611"/>
                  <a:pt x="92840" y="64283"/>
                  <a:pt x="99335" y="56342"/>
                </a:cubicBezTo>
                <a:cubicBezTo>
                  <a:pt x="100266" y="57199"/>
                  <a:pt x="101295" y="57959"/>
                  <a:pt x="102545" y="58449"/>
                </a:cubicBezTo>
                <a:cubicBezTo>
                  <a:pt x="103697" y="58915"/>
                  <a:pt x="104849" y="59111"/>
                  <a:pt x="106001" y="59111"/>
                </a:cubicBezTo>
                <a:cubicBezTo>
                  <a:pt x="109432" y="59111"/>
                  <a:pt x="112692" y="57371"/>
                  <a:pt x="115069" y="55876"/>
                </a:cubicBezTo>
                <a:cubicBezTo>
                  <a:pt x="116417" y="55018"/>
                  <a:pt x="117741" y="54111"/>
                  <a:pt x="119064" y="53156"/>
                </a:cubicBezTo>
                <a:close/>
                <a:moveTo>
                  <a:pt x="68975" y="127488"/>
                </a:moveTo>
                <a:cubicBezTo>
                  <a:pt x="71382" y="127488"/>
                  <a:pt x="73563" y="128601"/>
                  <a:pt x="74948" y="129525"/>
                </a:cubicBezTo>
                <a:cubicBezTo>
                  <a:pt x="77865" y="131437"/>
                  <a:pt x="80365" y="134034"/>
                  <a:pt x="82178" y="137000"/>
                </a:cubicBezTo>
                <a:cubicBezTo>
                  <a:pt x="83232" y="138740"/>
                  <a:pt x="83673" y="140088"/>
                  <a:pt x="83551" y="141240"/>
                </a:cubicBezTo>
                <a:cubicBezTo>
                  <a:pt x="83428" y="142318"/>
                  <a:pt x="82767" y="143446"/>
                  <a:pt x="82178" y="144426"/>
                </a:cubicBezTo>
                <a:cubicBezTo>
                  <a:pt x="78183" y="150847"/>
                  <a:pt x="72644" y="156288"/>
                  <a:pt x="66150" y="160185"/>
                </a:cubicBezTo>
                <a:cubicBezTo>
                  <a:pt x="62891" y="162132"/>
                  <a:pt x="60216" y="163074"/>
                  <a:pt x="57827" y="163074"/>
                </a:cubicBezTo>
                <a:cubicBezTo>
                  <a:pt x="57449" y="163074"/>
                  <a:pt x="57078" y="163051"/>
                  <a:pt x="56714" y="163004"/>
                </a:cubicBezTo>
                <a:cubicBezTo>
                  <a:pt x="54165" y="162685"/>
                  <a:pt x="51812" y="161215"/>
                  <a:pt x="50047" y="159965"/>
                </a:cubicBezTo>
                <a:cubicBezTo>
                  <a:pt x="48528" y="158862"/>
                  <a:pt x="46886" y="157538"/>
                  <a:pt x="46126" y="155823"/>
                </a:cubicBezTo>
                <a:cubicBezTo>
                  <a:pt x="45489" y="154401"/>
                  <a:pt x="45440" y="152637"/>
                  <a:pt x="45440" y="151093"/>
                </a:cubicBezTo>
                <a:cubicBezTo>
                  <a:pt x="45464" y="149083"/>
                  <a:pt x="45587" y="147490"/>
                  <a:pt x="46200" y="146142"/>
                </a:cubicBezTo>
                <a:cubicBezTo>
                  <a:pt x="46837" y="144720"/>
                  <a:pt x="48038" y="143544"/>
                  <a:pt x="49508" y="142171"/>
                </a:cubicBezTo>
                <a:cubicBezTo>
                  <a:pt x="55145" y="136902"/>
                  <a:pt x="59802" y="132785"/>
                  <a:pt x="64189" y="129231"/>
                </a:cubicBezTo>
                <a:cubicBezTo>
                  <a:pt x="65775" y="127952"/>
                  <a:pt x="67422" y="127488"/>
                  <a:pt x="68975" y="127488"/>
                </a:cubicBezTo>
                <a:close/>
                <a:moveTo>
                  <a:pt x="78821" y="155308"/>
                </a:moveTo>
                <a:cubicBezTo>
                  <a:pt x="80659" y="157195"/>
                  <a:pt x="82497" y="159082"/>
                  <a:pt x="84286" y="161019"/>
                </a:cubicBezTo>
                <a:cubicBezTo>
                  <a:pt x="82350" y="162783"/>
                  <a:pt x="80438" y="164621"/>
                  <a:pt x="78576" y="166484"/>
                </a:cubicBezTo>
                <a:cubicBezTo>
                  <a:pt x="77718" y="165430"/>
                  <a:pt x="76737" y="164548"/>
                  <a:pt x="75806" y="163666"/>
                </a:cubicBezTo>
                <a:cubicBezTo>
                  <a:pt x="74703" y="162636"/>
                  <a:pt x="73674" y="161656"/>
                  <a:pt x="72890" y="160553"/>
                </a:cubicBezTo>
                <a:cubicBezTo>
                  <a:pt x="74997" y="158960"/>
                  <a:pt x="76983" y="157220"/>
                  <a:pt x="78821" y="155308"/>
                </a:cubicBezTo>
                <a:close/>
                <a:moveTo>
                  <a:pt x="43577" y="159524"/>
                </a:moveTo>
                <a:cubicBezTo>
                  <a:pt x="44753" y="161092"/>
                  <a:pt x="46273" y="162293"/>
                  <a:pt x="47670" y="163298"/>
                </a:cubicBezTo>
                <a:cubicBezTo>
                  <a:pt x="48601" y="163935"/>
                  <a:pt x="49655" y="164646"/>
                  <a:pt x="50807" y="165283"/>
                </a:cubicBezTo>
                <a:cubicBezTo>
                  <a:pt x="49851" y="166386"/>
                  <a:pt x="48822" y="167489"/>
                  <a:pt x="47695" y="168224"/>
                </a:cubicBezTo>
                <a:cubicBezTo>
                  <a:pt x="46837" y="168753"/>
                  <a:pt x="45913" y="169038"/>
                  <a:pt x="45102" y="169038"/>
                </a:cubicBezTo>
                <a:cubicBezTo>
                  <a:pt x="44823" y="169038"/>
                  <a:pt x="44557" y="169004"/>
                  <a:pt x="44312" y="168935"/>
                </a:cubicBezTo>
                <a:cubicBezTo>
                  <a:pt x="42793" y="168469"/>
                  <a:pt x="41665" y="166631"/>
                  <a:pt x="40661" y="164793"/>
                </a:cubicBezTo>
                <a:cubicBezTo>
                  <a:pt x="40415" y="164352"/>
                  <a:pt x="40097" y="163739"/>
                  <a:pt x="40097" y="163420"/>
                </a:cubicBezTo>
                <a:cubicBezTo>
                  <a:pt x="40121" y="162979"/>
                  <a:pt x="40808" y="162244"/>
                  <a:pt x="41028" y="161999"/>
                </a:cubicBezTo>
                <a:cubicBezTo>
                  <a:pt x="41812" y="161117"/>
                  <a:pt x="42670" y="160283"/>
                  <a:pt x="43577" y="159524"/>
                </a:cubicBezTo>
                <a:close/>
                <a:moveTo>
                  <a:pt x="99678" y="153519"/>
                </a:moveTo>
                <a:cubicBezTo>
                  <a:pt x="100584" y="153519"/>
                  <a:pt x="101516" y="153740"/>
                  <a:pt x="102300" y="154107"/>
                </a:cubicBezTo>
                <a:cubicBezTo>
                  <a:pt x="104138" y="154940"/>
                  <a:pt x="105805" y="156558"/>
                  <a:pt x="107349" y="159082"/>
                </a:cubicBezTo>
                <a:cubicBezTo>
                  <a:pt x="108476" y="160872"/>
                  <a:pt x="109015" y="162342"/>
                  <a:pt x="109065" y="163641"/>
                </a:cubicBezTo>
                <a:cubicBezTo>
                  <a:pt x="109187" y="166778"/>
                  <a:pt x="106589" y="169646"/>
                  <a:pt x="103942" y="172317"/>
                </a:cubicBezTo>
                <a:lnTo>
                  <a:pt x="93599" y="182684"/>
                </a:lnTo>
                <a:cubicBezTo>
                  <a:pt x="91761" y="184498"/>
                  <a:pt x="89703" y="186581"/>
                  <a:pt x="87276" y="187317"/>
                </a:cubicBezTo>
                <a:cubicBezTo>
                  <a:pt x="86621" y="187510"/>
                  <a:pt x="85927" y="187604"/>
                  <a:pt x="85217" y="187604"/>
                </a:cubicBezTo>
                <a:cubicBezTo>
                  <a:pt x="83406" y="187604"/>
                  <a:pt x="81495" y="186991"/>
                  <a:pt x="79875" y="185846"/>
                </a:cubicBezTo>
                <a:cubicBezTo>
                  <a:pt x="77228" y="183983"/>
                  <a:pt x="75757" y="181140"/>
                  <a:pt x="74973" y="179106"/>
                </a:cubicBezTo>
                <a:cubicBezTo>
                  <a:pt x="74728" y="178444"/>
                  <a:pt x="74458" y="177636"/>
                  <a:pt x="74581" y="177047"/>
                </a:cubicBezTo>
                <a:cubicBezTo>
                  <a:pt x="74703" y="176459"/>
                  <a:pt x="75267" y="175822"/>
                  <a:pt x="75929" y="175087"/>
                </a:cubicBezTo>
                <a:cubicBezTo>
                  <a:pt x="80659" y="170013"/>
                  <a:pt x="85683" y="165136"/>
                  <a:pt x="90928" y="160553"/>
                </a:cubicBezTo>
                <a:cubicBezTo>
                  <a:pt x="92913" y="158813"/>
                  <a:pt x="94678" y="156999"/>
                  <a:pt x="96393" y="155235"/>
                </a:cubicBezTo>
                <a:lnTo>
                  <a:pt x="97202" y="154401"/>
                </a:lnTo>
                <a:cubicBezTo>
                  <a:pt x="97790" y="153789"/>
                  <a:pt x="98722" y="153519"/>
                  <a:pt x="99678" y="153519"/>
                </a:cubicBezTo>
                <a:close/>
                <a:moveTo>
                  <a:pt x="41861" y="133324"/>
                </a:moveTo>
                <a:cubicBezTo>
                  <a:pt x="42597" y="133961"/>
                  <a:pt x="43283" y="134794"/>
                  <a:pt x="43969" y="135628"/>
                </a:cubicBezTo>
                <a:cubicBezTo>
                  <a:pt x="44852" y="136706"/>
                  <a:pt x="45832" y="137882"/>
                  <a:pt x="47057" y="138838"/>
                </a:cubicBezTo>
                <a:cubicBezTo>
                  <a:pt x="46935" y="138961"/>
                  <a:pt x="46837" y="139059"/>
                  <a:pt x="46714" y="139157"/>
                </a:cubicBezTo>
                <a:cubicBezTo>
                  <a:pt x="45293" y="140505"/>
                  <a:pt x="43504" y="142171"/>
                  <a:pt x="42474" y="144426"/>
                </a:cubicBezTo>
                <a:cubicBezTo>
                  <a:pt x="41494" y="146558"/>
                  <a:pt x="41347" y="148887"/>
                  <a:pt x="41347" y="151068"/>
                </a:cubicBezTo>
                <a:cubicBezTo>
                  <a:pt x="41347" y="152588"/>
                  <a:pt x="41396" y="154156"/>
                  <a:pt x="41763" y="155700"/>
                </a:cubicBezTo>
                <a:cubicBezTo>
                  <a:pt x="40440" y="156779"/>
                  <a:pt x="39165" y="157955"/>
                  <a:pt x="37989" y="159229"/>
                </a:cubicBezTo>
                <a:cubicBezTo>
                  <a:pt x="37033" y="160283"/>
                  <a:pt x="36053" y="161582"/>
                  <a:pt x="36004" y="163298"/>
                </a:cubicBezTo>
                <a:cubicBezTo>
                  <a:pt x="35955" y="164744"/>
                  <a:pt x="36617" y="165945"/>
                  <a:pt x="37058" y="166754"/>
                </a:cubicBezTo>
                <a:cubicBezTo>
                  <a:pt x="38112" y="168665"/>
                  <a:pt x="39876" y="171901"/>
                  <a:pt x="43160" y="172856"/>
                </a:cubicBezTo>
                <a:cubicBezTo>
                  <a:pt x="43798" y="173052"/>
                  <a:pt x="44459" y="173150"/>
                  <a:pt x="45121" y="173150"/>
                </a:cubicBezTo>
                <a:cubicBezTo>
                  <a:pt x="46714" y="173150"/>
                  <a:pt x="48356" y="172636"/>
                  <a:pt x="49876" y="171680"/>
                </a:cubicBezTo>
                <a:cubicBezTo>
                  <a:pt x="51640" y="170553"/>
                  <a:pt x="52988" y="169033"/>
                  <a:pt x="54165" y="167685"/>
                </a:cubicBezTo>
                <a:cubicBezTo>
                  <a:pt x="54410" y="167415"/>
                  <a:pt x="54557" y="167097"/>
                  <a:pt x="54606" y="166778"/>
                </a:cubicBezTo>
                <a:cubicBezTo>
                  <a:pt x="55121" y="166901"/>
                  <a:pt x="55660" y="167023"/>
                  <a:pt x="56199" y="167072"/>
                </a:cubicBezTo>
                <a:cubicBezTo>
                  <a:pt x="56738" y="167146"/>
                  <a:pt x="57253" y="167170"/>
                  <a:pt x="57792" y="167170"/>
                </a:cubicBezTo>
                <a:cubicBezTo>
                  <a:pt x="61934" y="167170"/>
                  <a:pt x="65684" y="165234"/>
                  <a:pt x="68257" y="163690"/>
                </a:cubicBezTo>
                <a:cubicBezTo>
                  <a:pt x="68699" y="163445"/>
                  <a:pt x="69115" y="163175"/>
                  <a:pt x="69532" y="162906"/>
                </a:cubicBezTo>
                <a:cubicBezTo>
                  <a:pt x="70537" y="164352"/>
                  <a:pt x="71787" y="165528"/>
                  <a:pt x="73012" y="166656"/>
                </a:cubicBezTo>
                <a:cubicBezTo>
                  <a:pt x="73992" y="167587"/>
                  <a:pt x="74924" y="168445"/>
                  <a:pt x="75684" y="169425"/>
                </a:cubicBezTo>
                <a:cubicBezTo>
                  <a:pt x="74752" y="170381"/>
                  <a:pt x="73821" y="171337"/>
                  <a:pt x="72939" y="172317"/>
                </a:cubicBezTo>
                <a:cubicBezTo>
                  <a:pt x="72130" y="173150"/>
                  <a:pt x="70929" y="174449"/>
                  <a:pt x="70561" y="176214"/>
                </a:cubicBezTo>
                <a:cubicBezTo>
                  <a:pt x="70218" y="177832"/>
                  <a:pt x="70684" y="179400"/>
                  <a:pt x="71149" y="180552"/>
                </a:cubicBezTo>
                <a:cubicBezTo>
                  <a:pt x="72056" y="182978"/>
                  <a:pt x="73306" y="185086"/>
                  <a:pt x="74850" y="186802"/>
                </a:cubicBezTo>
                <a:cubicBezTo>
                  <a:pt x="70463" y="191213"/>
                  <a:pt x="65365" y="196115"/>
                  <a:pt x="59606" y="199644"/>
                </a:cubicBezTo>
                <a:cubicBezTo>
                  <a:pt x="55489" y="202164"/>
                  <a:pt x="49288" y="205034"/>
                  <a:pt x="42365" y="205034"/>
                </a:cubicBezTo>
                <a:cubicBezTo>
                  <a:pt x="41745" y="205034"/>
                  <a:pt x="41119" y="205011"/>
                  <a:pt x="40489" y="204963"/>
                </a:cubicBezTo>
                <a:cubicBezTo>
                  <a:pt x="30612" y="204203"/>
                  <a:pt x="22279" y="197390"/>
                  <a:pt x="17059" y="191826"/>
                </a:cubicBezTo>
                <a:cubicBezTo>
                  <a:pt x="12328" y="186777"/>
                  <a:pt x="9044" y="181900"/>
                  <a:pt x="7034" y="176851"/>
                </a:cubicBezTo>
                <a:cubicBezTo>
                  <a:pt x="4706" y="171018"/>
                  <a:pt x="4191" y="164916"/>
                  <a:pt x="5564" y="159646"/>
                </a:cubicBezTo>
                <a:cubicBezTo>
                  <a:pt x="6789" y="154989"/>
                  <a:pt x="9485" y="150872"/>
                  <a:pt x="11691" y="147808"/>
                </a:cubicBezTo>
                <a:cubicBezTo>
                  <a:pt x="14681" y="143642"/>
                  <a:pt x="18063" y="139696"/>
                  <a:pt x="21740" y="136118"/>
                </a:cubicBezTo>
                <a:cubicBezTo>
                  <a:pt x="22769" y="137147"/>
                  <a:pt x="23921" y="138054"/>
                  <a:pt x="25318" y="138618"/>
                </a:cubicBezTo>
                <a:cubicBezTo>
                  <a:pt x="26494" y="139083"/>
                  <a:pt x="27646" y="139304"/>
                  <a:pt x="28798" y="139304"/>
                </a:cubicBezTo>
                <a:cubicBezTo>
                  <a:pt x="32230" y="139304"/>
                  <a:pt x="35489" y="137539"/>
                  <a:pt x="37867" y="136044"/>
                </a:cubicBezTo>
                <a:cubicBezTo>
                  <a:pt x="39215" y="135186"/>
                  <a:pt x="40538" y="134280"/>
                  <a:pt x="41861" y="133324"/>
                </a:cubicBezTo>
                <a:close/>
                <a:moveTo>
                  <a:pt x="165040" y="0"/>
                </a:moveTo>
                <a:cubicBezTo>
                  <a:pt x="151813" y="0"/>
                  <a:pt x="138854" y="6631"/>
                  <a:pt x="131122" y="17373"/>
                </a:cubicBezTo>
                <a:cubicBezTo>
                  <a:pt x="128819" y="15853"/>
                  <a:pt x="126196" y="14873"/>
                  <a:pt x="123574" y="14750"/>
                </a:cubicBezTo>
                <a:cubicBezTo>
                  <a:pt x="123480" y="14747"/>
                  <a:pt x="123387" y="14745"/>
                  <a:pt x="123294" y="14745"/>
                </a:cubicBezTo>
                <a:cubicBezTo>
                  <a:pt x="120001" y="14745"/>
                  <a:pt x="117488" y="16832"/>
                  <a:pt x="115461" y="18525"/>
                </a:cubicBezTo>
                <a:lnTo>
                  <a:pt x="114996" y="18917"/>
                </a:lnTo>
                <a:cubicBezTo>
                  <a:pt x="111957" y="21417"/>
                  <a:pt x="108942" y="24137"/>
                  <a:pt x="106050" y="26980"/>
                </a:cubicBezTo>
                <a:cubicBezTo>
                  <a:pt x="102937" y="30068"/>
                  <a:pt x="99923" y="33328"/>
                  <a:pt x="97104" y="36686"/>
                </a:cubicBezTo>
                <a:cubicBezTo>
                  <a:pt x="95413" y="38695"/>
                  <a:pt x="93747" y="40877"/>
                  <a:pt x="93354" y="43671"/>
                </a:cubicBezTo>
                <a:cubicBezTo>
                  <a:pt x="92815" y="47371"/>
                  <a:pt x="94702" y="50656"/>
                  <a:pt x="96614" y="53180"/>
                </a:cubicBezTo>
                <a:cubicBezTo>
                  <a:pt x="90144" y="61194"/>
                  <a:pt x="82693" y="68596"/>
                  <a:pt x="75487" y="75777"/>
                </a:cubicBezTo>
                <a:lnTo>
                  <a:pt x="53748" y="97418"/>
                </a:lnTo>
                <a:cubicBezTo>
                  <a:pt x="51493" y="95972"/>
                  <a:pt x="48920" y="95041"/>
                  <a:pt x="46371" y="94943"/>
                </a:cubicBezTo>
                <a:cubicBezTo>
                  <a:pt x="46260" y="94938"/>
                  <a:pt x="46150" y="94936"/>
                  <a:pt x="46041" y="94936"/>
                </a:cubicBezTo>
                <a:cubicBezTo>
                  <a:pt x="42794" y="94936"/>
                  <a:pt x="40274" y="97009"/>
                  <a:pt x="38259" y="98693"/>
                </a:cubicBezTo>
                <a:lnTo>
                  <a:pt x="37793" y="99085"/>
                </a:lnTo>
                <a:cubicBezTo>
                  <a:pt x="34754" y="101585"/>
                  <a:pt x="31739" y="104305"/>
                  <a:pt x="28847" y="107148"/>
                </a:cubicBezTo>
                <a:cubicBezTo>
                  <a:pt x="25735" y="110236"/>
                  <a:pt x="22720" y="113496"/>
                  <a:pt x="19902" y="116854"/>
                </a:cubicBezTo>
                <a:cubicBezTo>
                  <a:pt x="18210" y="118864"/>
                  <a:pt x="16544" y="121045"/>
                  <a:pt x="16152" y="123839"/>
                </a:cubicBezTo>
                <a:cubicBezTo>
                  <a:pt x="15637" y="127344"/>
                  <a:pt x="17304" y="130481"/>
                  <a:pt x="19117" y="132956"/>
                </a:cubicBezTo>
                <a:cubicBezTo>
                  <a:pt x="15171" y="136779"/>
                  <a:pt x="11544" y="140970"/>
                  <a:pt x="8358" y="145407"/>
                </a:cubicBezTo>
                <a:cubicBezTo>
                  <a:pt x="5956" y="148764"/>
                  <a:pt x="2991" y="153298"/>
                  <a:pt x="1618" y="158592"/>
                </a:cubicBezTo>
                <a:cubicBezTo>
                  <a:pt x="0" y="164719"/>
                  <a:pt x="589" y="171729"/>
                  <a:pt x="3236" y="178371"/>
                </a:cubicBezTo>
                <a:cubicBezTo>
                  <a:pt x="5441" y="183885"/>
                  <a:pt x="8971" y="189204"/>
                  <a:pt x="14069" y="194620"/>
                </a:cubicBezTo>
                <a:cubicBezTo>
                  <a:pt x="22279" y="203394"/>
                  <a:pt x="31323" y="208370"/>
                  <a:pt x="40170" y="209056"/>
                </a:cubicBezTo>
                <a:cubicBezTo>
                  <a:pt x="40906" y="209105"/>
                  <a:pt x="41641" y="209129"/>
                  <a:pt x="42352" y="209129"/>
                </a:cubicBezTo>
                <a:cubicBezTo>
                  <a:pt x="50243" y="209129"/>
                  <a:pt x="57179" y="205943"/>
                  <a:pt x="61763" y="203149"/>
                </a:cubicBezTo>
                <a:cubicBezTo>
                  <a:pt x="67988" y="199326"/>
                  <a:pt x="73380" y="194130"/>
                  <a:pt x="77963" y="189473"/>
                </a:cubicBezTo>
                <a:cubicBezTo>
                  <a:pt x="80169" y="190944"/>
                  <a:pt x="82718" y="191704"/>
                  <a:pt x="85193" y="191704"/>
                </a:cubicBezTo>
                <a:cubicBezTo>
                  <a:pt x="86296" y="191704"/>
                  <a:pt x="87399" y="191557"/>
                  <a:pt x="88453" y="191238"/>
                </a:cubicBezTo>
                <a:cubicBezTo>
                  <a:pt x="91859" y="190209"/>
                  <a:pt x="94433" y="187635"/>
                  <a:pt x="96492" y="185576"/>
                </a:cubicBezTo>
                <a:lnTo>
                  <a:pt x="106834" y="175234"/>
                </a:lnTo>
                <a:cubicBezTo>
                  <a:pt x="109996" y="172048"/>
                  <a:pt x="113354" y="168273"/>
                  <a:pt x="113157" y="163470"/>
                </a:cubicBezTo>
                <a:cubicBezTo>
                  <a:pt x="113059" y="160798"/>
                  <a:pt x="111785" y="158445"/>
                  <a:pt x="110829" y="156926"/>
                </a:cubicBezTo>
                <a:cubicBezTo>
                  <a:pt x="110682" y="156681"/>
                  <a:pt x="110535" y="156435"/>
                  <a:pt x="110363" y="156190"/>
                </a:cubicBezTo>
                <a:cubicBezTo>
                  <a:pt x="125878" y="141240"/>
                  <a:pt x="140999" y="125505"/>
                  <a:pt x="155337" y="109428"/>
                </a:cubicBezTo>
                <a:cubicBezTo>
                  <a:pt x="157518" y="110825"/>
                  <a:pt x="159969" y="111535"/>
                  <a:pt x="162396" y="111535"/>
                </a:cubicBezTo>
                <a:cubicBezTo>
                  <a:pt x="163498" y="111535"/>
                  <a:pt x="164601" y="111388"/>
                  <a:pt x="165655" y="111070"/>
                </a:cubicBezTo>
                <a:cubicBezTo>
                  <a:pt x="169062" y="110040"/>
                  <a:pt x="171635" y="107467"/>
                  <a:pt x="173694" y="105408"/>
                </a:cubicBezTo>
                <a:lnTo>
                  <a:pt x="184037" y="95041"/>
                </a:lnTo>
                <a:cubicBezTo>
                  <a:pt x="187198" y="91879"/>
                  <a:pt x="190556" y="88105"/>
                  <a:pt x="190360" y="83301"/>
                </a:cubicBezTo>
                <a:cubicBezTo>
                  <a:pt x="190262" y="80630"/>
                  <a:pt x="188988" y="78277"/>
                  <a:pt x="188032" y="76757"/>
                </a:cubicBezTo>
                <a:cubicBezTo>
                  <a:pt x="187615" y="76047"/>
                  <a:pt x="187149" y="75409"/>
                  <a:pt x="186708" y="74797"/>
                </a:cubicBezTo>
                <a:cubicBezTo>
                  <a:pt x="191389" y="69797"/>
                  <a:pt x="196218" y="64430"/>
                  <a:pt x="199870" y="58302"/>
                </a:cubicBezTo>
                <a:cubicBezTo>
                  <a:pt x="204183" y="51023"/>
                  <a:pt x="206242" y="43524"/>
                  <a:pt x="205874" y="36563"/>
                </a:cubicBezTo>
                <a:cubicBezTo>
                  <a:pt x="205629" y="32053"/>
                  <a:pt x="204355" y="27470"/>
                  <a:pt x="202100" y="22961"/>
                </a:cubicBezTo>
                <a:cubicBezTo>
                  <a:pt x="195580" y="9922"/>
                  <a:pt x="181954" y="927"/>
                  <a:pt x="167371" y="70"/>
                </a:cubicBezTo>
                <a:cubicBezTo>
                  <a:pt x="166594" y="23"/>
                  <a:pt x="165816" y="0"/>
                  <a:pt x="1650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9" name="Google Shape;2499;p57"/>
          <p:cNvGrpSpPr/>
          <p:nvPr/>
        </p:nvGrpSpPr>
        <p:grpSpPr>
          <a:xfrm>
            <a:off x="1046650" y="4465748"/>
            <a:ext cx="585357" cy="550409"/>
            <a:chOff x="1136700" y="370625"/>
            <a:chExt cx="5287775" cy="4972075"/>
          </a:xfrm>
        </p:grpSpPr>
        <p:sp>
          <p:nvSpPr>
            <p:cNvPr id="2500" name="Google Shape;2500;p57"/>
            <p:cNvSpPr/>
            <p:nvPr/>
          </p:nvSpPr>
          <p:spPr>
            <a:xfrm>
              <a:off x="1136700" y="370625"/>
              <a:ext cx="5287775" cy="4972075"/>
            </a:xfrm>
            <a:custGeom>
              <a:avLst/>
              <a:gdLst/>
              <a:ahLst/>
              <a:cxnLst/>
              <a:rect l="l" t="t" r="r" b="b"/>
              <a:pathLst>
                <a:path w="211511" h="198883" extrusionOk="0">
                  <a:moveTo>
                    <a:pt x="74850" y="9675"/>
                  </a:moveTo>
                  <a:lnTo>
                    <a:pt x="74850" y="9675"/>
                  </a:lnTo>
                  <a:cubicBezTo>
                    <a:pt x="64140" y="27370"/>
                    <a:pt x="59581" y="48938"/>
                    <a:pt x="62351" y="69452"/>
                  </a:cubicBezTo>
                  <a:cubicBezTo>
                    <a:pt x="58723" y="69917"/>
                    <a:pt x="55169" y="70653"/>
                    <a:pt x="51689" y="71682"/>
                  </a:cubicBezTo>
                  <a:cubicBezTo>
                    <a:pt x="46567" y="52149"/>
                    <a:pt x="51101" y="30189"/>
                    <a:pt x="63576" y="14307"/>
                  </a:cubicBezTo>
                  <a:cubicBezTo>
                    <a:pt x="63772" y="14037"/>
                    <a:pt x="63895" y="13743"/>
                    <a:pt x="63968" y="13425"/>
                  </a:cubicBezTo>
                  <a:cubicBezTo>
                    <a:pt x="67522" y="12028"/>
                    <a:pt x="71174" y="10778"/>
                    <a:pt x="74850" y="9675"/>
                  </a:cubicBezTo>
                  <a:close/>
                  <a:moveTo>
                    <a:pt x="57057" y="16366"/>
                  </a:moveTo>
                  <a:lnTo>
                    <a:pt x="57057" y="16366"/>
                  </a:lnTo>
                  <a:cubicBezTo>
                    <a:pt x="46297" y="32787"/>
                    <a:pt x="42719" y="53962"/>
                    <a:pt x="47768" y="72957"/>
                  </a:cubicBezTo>
                  <a:cubicBezTo>
                    <a:pt x="47792" y="72957"/>
                    <a:pt x="47792" y="72957"/>
                    <a:pt x="47792" y="72981"/>
                  </a:cubicBezTo>
                  <a:cubicBezTo>
                    <a:pt x="47204" y="73177"/>
                    <a:pt x="46616" y="73398"/>
                    <a:pt x="46028" y="73643"/>
                  </a:cubicBezTo>
                  <a:cubicBezTo>
                    <a:pt x="46003" y="73618"/>
                    <a:pt x="46003" y="73618"/>
                    <a:pt x="45979" y="73594"/>
                  </a:cubicBezTo>
                  <a:cubicBezTo>
                    <a:pt x="35366" y="65016"/>
                    <a:pt x="25538" y="55408"/>
                    <a:pt x="16715" y="44992"/>
                  </a:cubicBezTo>
                  <a:cubicBezTo>
                    <a:pt x="28161" y="32958"/>
                    <a:pt x="41959" y="23277"/>
                    <a:pt x="57057" y="16366"/>
                  </a:cubicBezTo>
                  <a:close/>
                  <a:moveTo>
                    <a:pt x="194477" y="52222"/>
                  </a:moveTo>
                  <a:cubicBezTo>
                    <a:pt x="199208" y="62075"/>
                    <a:pt x="203006" y="73006"/>
                    <a:pt x="206781" y="84623"/>
                  </a:cubicBezTo>
                  <a:cubicBezTo>
                    <a:pt x="199036" y="88667"/>
                    <a:pt x="191120" y="92294"/>
                    <a:pt x="183056" y="95456"/>
                  </a:cubicBezTo>
                  <a:cubicBezTo>
                    <a:pt x="187419" y="88985"/>
                    <a:pt x="189845" y="81020"/>
                    <a:pt x="191193" y="74697"/>
                  </a:cubicBezTo>
                  <a:cubicBezTo>
                    <a:pt x="192737" y="67369"/>
                    <a:pt x="194208" y="59722"/>
                    <a:pt x="194477" y="52222"/>
                  </a:cubicBezTo>
                  <a:close/>
                  <a:moveTo>
                    <a:pt x="173473" y="23449"/>
                  </a:moveTo>
                  <a:cubicBezTo>
                    <a:pt x="180238" y="29257"/>
                    <a:pt x="185605" y="36193"/>
                    <a:pt x="190139" y="43963"/>
                  </a:cubicBezTo>
                  <a:cubicBezTo>
                    <a:pt x="191193" y="53521"/>
                    <a:pt x="189257" y="63962"/>
                    <a:pt x="187174" y="73839"/>
                  </a:cubicBezTo>
                  <a:cubicBezTo>
                    <a:pt x="185507" y="81755"/>
                    <a:pt x="182051" y="92367"/>
                    <a:pt x="175066" y="98397"/>
                  </a:cubicBezTo>
                  <a:cubicBezTo>
                    <a:pt x="169944" y="100186"/>
                    <a:pt x="164773" y="101803"/>
                    <a:pt x="159528" y="103225"/>
                  </a:cubicBezTo>
                  <a:cubicBezTo>
                    <a:pt x="163621" y="98764"/>
                    <a:pt x="166880" y="94108"/>
                    <a:pt x="169233" y="89353"/>
                  </a:cubicBezTo>
                  <a:cubicBezTo>
                    <a:pt x="172714" y="82319"/>
                    <a:pt x="174478" y="74525"/>
                    <a:pt x="175728" y="67834"/>
                  </a:cubicBezTo>
                  <a:cubicBezTo>
                    <a:pt x="177052" y="60923"/>
                    <a:pt x="178302" y="52737"/>
                    <a:pt x="177640" y="44551"/>
                  </a:cubicBezTo>
                  <a:cubicBezTo>
                    <a:pt x="177199" y="39159"/>
                    <a:pt x="175949" y="33890"/>
                    <a:pt x="174748" y="28792"/>
                  </a:cubicBezTo>
                  <a:lnTo>
                    <a:pt x="173473" y="23449"/>
                  </a:lnTo>
                  <a:close/>
                  <a:moveTo>
                    <a:pt x="112561" y="4117"/>
                  </a:moveTo>
                  <a:cubicBezTo>
                    <a:pt x="117302" y="4117"/>
                    <a:pt x="122043" y="4381"/>
                    <a:pt x="126760" y="4920"/>
                  </a:cubicBezTo>
                  <a:cubicBezTo>
                    <a:pt x="143254" y="6807"/>
                    <a:pt x="157641" y="11881"/>
                    <a:pt x="168645" y="19650"/>
                  </a:cubicBezTo>
                  <a:cubicBezTo>
                    <a:pt x="168547" y="19969"/>
                    <a:pt x="168523" y="20312"/>
                    <a:pt x="168621" y="20655"/>
                  </a:cubicBezTo>
                  <a:lnTo>
                    <a:pt x="170753" y="29723"/>
                  </a:lnTo>
                  <a:cubicBezTo>
                    <a:pt x="171929" y="34674"/>
                    <a:pt x="173130" y="39796"/>
                    <a:pt x="173547" y="44894"/>
                  </a:cubicBezTo>
                  <a:cubicBezTo>
                    <a:pt x="174160" y="52590"/>
                    <a:pt x="172959" y="60408"/>
                    <a:pt x="171709" y="67074"/>
                  </a:cubicBezTo>
                  <a:cubicBezTo>
                    <a:pt x="170434" y="73814"/>
                    <a:pt x="168792" y="80971"/>
                    <a:pt x="165557" y="87539"/>
                  </a:cubicBezTo>
                  <a:cubicBezTo>
                    <a:pt x="162567" y="93617"/>
                    <a:pt x="157935" y="99524"/>
                    <a:pt x="151832" y="105137"/>
                  </a:cubicBezTo>
                  <a:cubicBezTo>
                    <a:pt x="151808" y="105161"/>
                    <a:pt x="151783" y="105186"/>
                    <a:pt x="151759" y="105210"/>
                  </a:cubicBezTo>
                  <a:cubicBezTo>
                    <a:pt x="145362" y="106730"/>
                    <a:pt x="138867" y="107980"/>
                    <a:pt x="132299" y="108960"/>
                  </a:cubicBezTo>
                  <a:cubicBezTo>
                    <a:pt x="131122" y="105406"/>
                    <a:pt x="129652" y="101950"/>
                    <a:pt x="127862" y="98666"/>
                  </a:cubicBezTo>
                  <a:cubicBezTo>
                    <a:pt x="122912" y="89524"/>
                    <a:pt x="115804" y="82074"/>
                    <a:pt x="107349" y="77123"/>
                  </a:cubicBezTo>
                  <a:cubicBezTo>
                    <a:pt x="98575" y="72025"/>
                    <a:pt x="86369" y="69084"/>
                    <a:pt x="72987" y="68839"/>
                  </a:cubicBezTo>
                  <a:cubicBezTo>
                    <a:pt x="72537" y="68829"/>
                    <a:pt x="72088" y="68824"/>
                    <a:pt x="71639" y="68824"/>
                  </a:cubicBezTo>
                  <a:cubicBezTo>
                    <a:pt x="69891" y="68824"/>
                    <a:pt x="68155" y="68899"/>
                    <a:pt x="66419" y="69035"/>
                  </a:cubicBezTo>
                  <a:cubicBezTo>
                    <a:pt x="66419" y="68986"/>
                    <a:pt x="66419" y="68962"/>
                    <a:pt x="66419" y="68937"/>
                  </a:cubicBezTo>
                  <a:cubicBezTo>
                    <a:pt x="63600" y="48178"/>
                    <a:pt x="68649" y="26243"/>
                    <a:pt x="80266" y="8793"/>
                  </a:cubicBezTo>
                  <a:cubicBezTo>
                    <a:pt x="80389" y="8572"/>
                    <a:pt x="80487" y="8351"/>
                    <a:pt x="80536" y="8106"/>
                  </a:cubicBezTo>
                  <a:cubicBezTo>
                    <a:pt x="91005" y="5485"/>
                    <a:pt x="101781" y="4117"/>
                    <a:pt x="112561" y="4117"/>
                  </a:cubicBezTo>
                  <a:close/>
                  <a:moveTo>
                    <a:pt x="72914" y="72932"/>
                  </a:moveTo>
                  <a:cubicBezTo>
                    <a:pt x="85609" y="73153"/>
                    <a:pt x="97104" y="75898"/>
                    <a:pt x="105265" y="80677"/>
                  </a:cubicBezTo>
                  <a:cubicBezTo>
                    <a:pt x="105388" y="80726"/>
                    <a:pt x="105486" y="80799"/>
                    <a:pt x="105584" y="80873"/>
                  </a:cubicBezTo>
                  <a:cubicBezTo>
                    <a:pt x="103182" y="82466"/>
                    <a:pt x="101148" y="84990"/>
                    <a:pt x="99751" y="88201"/>
                  </a:cubicBezTo>
                  <a:cubicBezTo>
                    <a:pt x="98525" y="90995"/>
                    <a:pt x="97888" y="93936"/>
                    <a:pt x="97276" y="96779"/>
                  </a:cubicBezTo>
                  <a:cubicBezTo>
                    <a:pt x="97128" y="97465"/>
                    <a:pt x="96981" y="98127"/>
                    <a:pt x="96834" y="98789"/>
                  </a:cubicBezTo>
                  <a:cubicBezTo>
                    <a:pt x="95413" y="104965"/>
                    <a:pt x="93526" y="109940"/>
                    <a:pt x="91026" y="114009"/>
                  </a:cubicBezTo>
                  <a:cubicBezTo>
                    <a:pt x="88158" y="118665"/>
                    <a:pt x="84408" y="122219"/>
                    <a:pt x="80168" y="124278"/>
                  </a:cubicBezTo>
                  <a:cubicBezTo>
                    <a:pt x="76247" y="105480"/>
                    <a:pt x="69287" y="88691"/>
                    <a:pt x="59360" y="74059"/>
                  </a:cubicBezTo>
                  <a:cubicBezTo>
                    <a:pt x="63404" y="73324"/>
                    <a:pt x="67522" y="72932"/>
                    <a:pt x="71688" y="72932"/>
                  </a:cubicBezTo>
                  <a:close/>
                  <a:moveTo>
                    <a:pt x="55047" y="75015"/>
                  </a:moveTo>
                  <a:cubicBezTo>
                    <a:pt x="65267" y="89671"/>
                    <a:pt x="72375" y="106632"/>
                    <a:pt x="76296" y="125724"/>
                  </a:cubicBezTo>
                  <a:cubicBezTo>
                    <a:pt x="74491" y="126195"/>
                    <a:pt x="72627" y="126435"/>
                    <a:pt x="70764" y="126435"/>
                  </a:cubicBezTo>
                  <a:cubicBezTo>
                    <a:pt x="68656" y="126435"/>
                    <a:pt x="66549" y="126128"/>
                    <a:pt x="64532" y="125503"/>
                  </a:cubicBezTo>
                  <a:cubicBezTo>
                    <a:pt x="58748" y="123714"/>
                    <a:pt x="53920" y="119548"/>
                    <a:pt x="49581" y="115308"/>
                  </a:cubicBezTo>
                  <a:cubicBezTo>
                    <a:pt x="48797" y="114548"/>
                    <a:pt x="48013" y="113764"/>
                    <a:pt x="47229" y="113004"/>
                  </a:cubicBezTo>
                  <a:cubicBezTo>
                    <a:pt x="43430" y="109205"/>
                    <a:pt x="39484" y="105284"/>
                    <a:pt x="34729" y="102416"/>
                  </a:cubicBezTo>
                  <a:cubicBezTo>
                    <a:pt x="30329" y="99763"/>
                    <a:pt x="25739" y="98420"/>
                    <a:pt x="21427" y="98420"/>
                  </a:cubicBezTo>
                  <a:cubicBezTo>
                    <a:pt x="20839" y="98420"/>
                    <a:pt x="20257" y="98445"/>
                    <a:pt x="19681" y="98495"/>
                  </a:cubicBezTo>
                  <a:cubicBezTo>
                    <a:pt x="24852" y="91755"/>
                    <a:pt x="31273" y="86044"/>
                    <a:pt x="38577" y="81755"/>
                  </a:cubicBezTo>
                  <a:cubicBezTo>
                    <a:pt x="43724" y="78765"/>
                    <a:pt x="49263" y="76510"/>
                    <a:pt x="55047" y="75015"/>
                  </a:cubicBezTo>
                  <a:close/>
                  <a:moveTo>
                    <a:pt x="109481" y="83446"/>
                  </a:moveTo>
                  <a:cubicBezTo>
                    <a:pt x="115461" y="87858"/>
                    <a:pt x="120510" y="93715"/>
                    <a:pt x="124260" y="100627"/>
                  </a:cubicBezTo>
                  <a:cubicBezTo>
                    <a:pt x="125926" y="103691"/>
                    <a:pt x="127323" y="106926"/>
                    <a:pt x="128402" y="110234"/>
                  </a:cubicBezTo>
                  <a:cubicBezTo>
                    <a:pt x="118672" y="120798"/>
                    <a:pt x="105167" y="129008"/>
                    <a:pt x="89335" y="133983"/>
                  </a:cubicBezTo>
                  <a:cubicBezTo>
                    <a:pt x="87031" y="134719"/>
                    <a:pt x="84654" y="135380"/>
                    <a:pt x="82203" y="135993"/>
                  </a:cubicBezTo>
                  <a:cubicBezTo>
                    <a:pt x="81860" y="133420"/>
                    <a:pt x="81443" y="130920"/>
                    <a:pt x="80977" y="128420"/>
                  </a:cubicBezTo>
                  <a:cubicBezTo>
                    <a:pt x="81075" y="128371"/>
                    <a:pt x="81173" y="128346"/>
                    <a:pt x="81271" y="128297"/>
                  </a:cubicBezTo>
                  <a:cubicBezTo>
                    <a:pt x="86492" y="125944"/>
                    <a:pt x="91075" y="121753"/>
                    <a:pt x="94506" y="116141"/>
                  </a:cubicBezTo>
                  <a:cubicBezTo>
                    <a:pt x="97251" y="111705"/>
                    <a:pt x="99310" y="106313"/>
                    <a:pt x="100829" y="99696"/>
                  </a:cubicBezTo>
                  <a:cubicBezTo>
                    <a:pt x="100976" y="99034"/>
                    <a:pt x="101123" y="98348"/>
                    <a:pt x="101270" y="97661"/>
                  </a:cubicBezTo>
                  <a:cubicBezTo>
                    <a:pt x="101883" y="94892"/>
                    <a:pt x="102447" y="92269"/>
                    <a:pt x="103501" y="89843"/>
                  </a:cubicBezTo>
                  <a:cubicBezTo>
                    <a:pt x="104310" y="87980"/>
                    <a:pt x="106172" y="84672"/>
                    <a:pt x="109481" y="83446"/>
                  </a:cubicBezTo>
                  <a:close/>
                  <a:moveTo>
                    <a:pt x="21425" y="102536"/>
                  </a:moveTo>
                  <a:cubicBezTo>
                    <a:pt x="25003" y="102536"/>
                    <a:pt x="28912" y="103690"/>
                    <a:pt x="32597" y="105921"/>
                  </a:cubicBezTo>
                  <a:cubicBezTo>
                    <a:pt x="36935" y="108543"/>
                    <a:pt x="40709" y="112293"/>
                    <a:pt x="44337" y="115896"/>
                  </a:cubicBezTo>
                  <a:cubicBezTo>
                    <a:pt x="45121" y="116680"/>
                    <a:pt x="45930" y="117489"/>
                    <a:pt x="46714" y="118249"/>
                  </a:cubicBezTo>
                  <a:cubicBezTo>
                    <a:pt x="51420" y="122856"/>
                    <a:pt x="56714" y="127366"/>
                    <a:pt x="63331" y="129425"/>
                  </a:cubicBezTo>
                  <a:cubicBezTo>
                    <a:pt x="65733" y="130160"/>
                    <a:pt x="68257" y="130528"/>
                    <a:pt x="70782" y="130528"/>
                  </a:cubicBezTo>
                  <a:cubicBezTo>
                    <a:pt x="72889" y="130528"/>
                    <a:pt x="75022" y="130258"/>
                    <a:pt x="77056" y="129743"/>
                  </a:cubicBezTo>
                  <a:cubicBezTo>
                    <a:pt x="77472" y="132096"/>
                    <a:pt x="77865" y="134498"/>
                    <a:pt x="78183" y="136900"/>
                  </a:cubicBezTo>
                  <a:cubicBezTo>
                    <a:pt x="67767" y="139130"/>
                    <a:pt x="56223" y="140282"/>
                    <a:pt x="43185" y="140380"/>
                  </a:cubicBezTo>
                  <a:cubicBezTo>
                    <a:pt x="42501" y="140386"/>
                    <a:pt x="41824" y="140389"/>
                    <a:pt x="41152" y="140389"/>
                  </a:cubicBezTo>
                  <a:cubicBezTo>
                    <a:pt x="27545" y="140389"/>
                    <a:pt x="16364" y="139202"/>
                    <a:pt x="6274" y="136679"/>
                  </a:cubicBezTo>
                  <a:cubicBezTo>
                    <a:pt x="6299" y="132219"/>
                    <a:pt x="6863" y="127685"/>
                    <a:pt x="7917" y="123199"/>
                  </a:cubicBezTo>
                  <a:cubicBezTo>
                    <a:pt x="8627" y="120185"/>
                    <a:pt x="9583" y="117195"/>
                    <a:pt x="10735" y="114278"/>
                  </a:cubicBezTo>
                  <a:cubicBezTo>
                    <a:pt x="12230" y="110504"/>
                    <a:pt x="14093" y="106877"/>
                    <a:pt x="16225" y="103470"/>
                  </a:cubicBezTo>
                  <a:cubicBezTo>
                    <a:pt x="17819" y="102844"/>
                    <a:pt x="19578" y="102536"/>
                    <a:pt x="21425" y="102536"/>
                  </a:cubicBezTo>
                  <a:close/>
                  <a:moveTo>
                    <a:pt x="129701" y="114817"/>
                  </a:moveTo>
                  <a:cubicBezTo>
                    <a:pt x="130706" y="118959"/>
                    <a:pt x="131245" y="123224"/>
                    <a:pt x="131318" y="127513"/>
                  </a:cubicBezTo>
                  <a:cubicBezTo>
                    <a:pt x="131563" y="140846"/>
                    <a:pt x="127372" y="154791"/>
                    <a:pt x="119456" y="166825"/>
                  </a:cubicBezTo>
                  <a:cubicBezTo>
                    <a:pt x="118917" y="167658"/>
                    <a:pt x="118353" y="168492"/>
                    <a:pt x="117765" y="169300"/>
                  </a:cubicBezTo>
                  <a:cubicBezTo>
                    <a:pt x="114309" y="168982"/>
                    <a:pt x="110951" y="167438"/>
                    <a:pt x="108476" y="164962"/>
                  </a:cubicBezTo>
                  <a:cubicBezTo>
                    <a:pt x="106760" y="163271"/>
                    <a:pt x="105461" y="161164"/>
                    <a:pt x="104089" y="158933"/>
                  </a:cubicBezTo>
                  <a:cubicBezTo>
                    <a:pt x="102839" y="156899"/>
                    <a:pt x="101565" y="154816"/>
                    <a:pt x="99898" y="152953"/>
                  </a:cubicBezTo>
                  <a:cubicBezTo>
                    <a:pt x="95805" y="148370"/>
                    <a:pt x="89653" y="145723"/>
                    <a:pt x="83257" y="145453"/>
                  </a:cubicBezTo>
                  <a:cubicBezTo>
                    <a:pt x="83109" y="143640"/>
                    <a:pt x="82938" y="141851"/>
                    <a:pt x="82717" y="140086"/>
                  </a:cubicBezTo>
                  <a:cubicBezTo>
                    <a:pt x="85413" y="139424"/>
                    <a:pt x="88011" y="138714"/>
                    <a:pt x="90560" y="137905"/>
                  </a:cubicBezTo>
                  <a:cubicBezTo>
                    <a:pt x="106172" y="133003"/>
                    <a:pt x="119628" y="125038"/>
                    <a:pt x="129701" y="114817"/>
                  </a:cubicBezTo>
                  <a:close/>
                  <a:moveTo>
                    <a:pt x="6373" y="140919"/>
                  </a:moveTo>
                  <a:lnTo>
                    <a:pt x="6373" y="140919"/>
                  </a:lnTo>
                  <a:cubicBezTo>
                    <a:pt x="16519" y="143346"/>
                    <a:pt x="27695" y="144498"/>
                    <a:pt x="41150" y="144498"/>
                  </a:cubicBezTo>
                  <a:lnTo>
                    <a:pt x="43209" y="144498"/>
                  </a:lnTo>
                  <a:cubicBezTo>
                    <a:pt x="56370" y="144375"/>
                    <a:pt x="68086" y="143223"/>
                    <a:pt x="78698" y="140993"/>
                  </a:cubicBezTo>
                  <a:cubicBezTo>
                    <a:pt x="78869" y="142512"/>
                    <a:pt x="79017" y="144056"/>
                    <a:pt x="79164" y="145625"/>
                  </a:cubicBezTo>
                  <a:cubicBezTo>
                    <a:pt x="77816" y="145772"/>
                    <a:pt x="76492" y="146042"/>
                    <a:pt x="75169" y="146434"/>
                  </a:cubicBezTo>
                  <a:cubicBezTo>
                    <a:pt x="67081" y="148787"/>
                    <a:pt x="59973" y="155208"/>
                    <a:pt x="56174" y="163614"/>
                  </a:cubicBezTo>
                  <a:cubicBezTo>
                    <a:pt x="55415" y="165330"/>
                    <a:pt x="54753" y="167119"/>
                    <a:pt x="54140" y="168835"/>
                  </a:cubicBezTo>
                  <a:cubicBezTo>
                    <a:pt x="52915" y="172217"/>
                    <a:pt x="51763" y="175428"/>
                    <a:pt x="49680" y="178001"/>
                  </a:cubicBezTo>
                  <a:cubicBezTo>
                    <a:pt x="46322" y="182217"/>
                    <a:pt x="40905" y="184300"/>
                    <a:pt x="35906" y="185721"/>
                  </a:cubicBezTo>
                  <a:cubicBezTo>
                    <a:pt x="26911" y="180795"/>
                    <a:pt x="19656" y="174349"/>
                    <a:pt x="14705" y="166825"/>
                  </a:cubicBezTo>
                  <a:cubicBezTo>
                    <a:pt x="9779" y="159301"/>
                    <a:pt x="6936" y="150331"/>
                    <a:pt x="6373" y="140919"/>
                  </a:cubicBezTo>
                  <a:close/>
                  <a:moveTo>
                    <a:pt x="83575" y="149571"/>
                  </a:moveTo>
                  <a:cubicBezTo>
                    <a:pt x="88697" y="149890"/>
                    <a:pt x="93575" y="152046"/>
                    <a:pt x="96834" y="155698"/>
                  </a:cubicBezTo>
                  <a:cubicBezTo>
                    <a:pt x="98256" y="157291"/>
                    <a:pt x="99408" y="159129"/>
                    <a:pt x="100609" y="161090"/>
                  </a:cubicBezTo>
                  <a:cubicBezTo>
                    <a:pt x="102055" y="163418"/>
                    <a:pt x="103525" y="165820"/>
                    <a:pt x="105584" y="167879"/>
                  </a:cubicBezTo>
                  <a:cubicBezTo>
                    <a:pt x="108133" y="170403"/>
                    <a:pt x="111442" y="172193"/>
                    <a:pt x="114946" y="172977"/>
                  </a:cubicBezTo>
                  <a:cubicBezTo>
                    <a:pt x="108501" y="180893"/>
                    <a:pt x="100780" y="186873"/>
                    <a:pt x="92325" y="190476"/>
                  </a:cubicBezTo>
                  <a:cubicBezTo>
                    <a:pt x="88550" y="192094"/>
                    <a:pt x="84580" y="193246"/>
                    <a:pt x="80438" y="193956"/>
                  </a:cubicBezTo>
                  <a:cubicBezTo>
                    <a:pt x="82987" y="186604"/>
                    <a:pt x="83600" y="178883"/>
                    <a:pt x="83869" y="171580"/>
                  </a:cubicBezTo>
                  <a:cubicBezTo>
                    <a:pt x="84139" y="164007"/>
                    <a:pt x="84041" y="156678"/>
                    <a:pt x="83575" y="149571"/>
                  </a:cubicBezTo>
                  <a:close/>
                  <a:moveTo>
                    <a:pt x="79482" y="149718"/>
                  </a:moveTo>
                  <a:cubicBezTo>
                    <a:pt x="79923" y="156727"/>
                    <a:pt x="80046" y="163958"/>
                    <a:pt x="79776" y="171433"/>
                  </a:cubicBezTo>
                  <a:cubicBezTo>
                    <a:pt x="79507" y="179055"/>
                    <a:pt x="78845" y="187094"/>
                    <a:pt x="75855" y="194471"/>
                  </a:cubicBezTo>
                  <a:cubicBezTo>
                    <a:pt x="75855" y="194496"/>
                    <a:pt x="75855" y="194520"/>
                    <a:pt x="75830" y="194545"/>
                  </a:cubicBezTo>
                  <a:cubicBezTo>
                    <a:pt x="74014" y="194707"/>
                    <a:pt x="72176" y="194788"/>
                    <a:pt x="70321" y="194788"/>
                  </a:cubicBezTo>
                  <a:cubicBezTo>
                    <a:pt x="61235" y="194788"/>
                    <a:pt x="51755" y="192844"/>
                    <a:pt x="42596" y="188957"/>
                  </a:cubicBezTo>
                  <a:cubicBezTo>
                    <a:pt x="42131" y="188760"/>
                    <a:pt x="41641" y="188540"/>
                    <a:pt x="41175" y="188319"/>
                  </a:cubicBezTo>
                  <a:cubicBezTo>
                    <a:pt x="45415" y="186751"/>
                    <a:pt x="49802" y="184422"/>
                    <a:pt x="52890" y="180575"/>
                  </a:cubicBezTo>
                  <a:cubicBezTo>
                    <a:pt x="55390" y="177462"/>
                    <a:pt x="56714" y="173786"/>
                    <a:pt x="57988" y="170207"/>
                  </a:cubicBezTo>
                  <a:cubicBezTo>
                    <a:pt x="58625" y="168492"/>
                    <a:pt x="59213" y="166874"/>
                    <a:pt x="59924" y="165306"/>
                  </a:cubicBezTo>
                  <a:cubicBezTo>
                    <a:pt x="63233" y="157977"/>
                    <a:pt x="69360" y="152389"/>
                    <a:pt x="76321" y="150355"/>
                  </a:cubicBezTo>
                  <a:cubicBezTo>
                    <a:pt x="77350" y="150061"/>
                    <a:pt x="78404" y="149841"/>
                    <a:pt x="79482" y="149718"/>
                  </a:cubicBezTo>
                  <a:close/>
                  <a:moveTo>
                    <a:pt x="112608" y="0"/>
                  </a:moveTo>
                  <a:cubicBezTo>
                    <a:pt x="75214" y="0"/>
                    <a:pt x="37862" y="15989"/>
                    <a:pt x="12475" y="43521"/>
                  </a:cubicBezTo>
                  <a:cubicBezTo>
                    <a:pt x="11789" y="44281"/>
                    <a:pt x="11740" y="45433"/>
                    <a:pt x="12402" y="46217"/>
                  </a:cubicBezTo>
                  <a:cubicBezTo>
                    <a:pt x="21249" y="56830"/>
                    <a:pt x="31126" y="66658"/>
                    <a:pt x="41788" y="75456"/>
                  </a:cubicBezTo>
                  <a:cubicBezTo>
                    <a:pt x="39999" y="76314"/>
                    <a:pt x="38234" y="77221"/>
                    <a:pt x="36518" y="78226"/>
                  </a:cubicBezTo>
                  <a:cubicBezTo>
                    <a:pt x="23210" y="85995"/>
                    <a:pt x="12720" y="98250"/>
                    <a:pt x="6936" y="112759"/>
                  </a:cubicBezTo>
                  <a:cubicBezTo>
                    <a:pt x="5686" y="115847"/>
                    <a:pt x="4681" y="119058"/>
                    <a:pt x="3922" y="122268"/>
                  </a:cubicBezTo>
                  <a:cubicBezTo>
                    <a:pt x="0" y="138885"/>
                    <a:pt x="2672" y="155968"/>
                    <a:pt x="11274" y="169080"/>
                  </a:cubicBezTo>
                  <a:cubicBezTo>
                    <a:pt x="17843" y="179079"/>
                    <a:pt x="28112" y="187265"/>
                    <a:pt x="41003" y="192731"/>
                  </a:cubicBezTo>
                  <a:cubicBezTo>
                    <a:pt x="50660" y="196824"/>
                    <a:pt x="60659" y="198883"/>
                    <a:pt x="70316" y="198883"/>
                  </a:cubicBezTo>
                  <a:cubicBezTo>
                    <a:pt x="78624" y="198883"/>
                    <a:pt x="86663" y="197363"/>
                    <a:pt x="93918" y="194250"/>
                  </a:cubicBezTo>
                  <a:cubicBezTo>
                    <a:pt x="105216" y="189447"/>
                    <a:pt x="115240" y="180722"/>
                    <a:pt x="122887" y="169080"/>
                  </a:cubicBezTo>
                  <a:cubicBezTo>
                    <a:pt x="131245" y="156360"/>
                    <a:pt x="135681" y="141581"/>
                    <a:pt x="135436" y="127440"/>
                  </a:cubicBezTo>
                  <a:cubicBezTo>
                    <a:pt x="135338" y="122538"/>
                    <a:pt x="134676" y="117661"/>
                    <a:pt x="133450" y="112930"/>
                  </a:cubicBezTo>
                  <a:cubicBezTo>
                    <a:pt x="147984" y="110725"/>
                    <a:pt x="162199" y="107220"/>
                    <a:pt x="175998" y="102416"/>
                  </a:cubicBezTo>
                  <a:cubicBezTo>
                    <a:pt x="176390" y="102416"/>
                    <a:pt x="176782" y="102269"/>
                    <a:pt x="177125" y="102024"/>
                  </a:cubicBezTo>
                  <a:cubicBezTo>
                    <a:pt x="188473" y="98029"/>
                    <a:pt x="199526" y="93152"/>
                    <a:pt x="210212" y="87417"/>
                  </a:cubicBezTo>
                  <a:cubicBezTo>
                    <a:pt x="211094" y="86951"/>
                    <a:pt x="211511" y="85946"/>
                    <a:pt x="211192" y="84990"/>
                  </a:cubicBezTo>
                  <a:cubicBezTo>
                    <a:pt x="207393" y="73128"/>
                    <a:pt x="203202" y="60604"/>
                    <a:pt x="197565" y="49232"/>
                  </a:cubicBezTo>
                  <a:cubicBezTo>
                    <a:pt x="196438" y="46953"/>
                    <a:pt x="195262" y="44771"/>
                    <a:pt x="194061" y="42664"/>
                  </a:cubicBezTo>
                  <a:cubicBezTo>
                    <a:pt x="193987" y="42394"/>
                    <a:pt x="193840" y="42149"/>
                    <a:pt x="193669" y="41953"/>
                  </a:cubicBezTo>
                  <a:cubicBezTo>
                    <a:pt x="188154" y="32517"/>
                    <a:pt x="181904" y="24993"/>
                    <a:pt x="174699" y="19111"/>
                  </a:cubicBezTo>
                  <a:cubicBezTo>
                    <a:pt x="162714" y="9332"/>
                    <a:pt x="146293" y="3008"/>
                    <a:pt x="127225" y="827"/>
                  </a:cubicBezTo>
                  <a:cubicBezTo>
                    <a:pt x="122370" y="273"/>
                    <a:pt x="117489" y="0"/>
                    <a:pt x="1126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7"/>
            <p:cNvSpPr/>
            <p:nvPr/>
          </p:nvSpPr>
          <p:spPr>
            <a:xfrm>
              <a:off x="3312450" y="1293450"/>
              <a:ext cx="1518350" cy="684800"/>
            </a:xfrm>
            <a:custGeom>
              <a:avLst/>
              <a:gdLst/>
              <a:ahLst/>
              <a:cxnLst/>
              <a:rect l="l" t="t" r="r" b="b"/>
              <a:pathLst>
                <a:path w="60734" h="27392" extrusionOk="0">
                  <a:moveTo>
                    <a:pt x="19657" y="4084"/>
                  </a:moveTo>
                  <a:cubicBezTo>
                    <a:pt x="21422" y="4084"/>
                    <a:pt x="23113" y="4182"/>
                    <a:pt x="24706" y="4305"/>
                  </a:cubicBezTo>
                  <a:cubicBezTo>
                    <a:pt x="25441" y="4354"/>
                    <a:pt x="26176" y="4427"/>
                    <a:pt x="26887" y="4476"/>
                  </a:cubicBezTo>
                  <a:lnTo>
                    <a:pt x="18579" y="16608"/>
                  </a:lnTo>
                  <a:cubicBezTo>
                    <a:pt x="16569" y="12736"/>
                    <a:pt x="14755" y="8716"/>
                    <a:pt x="14142" y="4476"/>
                  </a:cubicBezTo>
                  <a:cubicBezTo>
                    <a:pt x="15981" y="4207"/>
                    <a:pt x="17843" y="4084"/>
                    <a:pt x="19657" y="4084"/>
                  </a:cubicBezTo>
                  <a:close/>
                  <a:moveTo>
                    <a:pt x="10123" y="5359"/>
                  </a:moveTo>
                  <a:cubicBezTo>
                    <a:pt x="10932" y="10309"/>
                    <a:pt x="13064" y="14917"/>
                    <a:pt x="15270" y="19108"/>
                  </a:cubicBezTo>
                  <a:cubicBezTo>
                    <a:pt x="13848" y="18618"/>
                    <a:pt x="12476" y="18103"/>
                    <a:pt x="11152" y="17539"/>
                  </a:cubicBezTo>
                  <a:cubicBezTo>
                    <a:pt x="9363" y="16780"/>
                    <a:pt x="7525" y="15922"/>
                    <a:pt x="6177" y="14623"/>
                  </a:cubicBezTo>
                  <a:cubicBezTo>
                    <a:pt x="4903" y="13373"/>
                    <a:pt x="4216" y="11829"/>
                    <a:pt x="4363" y="10456"/>
                  </a:cubicBezTo>
                  <a:cubicBezTo>
                    <a:pt x="4461" y="9304"/>
                    <a:pt x="5172" y="8128"/>
                    <a:pt x="6300" y="7246"/>
                  </a:cubicBezTo>
                  <a:cubicBezTo>
                    <a:pt x="7231" y="6461"/>
                    <a:pt x="8456" y="5873"/>
                    <a:pt x="10123" y="5359"/>
                  </a:cubicBezTo>
                  <a:close/>
                  <a:moveTo>
                    <a:pt x="32450" y="5138"/>
                  </a:moveTo>
                  <a:lnTo>
                    <a:pt x="32450" y="5138"/>
                  </a:lnTo>
                  <a:cubicBezTo>
                    <a:pt x="33161" y="5260"/>
                    <a:pt x="33872" y="5359"/>
                    <a:pt x="34583" y="5481"/>
                  </a:cubicBezTo>
                  <a:cubicBezTo>
                    <a:pt x="37646" y="5996"/>
                    <a:pt x="40734" y="6756"/>
                    <a:pt x="43700" y="7491"/>
                  </a:cubicBezTo>
                  <a:cubicBezTo>
                    <a:pt x="45318" y="7883"/>
                    <a:pt x="46960" y="8275"/>
                    <a:pt x="48626" y="8667"/>
                  </a:cubicBezTo>
                  <a:cubicBezTo>
                    <a:pt x="45734" y="12270"/>
                    <a:pt x="42671" y="15824"/>
                    <a:pt x="39534" y="19230"/>
                  </a:cubicBezTo>
                  <a:lnTo>
                    <a:pt x="32450" y="5138"/>
                  </a:lnTo>
                  <a:close/>
                  <a:moveTo>
                    <a:pt x="29362" y="8128"/>
                  </a:moveTo>
                  <a:lnTo>
                    <a:pt x="36911" y="23127"/>
                  </a:lnTo>
                  <a:cubicBezTo>
                    <a:pt x="31176" y="22809"/>
                    <a:pt x="25784" y="22000"/>
                    <a:pt x="20735" y="20726"/>
                  </a:cubicBezTo>
                  <a:lnTo>
                    <a:pt x="29362" y="8128"/>
                  </a:lnTo>
                  <a:close/>
                  <a:moveTo>
                    <a:pt x="52670" y="9844"/>
                  </a:moveTo>
                  <a:cubicBezTo>
                    <a:pt x="54802" y="10971"/>
                    <a:pt x="56518" y="12981"/>
                    <a:pt x="56371" y="15481"/>
                  </a:cubicBezTo>
                  <a:cubicBezTo>
                    <a:pt x="56175" y="18397"/>
                    <a:pt x="53626" y="20799"/>
                    <a:pt x="51175" y="21877"/>
                  </a:cubicBezTo>
                  <a:cubicBezTo>
                    <a:pt x="48632" y="23025"/>
                    <a:pt x="45736" y="23305"/>
                    <a:pt x="42281" y="23305"/>
                  </a:cubicBezTo>
                  <a:cubicBezTo>
                    <a:pt x="41974" y="23305"/>
                    <a:pt x="41663" y="23303"/>
                    <a:pt x="41347" y="23299"/>
                  </a:cubicBezTo>
                  <a:lnTo>
                    <a:pt x="41323" y="23299"/>
                  </a:lnTo>
                  <a:cubicBezTo>
                    <a:pt x="45146" y="19230"/>
                    <a:pt x="48822" y="14990"/>
                    <a:pt x="52278" y="10677"/>
                  </a:cubicBezTo>
                  <a:cubicBezTo>
                    <a:pt x="52474" y="10432"/>
                    <a:pt x="52597" y="10138"/>
                    <a:pt x="52670" y="9844"/>
                  </a:cubicBezTo>
                  <a:close/>
                  <a:moveTo>
                    <a:pt x="19747" y="0"/>
                  </a:moveTo>
                  <a:cubicBezTo>
                    <a:pt x="16426" y="0"/>
                    <a:pt x="12801" y="298"/>
                    <a:pt x="9314" y="1315"/>
                  </a:cubicBezTo>
                  <a:cubicBezTo>
                    <a:pt x="6937" y="2001"/>
                    <a:pt x="5148" y="2883"/>
                    <a:pt x="3702" y="4060"/>
                  </a:cubicBezTo>
                  <a:cubicBezTo>
                    <a:pt x="1741" y="5653"/>
                    <a:pt x="491" y="7834"/>
                    <a:pt x="270" y="10040"/>
                  </a:cubicBezTo>
                  <a:cubicBezTo>
                    <a:pt x="1" y="12638"/>
                    <a:pt x="1153" y="15456"/>
                    <a:pt x="3334" y="17564"/>
                  </a:cubicBezTo>
                  <a:cubicBezTo>
                    <a:pt x="5172" y="19329"/>
                    <a:pt x="7403" y="20407"/>
                    <a:pt x="9535" y="21314"/>
                  </a:cubicBezTo>
                  <a:cubicBezTo>
                    <a:pt x="18750" y="25186"/>
                    <a:pt x="29436" y="27245"/>
                    <a:pt x="41298" y="27392"/>
                  </a:cubicBezTo>
                  <a:lnTo>
                    <a:pt x="42279" y="27392"/>
                  </a:lnTo>
                  <a:cubicBezTo>
                    <a:pt x="45808" y="27392"/>
                    <a:pt x="49484" y="27122"/>
                    <a:pt x="52842" y="25627"/>
                  </a:cubicBezTo>
                  <a:cubicBezTo>
                    <a:pt x="57204" y="23716"/>
                    <a:pt x="60194" y="19819"/>
                    <a:pt x="60464" y="15750"/>
                  </a:cubicBezTo>
                  <a:cubicBezTo>
                    <a:pt x="60734" y="11412"/>
                    <a:pt x="57646" y="6339"/>
                    <a:pt x="51224" y="5015"/>
                  </a:cubicBezTo>
                  <a:cubicBezTo>
                    <a:pt x="49043" y="4574"/>
                    <a:pt x="46837" y="4035"/>
                    <a:pt x="44680" y="3496"/>
                  </a:cubicBezTo>
                  <a:cubicBezTo>
                    <a:pt x="41641" y="2736"/>
                    <a:pt x="38480" y="1976"/>
                    <a:pt x="35269" y="1437"/>
                  </a:cubicBezTo>
                  <a:cubicBezTo>
                    <a:pt x="31887" y="873"/>
                    <a:pt x="28431" y="457"/>
                    <a:pt x="25024" y="212"/>
                  </a:cubicBezTo>
                  <a:cubicBezTo>
                    <a:pt x="23418" y="96"/>
                    <a:pt x="21632" y="0"/>
                    <a:pt x="1974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7"/>
            <p:cNvSpPr/>
            <p:nvPr/>
          </p:nvSpPr>
          <p:spPr>
            <a:xfrm>
              <a:off x="3079625" y="1094075"/>
              <a:ext cx="1990750" cy="1085150"/>
            </a:xfrm>
            <a:custGeom>
              <a:avLst/>
              <a:gdLst/>
              <a:ahLst/>
              <a:cxnLst/>
              <a:rect l="l" t="t" r="r" b="b"/>
              <a:pathLst>
                <a:path w="79630" h="43406" extrusionOk="0">
                  <a:moveTo>
                    <a:pt x="27558" y="4116"/>
                  </a:moveTo>
                  <a:cubicBezTo>
                    <a:pt x="31639" y="4116"/>
                    <a:pt x="35780" y="4335"/>
                    <a:pt x="39876" y="4731"/>
                  </a:cubicBezTo>
                  <a:cubicBezTo>
                    <a:pt x="51077" y="5834"/>
                    <a:pt x="66444" y="7353"/>
                    <a:pt x="72007" y="18088"/>
                  </a:cubicBezTo>
                  <a:cubicBezTo>
                    <a:pt x="75071" y="23995"/>
                    <a:pt x="73870" y="31666"/>
                    <a:pt x="69262" y="35563"/>
                  </a:cubicBezTo>
                  <a:cubicBezTo>
                    <a:pt x="65692" y="38579"/>
                    <a:pt x="60665" y="39306"/>
                    <a:pt x="55976" y="39306"/>
                  </a:cubicBezTo>
                  <a:cubicBezTo>
                    <a:pt x="54645" y="39306"/>
                    <a:pt x="53342" y="39247"/>
                    <a:pt x="52106" y="39166"/>
                  </a:cubicBezTo>
                  <a:cubicBezTo>
                    <a:pt x="41714" y="38504"/>
                    <a:pt x="31519" y="36568"/>
                    <a:pt x="22034" y="34583"/>
                  </a:cubicBezTo>
                  <a:cubicBezTo>
                    <a:pt x="18554" y="33847"/>
                    <a:pt x="15662" y="33186"/>
                    <a:pt x="12917" y="31960"/>
                  </a:cubicBezTo>
                  <a:cubicBezTo>
                    <a:pt x="10833" y="31029"/>
                    <a:pt x="7966" y="29338"/>
                    <a:pt x="6299" y="26544"/>
                  </a:cubicBezTo>
                  <a:cubicBezTo>
                    <a:pt x="4633" y="23799"/>
                    <a:pt x="4241" y="20196"/>
                    <a:pt x="5221" y="16642"/>
                  </a:cubicBezTo>
                  <a:cubicBezTo>
                    <a:pt x="6422" y="12206"/>
                    <a:pt x="9608" y="8334"/>
                    <a:pt x="13750" y="6324"/>
                  </a:cubicBezTo>
                  <a:cubicBezTo>
                    <a:pt x="17720" y="4412"/>
                    <a:pt x="22426" y="4118"/>
                    <a:pt x="26911" y="4118"/>
                  </a:cubicBezTo>
                  <a:cubicBezTo>
                    <a:pt x="27127" y="4117"/>
                    <a:pt x="27342" y="4116"/>
                    <a:pt x="27558" y="4116"/>
                  </a:cubicBezTo>
                  <a:close/>
                  <a:moveTo>
                    <a:pt x="26887" y="1"/>
                  </a:moveTo>
                  <a:cubicBezTo>
                    <a:pt x="21911" y="25"/>
                    <a:pt x="16667" y="344"/>
                    <a:pt x="11961" y="2623"/>
                  </a:cubicBezTo>
                  <a:cubicBezTo>
                    <a:pt x="6765" y="5148"/>
                    <a:pt x="2770" y="10000"/>
                    <a:pt x="1250" y="15564"/>
                  </a:cubicBezTo>
                  <a:cubicBezTo>
                    <a:pt x="1" y="20196"/>
                    <a:pt x="564" y="24975"/>
                    <a:pt x="2770" y="28652"/>
                  </a:cubicBezTo>
                  <a:cubicBezTo>
                    <a:pt x="4535" y="31593"/>
                    <a:pt x="7476" y="34019"/>
                    <a:pt x="11250" y="35710"/>
                  </a:cubicBezTo>
                  <a:cubicBezTo>
                    <a:pt x="14338" y="37083"/>
                    <a:pt x="17598" y="37842"/>
                    <a:pt x="21201" y="38578"/>
                  </a:cubicBezTo>
                  <a:cubicBezTo>
                    <a:pt x="30833" y="40612"/>
                    <a:pt x="41200" y="42572"/>
                    <a:pt x="51837" y="43259"/>
                  </a:cubicBezTo>
                  <a:cubicBezTo>
                    <a:pt x="53160" y="43332"/>
                    <a:pt x="54533" y="43406"/>
                    <a:pt x="55979" y="43406"/>
                  </a:cubicBezTo>
                  <a:cubicBezTo>
                    <a:pt x="61420" y="43406"/>
                    <a:pt x="67400" y="42523"/>
                    <a:pt x="71909" y="38700"/>
                  </a:cubicBezTo>
                  <a:cubicBezTo>
                    <a:pt x="78012" y="33529"/>
                    <a:pt x="79630" y="23872"/>
                    <a:pt x="75659" y="16201"/>
                  </a:cubicBezTo>
                  <a:cubicBezTo>
                    <a:pt x="69042" y="3481"/>
                    <a:pt x="52425" y="1839"/>
                    <a:pt x="40268" y="638"/>
                  </a:cubicBezTo>
                  <a:cubicBezTo>
                    <a:pt x="35832" y="221"/>
                    <a:pt x="31323" y="1"/>
                    <a:pt x="268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3" name="Google Shape;2503;p57"/>
          <p:cNvSpPr/>
          <p:nvPr/>
        </p:nvSpPr>
        <p:spPr>
          <a:xfrm>
            <a:off x="683690" y="-20147"/>
            <a:ext cx="523731" cy="586087"/>
          </a:xfrm>
          <a:custGeom>
            <a:avLst/>
            <a:gdLst/>
            <a:ahLst/>
            <a:cxnLst/>
            <a:rect l="l" t="t" r="r" b="b"/>
            <a:pathLst>
              <a:path w="186880" h="209130" extrusionOk="0">
                <a:moveTo>
                  <a:pt x="91308" y="4102"/>
                </a:moveTo>
                <a:cubicBezTo>
                  <a:pt x="93427" y="4102"/>
                  <a:pt x="95605" y="5307"/>
                  <a:pt x="97717" y="6491"/>
                </a:cubicBezTo>
                <a:cubicBezTo>
                  <a:pt x="98109" y="6711"/>
                  <a:pt x="98501" y="6907"/>
                  <a:pt x="98868" y="7104"/>
                </a:cubicBezTo>
                <a:cubicBezTo>
                  <a:pt x="101564" y="8550"/>
                  <a:pt x="104260" y="9996"/>
                  <a:pt x="106956" y="11442"/>
                </a:cubicBezTo>
                <a:lnTo>
                  <a:pt x="108598" y="12324"/>
                </a:lnTo>
                <a:cubicBezTo>
                  <a:pt x="111074" y="13647"/>
                  <a:pt x="113525" y="14971"/>
                  <a:pt x="115951" y="16270"/>
                </a:cubicBezTo>
                <a:cubicBezTo>
                  <a:pt x="108696" y="20216"/>
                  <a:pt x="101466" y="24260"/>
                  <a:pt x="94261" y="28377"/>
                </a:cubicBezTo>
                <a:cubicBezTo>
                  <a:pt x="85781" y="23377"/>
                  <a:pt x="77129" y="18647"/>
                  <a:pt x="68232" y="14407"/>
                </a:cubicBezTo>
                <a:cubicBezTo>
                  <a:pt x="69752" y="13672"/>
                  <a:pt x="71272" y="12937"/>
                  <a:pt x="72791" y="12226"/>
                </a:cubicBezTo>
                <a:cubicBezTo>
                  <a:pt x="75046" y="11147"/>
                  <a:pt x="77374" y="10069"/>
                  <a:pt x="79629" y="9040"/>
                </a:cubicBezTo>
                <a:cubicBezTo>
                  <a:pt x="81002" y="8427"/>
                  <a:pt x="82374" y="7790"/>
                  <a:pt x="83747" y="7153"/>
                </a:cubicBezTo>
                <a:cubicBezTo>
                  <a:pt x="84457" y="6834"/>
                  <a:pt x="85168" y="6442"/>
                  <a:pt x="85854" y="6074"/>
                </a:cubicBezTo>
                <a:cubicBezTo>
                  <a:pt x="87594" y="5143"/>
                  <a:pt x="89359" y="4212"/>
                  <a:pt x="90952" y="4113"/>
                </a:cubicBezTo>
                <a:cubicBezTo>
                  <a:pt x="91071" y="4106"/>
                  <a:pt x="91189" y="4102"/>
                  <a:pt x="91308" y="4102"/>
                </a:cubicBezTo>
                <a:close/>
                <a:moveTo>
                  <a:pt x="120191" y="18525"/>
                </a:moveTo>
                <a:cubicBezTo>
                  <a:pt x="122814" y="19922"/>
                  <a:pt x="125460" y="21319"/>
                  <a:pt x="128083" y="22716"/>
                </a:cubicBezTo>
                <a:lnTo>
                  <a:pt x="146391" y="32372"/>
                </a:lnTo>
                <a:cubicBezTo>
                  <a:pt x="138671" y="37029"/>
                  <a:pt x="130950" y="41759"/>
                  <a:pt x="123279" y="46538"/>
                </a:cubicBezTo>
                <a:cubicBezTo>
                  <a:pt x="115093" y="41244"/>
                  <a:pt x="106785" y="35901"/>
                  <a:pt x="98305" y="30804"/>
                </a:cubicBezTo>
                <a:cubicBezTo>
                  <a:pt x="105412" y="26735"/>
                  <a:pt x="112544" y="22765"/>
                  <a:pt x="119701" y="18892"/>
                </a:cubicBezTo>
                <a:cubicBezTo>
                  <a:pt x="119897" y="18794"/>
                  <a:pt x="120044" y="18672"/>
                  <a:pt x="120191" y="18525"/>
                </a:cubicBezTo>
                <a:close/>
                <a:moveTo>
                  <a:pt x="63502" y="16735"/>
                </a:moveTo>
                <a:cubicBezTo>
                  <a:pt x="72620" y="20926"/>
                  <a:pt x="81492" y="25681"/>
                  <a:pt x="90192" y="30730"/>
                </a:cubicBezTo>
                <a:cubicBezTo>
                  <a:pt x="80070" y="36588"/>
                  <a:pt x="70022" y="42641"/>
                  <a:pt x="60071" y="48817"/>
                </a:cubicBezTo>
                <a:cubicBezTo>
                  <a:pt x="50954" y="43499"/>
                  <a:pt x="41763" y="38352"/>
                  <a:pt x="32548" y="33328"/>
                </a:cubicBezTo>
                <a:cubicBezTo>
                  <a:pt x="42645" y="27495"/>
                  <a:pt x="53013" y="21956"/>
                  <a:pt x="63502" y="16735"/>
                </a:cubicBezTo>
                <a:close/>
                <a:moveTo>
                  <a:pt x="150631" y="34602"/>
                </a:moveTo>
                <a:lnTo>
                  <a:pt x="172517" y="46146"/>
                </a:lnTo>
                <a:cubicBezTo>
                  <a:pt x="173007" y="46391"/>
                  <a:pt x="173498" y="46661"/>
                  <a:pt x="173963" y="46955"/>
                </a:cubicBezTo>
                <a:cubicBezTo>
                  <a:pt x="166439" y="52959"/>
                  <a:pt x="158719" y="58817"/>
                  <a:pt x="150876" y="64454"/>
                </a:cubicBezTo>
                <a:cubicBezTo>
                  <a:pt x="150655" y="64307"/>
                  <a:pt x="150435" y="64160"/>
                  <a:pt x="150214" y="64037"/>
                </a:cubicBezTo>
                <a:lnTo>
                  <a:pt x="127078" y="49014"/>
                </a:lnTo>
                <a:cubicBezTo>
                  <a:pt x="134896" y="44161"/>
                  <a:pt x="142715" y="39357"/>
                  <a:pt x="150557" y="34651"/>
                </a:cubicBezTo>
                <a:cubicBezTo>
                  <a:pt x="150582" y="34627"/>
                  <a:pt x="150606" y="34627"/>
                  <a:pt x="150631" y="34602"/>
                </a:cubicBezTo>
                <a:close/>
                <a:moveTo>
                  <a:pt x="28381" y="35730"/>
                </a:moveTo>
                <a:cubicBezTo>
                  <a:pt x="37695" y="40754"/>
                  <a:pt x="46959" y="45950"/>
                  <a:pt x="56150" y="51268"/>
                </a:cubicBezTo>
                <a:cubicBezTo>
                  <a:pt x="48503" y="56048"/>
                  <a:pt x="40954" y="60925"/>
                  <a:pt x="33479" y="65876"/>
                </a:cubicBezTo>
                <a:cubicBezTo>
                  <a:pt x="24386" y="60410"/>
                  <a:pt x="15343" y="54871"/>
                  <a:pt x="6397" y="49283"/>
                </a:cubicBezTo>
                <a:cubicBezTo>
                  <a:pt x="6666" y="49087"/>
                  <a:pt x="6985" y="48891"/>
                  <a:pt x="7304" y="48670"/>
                </a:cubicBezTo>
                <a:cubicBezTo>
                  <a:pt x="14215" y="44234"/>
                  <a:pt x="21298" y="39896"/>
                  <a:pt x="28381" y="35730"/>
                </a:cubicBezTo>
                <a:close/>
                <a:moveTo>
                  <a:pt x="94236" y="33132"/>
                </a:moveTo>
                <a:cubicBezTo>
                  <a:pt x="102790" y="38230"/>
                  <a:pt x="111196" y="43597"/>
                  <a:pt x="119431" y="48940"/>
                </a:cubicBezTo>
                <a:cubicBezTo>
                  <a:pt x="109848" y="54969"/>
                  <a:pt x="100314" y="61096"/>
                  <a:pt x="90830" y="67322"/>
                </a:cubicBezTo>
                <a:cubicBezTo>
                  <a:pt x="82006" y="61807"/>
                  <a:pt x="73085" y="56415"/>
                  <a:pt x="64090" y="51146"/>
                </a:cubicBezTo>
                <a:cubicBezTo>
                  <a:pt x="74041" y="44994"/>
                  <a:pt x="84114" y="38965"/>
                  <a:pt x="94236" y="33132"/>
                </a:cubicBezTo>
                <a:close/>
                <a:moveTo>
                  <a:pt x="60145" y="53597"/>
                </a:moveTo>
                <a:cubicBezTo>
                  <a:pt x="69188" y="58866"/>
                  <a:pt x="78183" y="64283"/>
                  <a:pt x="87080" y="69797"/>
                </a:cubicBezTo>
                <a:cubicBezTo>
                  <a:pt x="79727" y="74650"/>
                  <a:pt x="72423" y="79551"/>
                  <a:pt x="65193" y="84502"/>
                </a:cubicBezTo>
                <a:cubicBezTo>
                  <a:pt x="55880" y="79159"/>
                  <a:pt x="46591" y="73718"/>
                  <a:pt x="37376" y="68228"/>
                </a:cubicBezTo>
                <a:cubicBezTo>
                  <a:pt x="44900" y="63278"/>
                  <a:pt x="52498" y="58400"/>
                  <a:pt x="60145" y="53597"/>
                </a:cubicBezTo>
                <a:close/>
                <a:moveTo>
                  <a:pt x="123230" y="51415"/>
                </a:moveTo>
                <a:cubicBezTo>
                  <a:pt x="123622" y="51660"/>
                  <a:pt x="124014" y="51906"/>
                  <a:pt x="124407" y="52151"/>
                </a:cubicBezTo>
                <a:lnTo>
                  <a:pt x="147273" y="67003"/>
                </a:lnTo>
                <a:cubicBezTo>
                  <a:pt x="138131" y="73473"/>
                  <a:pt x="128794" y="79699"/>
                  <a:pt x="119284" y="85630"/>
                </a:cubicBezTo>
                <a:cubicBezTo>
                  <a:pt x="119211" y="85581"/>
                  <a:pt x="119137" y="85532"/>
                  <a:pt x="119064" y="85483"/>
                </a:cubicBezTo>
                <a:cubicBezTo>
                  <a:pt x="111025" y="80140"/>
                  <a:pt x="102888" y="74870"/>
                  <a:pt x="94677" y="69723"/>
                </a:cubicBezTo>
                <a:cubicBezTo>
                  <a:pt x="104138" y="63523"/>
                  <a:pt x="113672" y="57420"/>
                  <a:pt x="123230" y="51415"/>
                </a:cubicBezTo>
                <a:close/>
                <a:moveTo>
                  <a:pt x="176365" y="50288"/>
                </a:moveTo>
                <a:cubicBezTo>
                  <a:pt x="176512" y="51048"/>
                  <a:pt x="176586" y="51930"/>
                  <a:pt x="176659" y="52910"/>
                </a:cubicBezTo>
                <a:lnTo>
                  <a:pt x="178816" y="87125"/>
                </a:lnTo>
                <a:cubicBezTo>
                  <a:pt x="178792" y="87125"/>
                  <a:pt x="178792" y="87125"/>
                  <a:pt x="178767" y="87149"/>
                </a:cubicBezTo>
                <a:cubicBezTo>
                  <a:pt x="171341" y="91022"/>
                  <a:pt x="163915" y="94967"/>
                  <a:pt x="156489" y="98962"/>
                </a:cubicBezTo>
                <a:cubicBezTo>
                  <a:pt x="155998" y="89796"/>
                  <a:pt x="155435" y="80630"/>
                  <a:pt x="154797" y="71513"/>
                </a:cubicBezTo>
                <a:cubicBezTo>
                  <a:pt x="154724" y="70361"/>
                  <a:pt x="154601" y="68939"/>
                  <a:pt x="153915" y="67591"/>
                </a:cubicBezTo>
                <a:cubicBezTo>
                  <a:pt x="153891" y="67518"/>
                  <a:pt x="153842" y="67469"/>
                  <a:pt x="153793" y="67395"/>
                </a:cubicBezTo>
                <a:cubicBezTo>
                  <a:pt x="161464" y="61881"/>
                  <a:pt x="168988" y="56170"/>
                  <a:pt x="176365" y="50288"/>
                </a:cubicBezTo>
                <a:close/>
                <a:moveTo>
                  <a:pt x="90903" y="72199"/>
                </a:moveTo>
                <a:cubicBezTo>
                  <a:pt x="99163" y="77370"/>
                  <a:pt x="107373" y="82640"/>
                  <a:pt x="115461" y="88007"/>
                </a:cubicBezTo>
                <a:cubicBezTo>
                  <a:pt x="109138" y="91879"/>
                  <a:pt x="102765" y="95629"/>
                  <a:pt x="96344" y="99257"/>
                </a:cubicBezTo>
                <a:cubicBezTo>
                  <a:pt x="95364" y="99820"/>
                  <a:pt x="94555" y="100237"/>
                  <a:pt x="93844" y="100237"/>
                </a:cubicBezTo>
                <a:lnTo>
                  <a:pt x="93820" y="100237"/>
                </a:lnTo>
                <a:cubicBezTo>
                  <a:pt x="93133" y="100237"/>
                  <a:pt x="92251" y="99747"/>
                  <a:pt x="91467" y="99306"/>
                </a:cubicBezTo>
                <a:cubicBezTo>
                  <a:pt x="84016" y="95188"/>
                  <a:pt x="76565" y="91022"/>
                  <a:pt x="69139" y="86782"/>
                </a:cubicBezTo>
                <a:cubicBezTo>
                  <a:pt x="76345" y="81880"/>
                  <a:pt x="83599" y="77003"/>
                  <a:pt x="90903" y="72199"/>
                </a:cubicBezTo>
                <a:close/>
                <a:moveTo>
                  <a:pt x="4216" y="52763"/>
                </a:moveTo>
                <a:cubicBezTo>
                  <a:pt x="13627" y="58645"/>
                  <a:pt x="23161" y="64479"/>
                  <a:pt x="32719" y="70214"/>
                </a:cubicBezTo>
                <a:cubicBezTo>
                  <a:pt x="34043" y="80458"/>
                  <a:pt x="34582" y="90948"/>
                  <a:pt x="35072" y="101144"/>
                </a:cubicBezTo>
                <a:cubicBezTo>
                  <a:pt x="25342" y="96046"/>
                  <a:pt x="15588" y="90997"/>
                  <a:pt x="5833" y="86022"/>
                </a:cubicBezTo>
                <a:lnTo>
                  <a:pt x="4265" y="54160"/>
                </a:lnTo>
                <a:cubicBezTo>
                  <a:pt x="4240" y="53695"/>
                  <a:pt x="4216" y="53229"/>
                  <a:pt x="4216" y="52763"/>
                </a:cubicBezTo>
                <a:close/>
                <a:moveTo>
                  <a:pt x="150410" y="69821"/>
                </a:moveTo>
                <a:cubicBezTo>
                  <a:pt x="150606" y="70385"/>
                  <a:pt x="150655" y="71096"/>
                  <a:pt x="150704" y="71807"/>
                </a:cubicBezTo>
                <a:cubicBezTo>
                  <a:pt x="151391" y="81537"/>
                  <a:pt x="151979" y="91316"/>
                  <a:pt x="152518" y="101119"/>
                </a:cubicBezTo>
                <a:cubicBezTo>
                  <a:pt x="143303" y="106143"/>
                  <a:pt x="134112" y="111241"/>
                  <a:pt x="124995" y="116413"/>
                </a:cubicBezTo>
                <a:lnTo>
                  <a:pt x="122961" y="91928"/>
                </a:lnTo>
                <a:cubicBezTo>
                  <a:pt x="122887" y="90948"/>
                  <a:pt x="122789" y="89772"/>
                  <a:pt x="122225" y="88620"/>
                </a:cubicBezTo>
                <a:cubicBezTo>
                  <a:pt x="131784" y="82640"/>
                  <a:pt x="141195" y="76341"/>
                  <a:pt x="150410" y="69821"/>
                </a:cubicBezTo>
                <a:close/>
                <a:moveTo>
                  <a:pt x="37180" y="72885"/>
                </a:moveTo>
                <a:lnTo>
                  <a:pt x="37180" y="72885"/>
                </a:lnTo>
                <a:cubicBezTo>
                  <a:pt x="46101" y="78203"/>
                  <a:pt x="55071" y="83448"/>
                  <a:pt x="64090" y="88595"/>
                </a:cubicBezTo>
                <a:cubicBezTo>
                  <a:pt x="63870" y="97860"/>
                  <a:pt x="63772" y="107148"/>
                  <a:pt x="63845" y="116437"/>
                </a:cubicBezTo>
                <a:cubicBezTo>
                  <a:pt x="55684" y="112050"/>
                  <a:pt x="47498" y="107688"/>
                  <a:pt x="39288" y="103349"/>
                </a:cubicBezTo>
                <a:cubicBezTo>
                  <a:pt x="38822" y="93350"/>
                  <a:pt x="38332" y="83056"/>
                  <a:pt x="37180" y="72885"/>
                </a:cubicBezTo>
                <a:close/>
                <a:moveTo>
                  <a:pt x="68134" y="90924"/>
                </a:moveTo>
                <a:cubicBezTo>
                  <a:pt x="75242" y="94967"/>
                  <a:pt x="82374" y="98962"/>
                  <a:pt x="89482" y="102908"/>
                </a:cubicBezTo>
                <a:cubicBezTo>
                  <a:pt x="89751" y="103031"/>
                  <a:pt x="90021" y="103202"/>
                  <a:pt x="90315" y="103349"/>
                </a:cubicBezTo>
                <a:cubicBezTo>
                  <a:pt x="91050" y="112834"/>
                  <a:pt x="91712" y="122368"/>
                  <a:pt x="92276" y="131927"/>
                </a:cubicBezTo>
                <a:cubicBezTo>
                  <a:pt x="84212" y="127466"/>
                  <a:pt x="76100" y="123055"/>
                  <a:pt x="67963" y="118643"/>
                </a:cubicBezTo>
                <a:cubicBezTo>
                  <a:pt x="67865" y="109403"/>
                  <a:pt x="67938" y="100139"/>
                  <a:pt x="68134" y="90924"/>
                </a:cubicBezTo>
                <a:close/>
                <a:moveTo>
                  <a:pt x="118696" y="90826"/>
                </a:moveTo>
                <a:cubicBezTo>
                  <a:pt x="118794" y="91242"/>
                  <a:pt x="118843" y="91757"/>
                  <a:pt x="118892" y="92247"/>
                </a:cubicBezTo>
                <a:lnTo>
                  <a:pt x="121049" y="118643"/>
                </a:lnTo>
                <a:cubicBezTo>
                  <a:pt x="112789" y="123373"/>
                  <a:pt x="104579" y="128152"/>
                  <a:pt x="96442" y="132981"/>
                </a:cubicBezTo>
                <a:cubicBezTo>
                  <a:pt x="95878" y="123398"/>
                  <a:pt x="95241" y="113815"/>
                  <a:pt x="94481" y="104305"/>
                </a:cubicBezTo>
                <a:cubicBezTo>
                  <a:pt x="96025" y="104134"/>
                  <a:pt x="97349" y="103399"/>
                  <a:pt x="98354" y="102835"/>
                </a:cubicBezTo>
                <a:cubicBezTo>
                  <a:pt x="105192" y="98987"/>
                  <a:pt x="111981" y="94967"/>
                  <a:pt x="118696" y="90826"/>
                </a:cubicBezTo>
                <a:close/>
                <a:moveTo>
                  <a:pt x="179086" y="91610"/>
                </a:moveTo>
                <a:lnTo>
                  <a:pt x="180875" y="120089"/>
                </a:lnTo>
                <a:lnTo>
                  <a:pt x="158082" y="133226"/>
                </a:lnTo>
                <a:cubicBezTo>
                  <a:pt x="157714" y="123300"/>
                  <a:pt x="157273" y="113398"/>
                  <a:pt x="156734" y="103497"/>
                </a:cubicBezTo>
                <a:cubicBezTo>
                  <a:pt x="164184" y="99453"/>
                  <a:pt x="171635" y="95507"/>
                  <a:pt x="179086" y="91610"/>
                </a:cubicBezTo>
                <a:close/>
                <a:moveTo>
                  <a:pt x="6078" y="90752"/>
                </a:moveTo>
                <a:lnTo>
                  <a:pt x="6078" y="90752"/>
                </a:lnTo>
                <a:cubicBezTo>
                  <a:pt x="15808" y="95727"/>
                  <a:pt x="25563" y="100776"/>
                  <a:pt x="35293" y="105898"/>
                </a:cubicBezTo>
                <a:lnTo>
                  <a:pt x="36886" y="139549"/>
                </a:lnTo>
                <a:cubicBezTo>
                  <a:pt x="27646" y="134745"/>
                  <a:pt x="17989" y="129647"/>
                  <a:pt x="7745" y="124157"/>
                </a:cubicBezTo>
                <a:lnTo>
                  <a:pt x="6078" y="90752"/>
                </a:lnTo>
                <a:close/>
                <a:moveTo>
                  <a:pt x="152739" y="105653"/>
                </a:moveTo>
                <a:cubicBezTo>
                  <a:pt x="153253" y="115604"/>
                  <a:pt x="153695" y="125579"/>
                  <a:pt x="154038" y="135530"/>
                </a:cubicBezTo>
                <a:lnTo>
                  <a:pt x="127764" y="150651"/>
                </a:lnTo>
                <a:cubicBezTo>
                  <a:pt x="127421" y="145995"/>
                  <a:pt x="127054" y="141338"/>
                  <a:pt x="126661" y="136755"/>
                </a:cubicBezTo>
                <a:lnTo>
                  <a:pt x="125362" y="120922"/>
                </a:lnTo>
                <a:cubicBezTo>
                  <a:pt x="134431" y="115751"/>
                  <a:pt x="143572" y="110653"/>
                  <a:pt x="152739" y="105653"/>
                </a:cubicBezTo>
                <a:close/>
                <a:moveTo>
                  <a:pt x="39508" y="108129"/>
                </a:moveTo>
                <a:lnTo>
                  <a:pt x="39508" y="108129"/>
                </a:lnTo>
                <a:cubicBezTo>
                  <a:pt x="47645" y="112418"/>
                  <a:pt x="55782" y="116756"/>
                  <a:pt x="63870" y="121118"/>
                </a:cubicBezTo>
                <a:cubicBezTo>
                  <a:pt x="63992" y="132000"/>
                  <a:pt x="64287" y="142907"/>
                  <a:pt x="64777" y="153789"/>
                </a:cubicBezTo>
                <a:cubicBezTo>
                  <a:pt x="57130" y="149965"/>
                  <a:pt x="49263" y="145970"/>
                  <a:pt x="41077" y="141730"/>
                </a:cubicBezTo>
                <a:lnTo>
                  <a:pt x="39508" y="108129"/>
                </a:lnTo>
                <a:close/>
                <a:moveTo>
                  <a:pt x="181169" y="124672"/>
                </a:moveTo>
                <a:lnTo>
                  <a:pt x="182517" y="146044"/>
                </a:lnTo>
                <a:cubicBezTo>
                  <a:pt x="182615" y="147514"/>
                  <a:pt x="182713" y="149156"/>
                  <a:pt x="182125" y="150357"/>
                </a:cubicBezTo>
                <a:cubicBezTo>
                  <a:pt x="181561" y="151485"/>
                  <a:pt x="180336" y="152343"/>
                  <a:pt x="178767" y="153323"/>
                </a:cubicBezTo>
                <a:lnTo>
                  <a:pt x="158988" y="165969"/>
                </a:lnTo>
                <a:cubicBezTo>
                  <a:pt x="158817" y="156607"/>
                  <a:pt x="158547" y="147245"/>
                  <a:pt x="158229" y="137858"/>
                </a:cubicBezTo>
                <a:lnTo>
                  <a:pt x="181169" y="124672"/>
                </a:lnTo>
                <a:close/>
                <a:moveTo>
                  <a:pt x="121417" y="123153"/>
                </a:moveTo>
                <a:lnTo>
                  <a:pt x="122568" y="137098"/>
                </a:lnTo>
                <a:cubicBezTo>
                  <a:pt x="123010" y="142318"/>
                  <a:pt x="123451" y="147612"/>
                  <a:pt x="123818" y="152931"/>
                </a:cubicBezTo>
                <a:lnTo>
                  <a:pt x="98084" y="167734"/>
                </a:lnTo>
                <a:cubicBezTo>
                  <a:pt x="97717" y="157685"/>
                  <a:pt x="97275" y="147612"/>
                  <a:pt x="96712" y="137588"/>
                </a:cubicBezTo>
                <a:cubicBezTo>
                  <a:pt x="104873" y="132711"/>
                  <a:pt x="113133" y="127907"/>
                  <a:pt x="121417" y="123153"/>
                </a:cubicBezTo>
                <a:close/>
                <a:moveTo>
                  <a:pt x="68012" y="123349"/>
                </a:moveTo>
                <a:cubicBezTo>
                  <a:pt x="76222" y="127785"/>
                  <a:pt x="84408" y="132270"/>
                  <a:pt x="92545" y="136755"/>
                </a:cubicBezTo>
                <a:cubicBezTo>
                  <a:pt x="93133" y="147171"/>
                  <a:pt x="93624" y="157612"/>
                  <a:pt x="93991" y="168028"/>
                </a:cubicBezTo>
                <a:cubicBezTo>
                  <a:pt x="85756" y="164107"/>
                  <a:pt x="77472" y="160112"/>
                  <a:pt x="68992" y="155896"/>
                </a:cubicBezTo>
                <a:cubicBezTo>
                  <a:pt x="68478" y="145039"/>
                  <a:pt x="68134" y="134182"/>
                  <a:pt x="68012" y="123349"/>
                </a:cubicBezTo>
                <a:close/>
                <a:moveTo>
                  <a:pt x="7990" y="128937"/>
                </a:moveTo>
                <a:lnTo>
                  <a:pt x="7990" y="128937"/>
                </a:lnTo>
                <a:cubicBezTo>
                  <a:pt x="18210" y="134402"/>
                  <a:pt x="27867" y="139500"/>
                  <a:pt x="37106" y="144279"/>
                </a:cubicBezTo>
                <a:lnTo>
                  <a:pt x="38479" y="173714"/>
                </a:lnTo>
                <a:cubicBezTo>
                  <a:pt x="29974" y="168935"/>
                  <a:pt x="21396" y="163960"/>
                  <a:pt x="13284" y="158494"/>
                </a:cubicBezTo>
                <a:cubicBezTo>
                  <a:pt x="11764" y="157465"/>
                  <a:pt x="10465" y="156509"/>
                  <a:pt x="9828" y="155284"/>
                </a:cubicBezTo>
                <a:cubicBezTo>
                  <a:pt x="9240" y="154156"/>
                  <a:pt x="9166" y="152637"/>
                  <a:pt x="9093" y="151166"/>
                </a:cubicBezTo>
                <a:lnTo>
                  <a:pt x="7990" y="128937"/>
                </a:lnTo>
                <a:close/>
                <a:moveTo>
                  <a:pt x="154209" y="140186"/>
                </a:moveTo>
                <a:cubicBezTo>
                  <a:pt x="154528" y="149647"/>
                  <a:pt x="154773" y="159107"/>
                  <a:pt x="154945" y="168543"/>
                </a:cubicBezTo>
                <a:lnTo>
                  <a:pt x="129039" y="185086"/>
                </a:lnTo>
                <a:cubicBezTo>
                  <a:pt x="129210" y="175111"/>
                  <a:pt x="128769" y="165112"/>
                  <a:pt x="128083" y="155186"/>
                </a:cubicBezTo>
                <a:lnTo>
                  <a:pt x="154209" y="140186"/>
                </a:lnTo>
                <a:close/>
                <a:moveTo>
                  <a:pt x="41297" y="146460"/>
                </a:moveTo>
                <a:cubicBezTo>
                  <a:pt x="49483" y="150676"/>
                  <a:pt x="57326" y="154671"/>
                  <a:pt x="65022" y="158494"/>
                </a:cubicBezTo>
                <a:cubicBezTo>
                  <a:pt x="65537" y="168935"/>
                  <a:pt x="66247" y="179351"/>
                  <a:pt x="67105" y="189743"/>
                </a:cubicBezTo>
                <a:lnTo>
                  <a:pt x="44263" y="176974"/>
                </a:lnTo>
                <a:cubicBezTo>
                  <a:pt x="43724" y="176655"/>
                  <a:pt x="43185" y="176361"/>
                  <a:pt x="42670" y="176067"/>
                </a:cubicBezTo>
                <a:cubicBezTo>
                  <a:pt x="42670" y="175944"/>
                  <a:pt x="42694" y="175846"/>
                  <a:pt x="42670" y="175724"/>
                </a:cubicBezTo>
                <a:lnTo>
                  <a:pt x="41297" y="146460"/>
                </a:lnTo>
                <a:close/>
                <a:moveTo>
                  <a:pt x="124137" y="157465"/>
                </a:moveTo>
                <a:cubicBezTo>
                  <a:pt x="124750" y="167244"/>
                  <a:pt x="125142" y="177096"/>
                  <a:pt x="124897" y="186826"/>
                </a:cubicBezTo>
                <a:cubicBezTo>
                  <a:pt x="124897" y="187120"/>
                  <a:pt x="124946" y="187390"/>
                  <a:pt x="125044" y="187635"/>
                </a:cubicBezTo>
                <a:lnTo>
                  <a:pt x="100903" y="203027"/>
                </a:lnTo>
                <a:cubicBezTo>
                  <a:pt x="100290" y="203443"/>
                  <a:pt x="99628" y="203860"/>
                  <a:pt x="98942" y="204203"/>
                </a:cubicBezTo>
                <a:cubicBezTo>
                  <a:pt x="98819" y="193615"/>
                  <a:pt x="98599" y="183003"/>
                  <a:pt x="98256" y="172366"/>
                </a:cubicBezTo>
                <a:lnTo>
                  <a:pt x="124137" y="157465"/>
                </a:lnTo>
                <a:close/>
                <a:moveTo>
                  <a:pt x="69237" y="160577"/>
                </a:moveTo>
                <a:cubicBezTo>
                  <a:pt x="77668" y="164768"/>
                  <a:pt x="85903" y="168739"/>
                  <a:pt x="94163" y="172660"/>
                </a:cubicBezTo>
                <a:cubicBezTo>
                  <a:pt x="94506" y="183371"/>
                  <a:pt x="94726" y="194081"/>
                  <a:pt x="94849" y="204767"/>
                </a:cubicBezTo>
                <a:cubicBezTo>
                  <a:pt x="94849" y="204791"/>
                  <a:pt x="94874" y="204816"/>
                  <a:pt x="94874" y="204865"/>
                </a:cubicBezTo>
                <a:cubicBezTo>
                  <a:pt x="93722" y="204571"/>
                  <a:pt x="92496" y="203933"/>
                  <a:pt x="91124" y="203149"/>
                </a:cubicBezTo>
                <a:lnTo>
                  <a:pt x="71419" y="192145"/>
                </a:lnTo>
                <a:cubicBezTo>
                  <a:pt x="70512" y="181655"/>
                  <a:pt x="69777" y="171141"/>
                  <a:pt x="69237" y="160577"/>
                </a:cubicBezTo>
                <a:close/>
                <a:moveTo>
                  <a:pt x="91328" y="0"/>
                </a:moveTo>
                <a:cubicBezTo>
                  <a:pt x="91123" y="0"/>
                  <a:pt x="90916" y="7"/>
                  <a:pt x="90707" y="21"/>
                </a:cubicBezTo>
                <a:cubicBezTo>
                  <a:pt x="88207" y="168"/>
                  <a:pt x="85952" y="1368"/>
                  <a:pt x="83943" y="2447"/>
                </a:cubicBezTo>
                <a:cubicBezTo>
                  <a:pt x="83256" y="2815"/>
                  <a:pt x="82619" y="3158"/>
                  <a:pt x="82031" y="3427"/>
                </a:cubicBezTo>
                <a:cubicBezTo>
                  <a:pt x="80658" y="4064"/>
                  <a:pt x="79286" y="4702"/>
                  <a:pt x="77913" y="5314"/>
                </a:cubicBezTo>
                <a:cubicBezTo>
                  <a:pt x="75659" y="6368"/>
                  <a:pt x="73306" y="7422"/>
                  <a:pt x="71026" y="8525"/>
                </a:cubicBezTo>
                <a:cubicBezTo>
                  <a:pt x="68380" y="9775"/>
                  <a:pt x="65733" y="11074"/>
                  <a:pt x="63110" y="12373"/>
                </a:cubicBezTo>
                <a:cubicBezTo>
                  <a:pt x="62620" y="12422"/>
                  <a:pt x="62154" y="12643"/>
                  <a:pt x="61836" y="12986"/>
                </a:cubicBezTo>
                <a:cubicBezTo>
                  <a:pt x="50537" y="18598"/>
                  <a:pt x="39361" y="24603"/>
                  <a:pt x="28504" y="30902"/>
                </a:cubicBezTo>
                <a:cubicBezTo>
                  <a:pt x="20636" y="35485"/>
                  <a:pt x="12745" y="40288"/>
                  <a:pt x="5098" y="45239"/>
                </a:cubicBezTo>
                <a:cubicBezTo>
                  <a:pt x="3627" y="46171"/>
                  <a:pt x="1618" y="47445"/>
                  <a:pt x="686" y="49700"/>
                </a:cubicBezTo>
                <a:cubicBezTo>
                  <a:pt x="0" y="51317"/>
                  <a:pt x="98" y="53008"/>
                  <a:pt x="147" y="54381"/>
                </a:cubicBezTo>
                <a:lnTo>
                  <a:pt x="5000" y="151362"/>
                </a:lnTo>
                <a:cubicBezTo>
                  <a:pt x="5073" y="153102"/>
                  <a:pt x="5196" y="155235"/>
                  <a:pt x="6176" y="157171"/>
                </a:cubicBezTo>
                <a:cubicBezTo>
                  <a:pt x="7279" y="159254"/>
                  <a:pt x="9068" y="160602"/>
                  <a:pt x="10980" y="161876"/>
                </a:cubicBezTo>
                <a:cubicBezTo>
                  <a:pt x="21078" y="168690"/>
                  <a:pt x="31861" y="174719"/>
                  <a:pt x="42278" y="180552"/>
                </a:cubicBezTo>
                <a:lnTo>
                  <a:pt x="89114" y="206727"/>
                </a:lnTo>
                <a:cubicBezTo>
                  <a:pt x="90952" y="207757"/>
                  <a:pt x="93403" y="209129"/>
                  <a:pt x="96172" y="209129"/>
                </a:cubicBezTo>
                <a:lnTo>
                  <a:pt x="96736" y="209129"/>
                </a:lnTo>
                <a:cubicBezTo>
                  <a:pt x="99285" y="208933"/>
                  <a:pt x="101417" y="207585"/>
                  <a:pt x="103108" y="206482"/>
                </a:cubicBezTo>
                <a:lnTo>
                  <a:pt x="180973" y="156779"/>
                </a:lnTo>
                <a:cubicBezTo>
                  <a:pt x="182541" y="155774"/>
                  <a:pt x="184698" y="154426"/>
                  <a:pt x="185801" y="152171"/>
                </a:cubicBezTo>
                <a:cubicBezTo>
                  <a:pt x="186879" y="150014"/>
                  <a:pt x="186732" y="147661"/>
                  <a:pt x="186610" y="145774"/>
                </a:cubicBezTo>
                <a:lnTo>
                  <a:pt x="180752" y="52641"/>
                </a:lnTo>
                <a:cubicBezTo>
                  <a:pt x="180630" y="50705"/>
                  <a:pt x="180458" y="48033"/>
                  <a:pt x="178914" y="45925"/>
                </a:cubicBezTo>
                <a:cubicBezTo>
                  <a:pt x="177664" y="44234"/>
                  <a:pt x="175875" y="43278"/>
                  <a:pt x="174429" y="42519"/>
                </a:cubicBezTo>
                <a:lnTo>
                  <a:pt x="129995" y="19088"/>
                </a:lnTo>
                <a:cubicBezTo>
                  <a:pt x="123549" y="15682"/>
                  <a:pt x="117103" y="12250"/>
                  <a:pt x="110535" y="8721"/>
                </a:cubicBezTo>
                <a:lnTo>
                  <a:pt x="108893" y="7839"/>
                </a:lnTo>
                <a:cubicBezTo>
                  <a:pt x="106197" y="6393"/>
                  <a:pt x="103501" y="4947"/>
                  <a:pt x="100805" y="3501"/>
                </a:cubicBezTo>
                <a:cubicBezTo>
                  <a:pt x="100437" y="3305"/>
                  <a:pt x="100069" y="3109"/>
                  <a:pt x="99702" y="2888"/>
                </a:cubicBezTo>
                <a:cubicBezTo>
                  <a:pt x="97240" y="1531"/>
                  <a:pt x="94476" y="0"/>
                  <a:pt x="913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5" name="Google Shape;2505;p57"/>
          <p:cNvGrpSpPr/>
          <p:nvPr/>
        </p:nvGrpSpPr>
        <p:grpSpPr>
          <a:xfrm>
            <a:off x="7583913" y="-156039"/>
            <a:ext cx="1693701" cy="857873"/>
            <a:chOff x="0" y="6078527"/>
            <a:chExt cx="2501774" cy="1267169"/>
          </a:xfrm>
        </p:grpSpPr>
        <p:sp>
          <p:nvSpPr>
            <p:cNvPr id="2506" name="Google Shape;2506;p57"/>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7"/>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7"/>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7"/>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7"/>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7"/>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57"/>
          <p:cNvGrpSpPr/>
          <p:nvPr/>
        </p:nvGrpSpPr>
        <p:grpSpPr>
          <a:xfrm rot="2065613">
            <a:off x="8234694" y="2817224"/>
            <a:ext cx="1653875" cy="539976"/>
            <a:chOff x="2564525" y="5223525"/>
            <a:chExt cx="2556110" cy="834547"/>
          </a:xfrm>
        </p:grpSpPr>
        <p:sp>
          <p:nvSpPr>
            <p:cNvPr id="2513" name="Google Shape;2513;p57"/>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7"/>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7"/>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7"/>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7"/>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7"/>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7"/>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7"/>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7"/>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7"/>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57"/>
          <p:cNvGrpSpPr/>
          <p:nvPr/>
        </p:nvGrpSpPr>
        <p:grpSpPr>
          <a:xfrm rot="1445359">
            <a:off x="-981289" y="3658598"/>
            <a:ext cx="1719380" cy="916216"/>
            <a:chOff x="7463504" y="3075665"/>
            <a:chExt cx="2603050" cy="1387103"/>
          </a:xfrm>
        </p:grpSpPr>
        <p:sp>
          <p:nvSpPr>
            <p:cNvPr id="2524" name="Google Shape;2524;p57"/>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7"/>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7"/>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7"/>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7"/>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7"/>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7"/>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7"/>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7"/>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7"/>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7"/>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7"/>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7"/>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7"/>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7"/>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7"/>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7"/>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7"/>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7"/>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7"/>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7"/>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7"/>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7"/>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7"/>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7"/>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7"/>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7"/>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7"/>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7"/>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7"/>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7"/>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7"/>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7"/>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298B24E-B6E6-E425-DAC3-01373BD90875}"/>
              </a:ext>
            </a:extLst>
          </p:cNvPr>
          <p:cNvPicPr>
            <a:picLocks noChangeAspect="1"/>
          </p:cNvPicPr>
          <p:nvPr/>
        </p:nvPicPr>
        <p:blipFill>
          <a:blip r:embed="rId3"/>
          <a:stretch>
            <a:fillRect/>
          </a:stretch>
        </p:blipFill>
        <p:spPr>
          <a:xfrm>
            <a:off x="2662199" y="0"/>
            <a:ext cx="3819602" cy="5143500"/>
          </a:xfrm>
          <a:prstGeom prst="rect">
            <a:avLst/>
          </a:prstGeom>
        </p:spPr>
      </p:pic>
    </p:spTree>
    <p:extLst>
      <p:ext uri="{BB962C8B-B14F-4D97-AF65-F5344CB8AC3E}">
        <p14:creationId xmlns:p14="http://schemas.microsoft.com/office/powerpoint/2010/main" val="3233996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2"/>
        <p:cNvGrpSpPr/>
        <p:nvPr/>
      </p:nvGrpSpPr>
      <p:grpSpPr>
        <a:xfrm>
          <a:off x="0" y="0"/>
          <a:ext cx="0" cy="0"/>
          <a:chOff x="0" y="0"/>
          <a:chExt cx="0" cy="0"/>
        </a:xfrm>
      </p:grpSpPr>
      <p:grpSp>
        <p:nvGrpSpPr>
          <p:cNvPr id="2492" name="Google Shape;2492;p57"/>
          <p:cNvGrpSpPr/>
          <p:nvPr/>
        </p:nvGrpSpPr>
        <p:grpSpPr>
          <a:xfrm>
            <a:off x="4982234" y="413196"/>
            <a:ext cx="619062" cy="333196"/>
            <a:chOff x="1190000" y="1443025"/>
            <a:chExt cx="5241850" cy="2821300"/>
          </a:xfrm>
        </p:grpSpPr>
        <p:sp>
          <p:nvSpPr>
            <p:cNvPr id="2493" name="Google Shape;2493;p57"/>
            <p:cNvSpPr/>
            <p:nvPr/>
          </p:nvSpPr>
          <p:spPr>
            <a:xfrm>
              <a:off x="1190000" y="1443025"/>
              <a:ext cx="5241850" cy="2821300"/>
            </a:xfrm>
            <a:custGeom>
              <a:avLst/>
              <a:gdLst/>
              <a:ahLst/>
              <a:cxnLst/>
              <a:rect l="l" t="t" r="r" b="b"/>
              <a:pathLst>
                <a:path w="209674" h="112852" extrusionOk="0">
                  <a:moveTo>
                    <a:pt x="53528" y="39374"/>
                  </a:moveTo>
                  <a:lnTo>
                    <a:pt x="55586" y="72975"/>
                  </a:lnTo>
                  <a:cubicBezTo>
                    <a:pt x="51444" y="73220"/>
                    <a:pt x="47278" y="73368"/>
                    <a:pt x="43160" y="73441"/>
                  </a:cubicBezTo>
                  <a:cubicBezTo>
                    <a:pt x="42376" y="62290"/>
                    <a:pt x="42107" y="50991"/>
                    <a:pt x="42278" y="39790"/>
                  </a:cubicBezTo>
                  <a:cubicBezTo>
                    <a:pt x="46003" y="39643"/>
                    <a:pt x="49753" y="39496"/>
                    <a:pt x="53528" y="39374"/>
                  </a:cubicBezTo>
                  <a:close/>
                  <a:moveTo>
                    <a:pt x="79703" y="38541"/>
                  </a:moveTo>
                  <a:cubicBezTo>
                    <a:pt x="80855" y="50158"/>
                    <a:pt x="82056" y="62118"/>
                    <a:pt x="81590" y="73931"/>
                  </a:cubicBezTo>
                  <a:cubicBezTo>
                    <a:pt x="77179" y="73858"/>
                    <a:pt x="72718" y="73637"/>
                    <a:pt x="68331" y="73269"/>
                  </a:cubicBezTo>
                  <a:cubicBezTo>
                    <a:pt x="68086" y="61848"/>
                    <a:pt x="68208" y="50280"/>
                    <a:pt x="68699" y="38859"/>
                  </a:cubicBezTo>
                  <a:cubicBezTo>
                    <a:pt x="72350" y="38737"/>
                    <a:pt x="76027" y="38639"/>
                    <a:pt x="79703" y="38541"/>
                  </a:cubicBezTo>
                  <a:close/>
                  <a:moveTo>
                    <a:pt x="127985" y="38222"/>
                  </a:moveTo>
                  <a:cubicBezTo>
                    <a:pt x="132348" y="38271"/>
                    <a:pt x="136686" y="38393"/>
                    <a:pt x="141024" y="38516"/>
                  </a:cubicBezTo>
                  <a:lnTo>
                    <a:pt x="140705" y="74348"/>
                  </a:lnTo>
                  <a:lnTo>
                    <a:pt x="127422" y="74348"/>
                  </a:lnTo>
                  <a:lnTo>
                    <a:pt x="127985" y="38222"/>
                  </a:lnTo>
                  <a:close/>
                  <a:moveTo>
                    <a:pt x="156489" y="39178"/>
                  </a:moveTo>
                  <a:cubicBezTo>
                    <a:pt x="160165" y="39374"/>
                    <a:pt x="163842" y="39594"/>
                    <a:pt x="167518" y="39864"/>
                  </a:cubicBezTo>
                  <a:cubicBezTo>
                    <a:pt x="168278" y="51702"/>
                    <a:pt x="168229" y="63662"/>
                    <a:pt x="167371" y="75500"/>
                  </a:cubicBezTo>
                  <a:cubicBezTo>
                    <a:pt x="165749" y="75561"/>
                    <a:pt x="164123" y="75592"/>
                    <a:pt x="162496" y="75592"/>
                  </a:cubicBezTo>
                  <a:cubicBezTo>
                    <a:pt x="160214" y="75592"/>
                    <a:pt x="157931" y="75531"/>
                    <a:pt x="155656" y="75402"/>
                  </a:cubicBezTo>
                  <a:cubicBezTo>
                    <a:pt x="154920" y="63343"/>
                    <a:pt x="155215" y="51187"/>
                    <a:pt x="156489" y="39178"/>
                  </a:cubicBezTo>
                  <a:close/>
                  <a:moveTo>
                    <a:pt x="38185" y="39938"/>
                  </a:moveTo>
                  <a:cubicBezTo>
                    <a:pt x="37989" y="51187"/>
                    <a:pt x="38283" y="62559"/>
                    <a:pt x="39067" y="73760"/>
                  </a:cubicBezTo>
                  <a:cubicBezTo>
                    <a:pt x="39116" y="74397"/>
                    <a:pt x="39215" y="75892"/>
                    <a:pt x="40440" y="76823"/>
                  </a:cubicBezTo>
                  <a:cubicBezTo>
                    <a:pt x="41273" y="77485"/>
                    <a:pt x="42205" y="77534"/>
                    <a:pt x="42842" y="77534"/>
                  </a:cubicBezTo>
                  <a:lnTo>
                    <a:pt x="43062" y="77534"/>
                  </a:lnTo>
                  <a:cubicBezTo>
                    <a:pt x="44484" y="77509"/>
                    <a:pt x="45905" y="77485"/>
                    <a:pt x="47327" y="77436"/>
                  </a:cubicBezTo>
                  <a:lnTo>
                    <a:pt x="47400" y="106920"/>
                  </a:lnTo>
                  <a:lnTo>
                    <a:pt x="27205" y="106675"/>
                  </a:lnTo>
                  <a:cubicBezTo>
                    <a:pt x="27205" y="106650"/>
                    <a:pt x="27205" y="106601"/>
                    <a:pt x="27205" y="106552"/>
                  </a:cubicBezTo>
                  <a:lnTo>
                    <a:pt x="25955" y="44570"/>
                  </a:lnTo>
                  <a:cubicBezTo>
                    <a:pt x="25931" y="43614"/>
                    <a:pt x="25906" y="42535"/>
                    <a:pt x="26274" y="41849"/>
                  </a:cubicBezTo>
                  <a:cubicBezTo>
                    <a:pt x="26985" y="40550"/>
                    <a:pt x="29337" y="40305"/>
                    <a:pt x="31323" y="40207"/>
                  </a:cubicBezTo>
                  <a:cubicBezTo>
                    <a:pt x="33602" y="40134"/>
                    <a:pt x="35881" y="40036"/>
                    <a:pt x="38185" y="39938"/>
                  </a:cubicBezTo>
                  <a:close/>
                  <a:moveTo>
                    <a:pt x="64581" y="38982"/>
                  </a:moveTo>
                  <a:lnTo>
                    <a:pt x="64581" y="38982"/>
                  </a:lnTo>
                  <a:cubicBezTo>
                    <a:pt x="64091" y="50574"/>
                    <a:pt x="63968" y="62314"/>
                    <a:pt x="64238" y="73907"/>
                  </a:cubicBezTo>
                  <a:cubicBezTo>
                    <a:pt x="64262" y="74348"/>
                    <a:pt x="64287" y="75157"/>
                    <a:pt x="64802" y="75941"/>
                  </a:cubicBezTo>
                  <a:cubicBezTo>
                    <a:pt x="65659" y="77166"/>
                    <a:pt x="67106" y="77289"/>
                    <a:pt x="67645" y="77338"/>
                  </a:cubicBezTo>
                  <a:cubicBezTo>
                    <a:pt x="69752" y="77509"/>
                    <a:pt x="71885" y="77657"/>
                    <a:pt x="74017" y="77755"/>
                  </a:cubicBezTo>
                  <a:lnTo>
                    <a:pt x="73943" y="107239"/>
                  </a:lnTo>
                  <a:lnTo>
                    <a:pt x="51493" y="106969"/>
                  </a:lnTo>
                  <a:lnTo>
                    <a:pt x="51420" y="77289"/>
                  </a:lnTo>
                  <a:cubicBezTo>
                    <a:pt x="53577" y="77191"/>
                    <a:pt x="55733" y="77068"/>
                    <a:pt x="57890" y="76921"/>
                  </a:cubicBezTo>
                  <a:cubicBezTo>
                    <a:pt x="59018" y="76848"/>
                    <a:pt x="59875" y="75892"/>
                    <a:pt x="59802" y="74765"/>
                  </a:cubicBezTo>
                  <a:lnTo>
                    <a:pt x="57621" y="39227"/>
                  </a:lnTo>
                  <a:cubicBezTo>
                    <a:pt x="59949" y="39129"/>
                    <a:pt x="62253" y="39055"/>
                    <a:pt x="64581" y="38982"/>
                  </a:cubicBezTo>
                  <a:close/>
                  <a:moveTo>
                    <a:pt x="102325" y="38148"/>
                  </a:moveTo>
                  <a:lnTo>
                    <a:pt x="98795" y="107557"/>
                  </a:lnTo>
                  <a:lnTo>
                    <a:pt x="78036" y="107288"/>
                  </a:lnTo>
                  <a:lnTo>
                    <a:pt x="78110" y="77926"/>
                  </a:lnTo>
                  <a:cubicBezTo>
                    <a:pt x="79924" y="78000"/>
                    <a:pt x="81737" y="78049"/>
                    <a:pt x="83526" y="78049"/>
                  </a:cubicBezTo>
                  <a:lnTo>
                    <a:pt x="83551" y="78049"/>
                  </a:lnTo>
                  <a:cubicBezTo>
                    <a:pt x="84629" y="78049"/>
                    <a:pt x="85536" y="77191"/>
                    <a:pt x="85585" y="76112"/>
                  </a:cubicBezTo>
                  <a:cubicBezTo>
                    <a:pt x="86296" y="63466"/>
                    <a:pt x="85046" y="50746"/>
                    <a:pt x="83796" y="38443"/>
                  </a:cubicBezTo>
                  <a:cubicBezTo>
                    <a:pt x="89972" y="38295"/>
                    <a:pt x="96148" y="38197"/>
                    <a:pt x="102325" y="38148"/>
                  </a:cubicBezTo>
                  <a:close/>
                  <a:moveTo>
                    <a:pt x="111106" y="38090"/>
                  </a:moveTo>
                  <a:cubicBezTo>
                    <a:pt x="115375" y="38090"/>
                    <a:pt x="119640" y="38113"/>
                    <a:pt x="123892" y="38148"/>
                  </a:cubicBezTo>
                  <a:lnTo>
                    <a:pt x="123304" y="76358"/>
                  </a:lnTo>
                  <a:cubicBezTo>
                    <a:pt x="123280" y="76897"/>
                    <a:pt x="123500" y="77436"/>
                    <a:pt x="123892" y="77828"/>
                  </a:cubicBezTo>
                  <a:cubicBezTo>
                    <a:pt x="124260" y="78220"/>
                    <a:pt x="124799" y="78441"/>
                    <a:pt x="125338" y="78441"/>
                  </a:cubicBezTo>
                  <a:lnTo>
                    <a:pt x="131245" y="78441"/>
                  </a:lnTo>
                  <a:lnTo>
                    <a:pt x="131171" y="107949"/>
                  </a:lnTo>
                  <a:lnTo>
                    <a:pt x="102888" y="107606"/>
                  </a:lnTo>
                  <a:lnTo>
                    <a:pt x="106418" y="38099"/>
                  </a:lnTo>
                  <a:cubicBezTo>
                    <a:pt x="107981" y="38093"/>
                    <a:pt x="109544" y="38090"/>
                    <a:pt x="111106" y="38090"/>
                  </a:cubicBezTo>
                  <a:close/>
                  <a:moveTo>
                    <a:pt x="145117" y="38663"/>
                  </a:moveTo>
                  <a:cubicBezTo>
                    <a:pt x="147543" y="38761"/>
                    <a:pt x="149970" y="38859"/>
                    <a:pt x="152396" y="38957"/>
                  </a:cubicBezTo>
                  <a:cubicBezTo>
                    <a:pt x="151048" y="51726"/>
                    <a:pt x="150803" y="64691"/>
                    <a:pt x="151685" y="77485"/>
                  </a:cubicBezTo>
                  <a:cubicBezTo>
                    <a:pt x="151759" y="78514"/>
                    <a:pt x="152568" y="79323"/>
                    <a:pt x="153597" y="79397"/>
                  </a:cubicBezTo>
                  <a:cubicBezTo>
                    <a:pt x="155582" y="79519"/>
                    <a:pt x="157567" y="79617"/>
                    <a:pt x="159553" y="79642"/>
                  </a:cubicBezTo>
                  <a:cubicBezTo>
                    <a:pt x="159455" y="89176"/>
                    <a:pt x="158940" y="98808"/>
                    <a:pt x="158009" y="108268"/>
                  </a:cubicBezTo>
                  <a:lnTo>
                    <a:pt x="135264" y="107998"/>
                  </a:lnTo>
                  <a:lnTo>
                    <a:pt x="135338" y="78441"/>
                  </a:lnTo>
                  <a:lnTo>
                    <a:pt x="142740" y="78465"/>
                  </a:lnTo>
                  <a:cubicBezTo>
                    <a:pt x="143867" y="78465"/>
                    <a:pt x="144774" y="77559"/>
                    <a:pt x="144798" y="76431"/>
                  </a:cubicBezTo>
                  <a:lnTo>
                    <a:pt x="145117" y="38663"/>
                  </a:lnTo>
                  <a:close/>
                  <a:moveTo>
                    <a:pt x="171660" y="40158"/>
                  </a:moveTo>
                  <a:cubicBezTo>
                    <a:pt x="174797" y="40403"/>
                    <a:pt x="177934" y="40673"/>
                    <a:pt x="181096" y="40967"/>
                  </a:cubicBezTo>
                  <a:cubicBezTo>
                    <a:pt x="181218" y="40967"/>
                    <a:pt x="181561" y="41016"/>
                    <a:pt x="181758" y="41065"/>
                  </a:cubicBezTo>
                  <a:cubicBezTo>
                    <a:pt x="181782" y="41212"/>
                    <a:pt x="181782" y="41457"/>
                    <a:pt x="181782" y="41800"/>
                  </a:cubicBezTo>
                  <a:cubicBezTo>
                    <a:pt x="181807" y="63956"/>
                    <a:pt x="181292" y="86431"/>
                    <a:pt x="180312" y="108538"/>
                  </a:cubicBezTo>
                  <a:lnTo>
                    <a:pt x="162126" y="108317"/>
                  </a:lnTo>
                  <a:cubicBezTo>
                    <a:pt x="163033" y="98832"/>
                    <a:pt x="163548" y="89200"/>
                    <a:pt x="163670" y="79691"/>
                  </a:cubicBezTo>
                  <a:cubicBezTo>
                    <a:pt x="165557" y="79666"/>
                    <a:pt x="167469" y="79617"/>
                    <a:pt x="169381" y="79519"/>
                  </a:cubicBezTo>
                  <a:cubicBezTo>
                    <a:pt x="170410" y="79470"/>
                    <a:pt x="171219" y="78661"/>
                    <a:pt x="171317" y="77632"/>
                  </a:cubicBezTo>
                  <a:cubicBezTo>
                    <a:pt x="172322" y="65206"/>
                    <a:pt x="172420" y="52609"/>
                    <a:pt x="171660" y="40158"/>
                  </a:cubicBezTo>
                  <a:close/>
                  <a:moveTo>
                    <a:pt x="60684" y="4106"/>
                  </a:moveTo>
                  <a:cubicBezTo>
                    <a:pt x="64606" y="4106"/>
                    <a:pt x="68527" y="4130"/>
                    <a:pt x="72399" y="4155"/>
                  </a:cubicBezTo>
                  <a:lnTo>
                    <a:pt x="101981" y="4302"/>
                  </a:lnTo>
                  <a:cubicBezTo>
                    <a:pt x="107815" y="4326"/>
                    <a:pt x="113648" y="4351"/>
                    <a:pt x="119481" y="4375"/>
                  </a:cubicBezTo>
                  <a:cubicBezTo>
                    <a:pt x="131147" y="4449"/>
                    <a:pt x="142789" y="4498"/>
                    <a:pt x="154455" y="4571"/>
                  </a:cubicBezTo>
                  <a:cubicBezTo>
                    <a:pt x="167248" y="4645"/>
                    <a:pt x="180875" y="5503"/>
                    <a:pt x="194943" y="7096"/>
                  </a:cubicBezTo>
                  <a:cubicBezTo>
                    <a:pt x="197884" y="7439"/>
                    <a:pt x="201168" y="7954"/>
                    <a:pt x="202835" y="10012"/>
                  </a:cubicBezTo>
                  <a:cubicBezTo>
                    <a:pt x="204159" y="11654"/>
                    <a:pt x="204355" y="14105"/>
                    <a:pt x="204477" y="16899"/>
                  </a:cubicBezTo>
                  <a:cubicBezTo>
                    <a:pt x="205580" y="45256"/>
                    <a:pt x="205139" y="74029"/>
                    <a:pt x="203203" y="102361"/>
                  </a:cubicBezTo>
                  <a:cubicBezTo>
                    <a:pt x="203080" y="104420"/>
                    <a:pt x="202860" y="106381"/>
                    <a:pt x="201781" y="107459"/>
                  </a:cubicBezTo>
                  <a:cubicBezTo>
                    <a:pt x="200661" y="108580"/>
                    <a:pt x="198639" y="108737"/>
                    <a:pt x="196558" y="108737"/>
                  </a:cubicBezTo>
                  <a:cubicBezTo>
                    <a:pt x="196363" y="108737"/>
                    <a:pt x="196168" y="108736"/>
                    <a:pt x="195973" y="108734"/>
                  </a:cubicBezTo>
                  <a:lnTo>
                    <a:pt x="184404" y="108587"/>
                  </a:lnTo>
                  <a:cubicBezTo>
                    <a:pt x="185409" y="86455"/>
                    <a:pt x="185900" y="63981"/>
                    <a:pt x="185900" y="41800"/>
                  </a:cubicBezTo>
                  <a:cubicBezTo>
                    <a:pt x="185900" y="40942"/>
                    <a:pt x="185900" y="39374"/>
                    <a:pt x="184748" y="38173"/>
                  </a:cubicBezTo>
                  <a:cubicBezTo>
                    <a:pt x="183694" y="37095"/>
                    <a:pt x="182248" y="36947"/>
                    <a:pt x="181463" y="36874"/>
                  </a:cubicBezTo>
                  <a:cubicBezTo>
                    <a:pt x="158691" y="34733"/>
                    <a:pt x="135726" y="33982"/>
                    <a:pt x="112815" y="33982"/>
                  </a:cubicBezTo>
                  <a:cubicBezTo>
                    <a:pt x="85374" y="33982"/>
                    <a:pt x="58012" y="35059"/>
                    <a:pt x="31151" y="36114"/>
                  </a:cubicBezTo>
                  <a:cubicBezTo>
                    <a:pt x="29190" y="36188"/>
                    <a:pt x="24583" y="36384"/>
                    <a:pt x="22671" y="39913"/>
                  </a:cubicBezTo>
                  <a:cubicBezTo>
                    <a:pt x="21789" y="41531"/>
                    <a:pt x="21813" y="43344"/>
                    <a:pt x="21838" y="44643"/>
                  </a:cubicBezTo>
                  <a:lnTo>
                    <a:pt x="23112" y="106626"/>
                  </a:lnTo>
                  <a:lnTo>
                    <a:pt x="9608" y="106454"/>
                  </a:lnTo>
                  <a:cubicBezTo>
                    <a:pt x="8873" y="106454"/>
                    <a:pt x="7182" y="106430"/>
                    <a:pt x="6691" y="105817"/>
                  </a:cubicBezTo>
                  <a:cubicBezTo>
                    <a:pt x="6373" y="105400"/>
                    <a:pt x="6348" y="104469"/>
                    <a:pt x="6324" y="103783"/>
                  </a:cubicBezTo>
                  <a:cubicBezTo>
                    <a:pt x="5123" y="74961"/>
                    <a:pt x="4388" y="45697"/>
                    <a:pt x="4118" y="16850"/>
                  </a:cubicBezTo>
                  <a:cubicBezTo>
                    <a:pt x="4093" y="13664"/>
                    <a:pt x="4241" y="10135"/>
                    <a:pt x="6299" y="8346"/>
                  </a:cubicBezTo>
                  <a:cubicBezTo>
                    <a:pt x="7647" y="7169"/>
                    <a:pt x="9706" y="6826"/>
                    <a:pt x="11912" y="6532"/>
                  </a:cubicBezTo>
                  <a:cubicBezTo>
                    <a:pt x="28014" y="4449"/>
                    <a:pt x="44484" y="4106"/>
                    <a:pt x="60684" y="4106"/>
                  </a:cubicBezTo>
                  <a:close/>
                  <a:moveTo>
                    <a:pt x="60942" y="0"/>
                  </a:moveTo>
                  <a:cubicBezTo>
                    <a:pt x="44528" y="0"/>
                    <a:pt x="27814" y="339"/>
                    <a:pt x="11373" y="2464"/>
                  </a:cubicBezTo>
                  <a:cubicBezTo>
                    <a:pt x="8652" y="2831"/>
                    <a:pt x="5809" y="3321"/>
                    <a:pt x="3603" y="5233"/>
                  </a:cubicBezTo>
                  <a:cubicBezTo>
                    <a:pt x="246" y="8174"/>
                    <a:pt x="0" y="12782"/>
                    <a:pt x="25" y="16875"/>
                  </a:cubicBezTo>
                  <a:cubicBezTo>
                    <a:pt x="295" y="45795"/>
                    <a:pt x="1005" y="75083"/>
                    <a:pt x="2206" y="103954"/>
                  </a:cubicBezTo>
                  <a:cubicBezTo>
                    <a:pt x="2255" y="105106"/>
                    <a:pt x="2329" y="106871"/>
                    <a:pt x="3432" y="108317"/>
                  </a:cubicBezTo>
                  <a:cubicBezTo>
                    <a:pt x="5123" y="110523"/>
                    <a:pt x="8137" y="110547"/>
                    <a:pt x="9559" y="110572"/>
                  </a:cubicBezTo>
                  <a:lnTo>
                    <a:pt x="195924" y="112827"/>
                  </a:lnTo>
                  <a:cubicBezTo>
                    <a:pt x="196193" y="112851"/>
                    <a:pt x="196463" y="112851"/>
                    <a:pt x="196757" y="112851"/>
                  </a:cubicBezTo>
                  <a:cubicBezTo>
                    <a:pt x="199110" y="112851"/>
                    <a:pt x="202418" y="112631"/>
                    <a:pt x="204673" y="110351"/>
                  </a:cubicBezTo>
                  <a:cubicBezTo>
                    <a:pt x="206756" y="108268"/>
                    <a:pt x="207124" y="105400"/>
                    <a:pt x="207296" y="102631"/>
                  </a:cubicBezTo>
                  <a:cubicBezTo>
                    <a:pt x="209256" y="74152"/>
                    <a:pt x="209673" y="45256"/>
                    <a:pt x="208570" y="16728"/>
                  </a:cubicBezTo>
                  <a:cubicBezTo>
                    <a:pt x="208423" y="13321"/>
                    <a:pt x="208129" y="10061"/>
                    <a:pt x="206021" y="7439"/>
                  </a:cubicBezTo>
                  <a:cubicBezTo>
                    <a:pt x="203399" y="4179"/>
                    <a:pt x="199159" y="3444"/>
                    <a:pt x="195409" y="3027"/>
                  </a:cubicBezTo>
                  <a:cubicBezTo>
                    <a:pt x="181194" y="1410"/>
                    <a:pt x="167420" y="552"/>
                    <a:pt x="154479" y="454"/>
                  </a:cubicBezTo>
                  <a:cubicBezTo>
                    <a:pt x="142813" y="380"/>
                    <a:pt x="131147" y="331"/>
                    <a:pt x="119505" y="282"/>
                  </a:cubicBezTo>
                  <a:cubicBezTo>
                    <a:pt x="113672" y="258"/>
                    <a:pt x="107839" y="233"/>
                    <a:pt x="102006" y="184"/>
                  </a:cubicBezTo>
                  <a:lnTo>
                    <a:pt x="72424" y="37"/>
                  </a:lnTo>
                  <a:cubicBezTo>
                    <a:pt x="68618" y="19"/>
                    <a:pt x="64789" y="0"/>
                    <a:pt x="60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7"/>
            <p:cNvSpPr/>
            <p:nvPr/>
          </p:nvSpPr>
          <p:spPr>
            <a:xfrm>
              <a:off x="5368750" y="1715525"/>
              <a:ext cx="691775" cy="586250"/>
            </a:xfrm>
            <a:custGeom>
              <a:avLst/>
              <a:gdLst/>
              <a:ahLst/>
              <a:cxnLst/>
              <a:rect l="l" t="t" r="r" b="b"/>
              <a:pathLst>
                <a:path w="27671" h="23450" extrusionOk="0">
                  <a:moveTo>
                    <a:pt x="13283" y="4112"/>
                  </a:moveTo>
                  <a:cubicBezTo>
                    <a:pt x="14705" y="4112"/>
                    <a:pt x="16153" y="4400"/>
                    <a:pt x="17475" y="4970"/>
                  </a:cubicBezTo>
                  <a:cubicBezTo>
                    <a:pt x="19852" y="5999"/>
                    <a:pt x="21544" y="7813"/>
                    <a:pt x="22230" y="10092"/>
                  </a:cubicBezTo>
                  <a:cubicBezTo>
                    <a:pt x="23186" y="13131"/>
                    <a:pt x="21666" y="16832"/>
                    <a:pt x="18872" y="18376"/>
                  </a:cubicBezTo>
                  <a:cubicBezTo>
                    <a:pt x="17532" y="19108"/>
                    <a:pt x="16041" y="19359"/>
                    <a:pt x="14638" y="19359"/>
                  </a:cubicBezTo>
                  <a:cubicBezTo>
                    <a:pt x="12989" y="19359"/>
                    <a:pt x="11461" y="19013"/>
                    <a:pt x="10441" y="18695"/>
                  </a:cubicBezTo>
                  <a:cubicBezTo>
                    <a:pt x="8946" y="18254"/>
                    <a:pt x="7794" y="17714"/>
                    <a:pt x="6936" y="17053"/>
                  </a:cubicBezTo>
                  <a:cubicBezTo>
                    <a:pt x="4608" y="15264"/>
                    <a:pt x="4314" y="13033"/>
                    <a:pt x="4461" y="11514"/>
                  </a:cubicBezTo>
                  <a:cubicBezTo>
                    <a:pt x="4731" y="8818"/>
                    <a:pt x="6569" y="6269"/>
                    <a:pt x="9167" y="5019"/>
                  </a:cubicBezTo>
                  <a:cubicBezTo>
                    <a:pt x="10405" y="4412"/>
                    <a:pt x="11831" y="4112"/>
                    <a:pt x="13283" y="4112"/>
                  </a:cubicBezTo>
                  <a:close/>
                  <a:moveTo>
                    <a:pt x="13287" y="0"/>
                  </a:moveTo>
                  <a:cubicBezTo>
                    <a:pt x="11226" y="0"/>
                    <a:pt x="9193" y="442"/>
                    <a:pt x="7377" y="1318"/>
                  </a:cubicBezTo>
                  <a:cubicBezTo>
                    <a:pt x="3554" y="3181"/>
                    <a:pt x="809" y="7004"/>
                    <a:pt x="392" y="11073"/>
                  </a:cubicBezTo>
                  <a:cubicBezTo>
                    <a:pt x="0" y="14675"/>
                    <a:pt x="1495" y="18033"/>
                    <a:pt x="4412" y="20288"/>
                  </a:cubicBezTo>
                  <a:cubicBezTo>
                    <a:pt x="5686" y="21293"/>
                    <a:pt x="7279" y="22053"/>
                    <a:pt x="9265" y="22641"/>
                  </a:cubicBezTo>
                  <a:cubicBezTo>
                    <a:pt x="11103" y="23180"/>
                    <a:pt x="12916" y="23450"/>
                    <a:pt x="14608" y="23450"/>
                  </a:cubicBezTo>
                  <a:cubicBezTo>
                    <a:pt x="16936" y="23450"/>
                    <a:pt x="19044" y="22959"/>
                    <a:pt x="20857" y="21955"/>
                  </a:cubicBezTo>
                  <a:cubicBezTo>
                    <a:pt x="25342" y="19504"/>
                    <a:pt x="27671" y="13744"/>
                    <a:pt x="26151" y="8867"/>
                  </a:cubicBezTo>
                  <a:cubicBezTo>
                    <a:pt x="25097" y="5436"/>
                    <a:pt x="22597" y="2715"/>
                    <a:pt x="19117" y="1220"/>
                  </a:cubicBezTo>
                  <a:cubicBezTo>
                    <a:pt x="17259" y="405"/>
                    <a:pt x="15260" y="0"/>
                    <a:pt x="1328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7"/>
            <p:cNvSpPr/>
            <p:nvPr/>
          </p:nvSpPr>
          <p:spPr>
            <a:xfrm>
              <a:off x="1476750" y="1648725"/>
              <a:ext cx="717525" cy="627925"/>
            </a:xfrm>
            <a:custGeom>
              <a:avLst/>
              <a:gdLst/>
              <a:ahLst/>
              <a:cxnLst/>
              <a:rect l="l" t="t" r="r" b="b"/>
              <a:pathLst>
                <a:path w="28701" h="25117" extrusionOk="0">
                  <a:moveTo>
                    <a:pt x="14692" y="4099"/>
                  </a:moveTo>
                  <a:cubicBezTo>
                    <a:pt x="17731" y="4099"/>
                    <a:pt x="20362" y="5509"/>
                    <a:pt x="21985" y="8059"/>
                  </a:cubicBezTo>
                  <a:cubicBezTo>
                    <a:pt x="24117" y="11416"/>
                    <a:pt x="23308" y="16465"/>
                    <a:pt x="20269" y="18891"/>
                  </a:cubicBezTo>
                  <a:cubicBezTo>
                    <a:pt x="19044" y="19847"/>
                    <a:pt x="17402" y="20534"/>
                    <a:pt x="15539" y="20852"/>
                  </a:cubicBezTo>
                  <a:cubicBezTo>
                    <a:pt x="14887" y="20969"/>
                    <a:pt x="14197" y="21031"/>
                    <a:pt x="13493" y="21031"/>
                  </a:cubicBezTo>
                  <a:cubicBezTo>
                    <a:pt x="10648" y="21031"/>
                    <a:pt x="7577" y="20024"/>
                    <a:pt x="5907" y="17568"/>
                  </a:cubicBezTo>
                  <a:cubicBezTo>
                    <a:pt x="4461" y="15411"/>
                    <a:pt x="4339" y="12250"/>
                    <a:pt x="5589" y="9676"/>
                  </a:cubicBezTo>
                  <a:cubicBezTo>
                    <a:pt x="7157" y="6515"/>
                    <a:pt x="10515" y="4333"/>
                    <a:pt x="14167" y="4113"/>
                  </a:cubicBezTo>
                  <a:cubicBezTo>
                    <a:pt x="14343" y="4103"/>
                    <a:pt x="14518" y="4099"/>
                    <a:pt x="14692" y="4099"/>
                  </a:cubicBezTo>
                  <a:close/>
                  <a:moveTo>
                    <a:pt x="14692" y="0"/>
                  </a:moveTo>
                  <a:cubicBezTo>
                    <a:pt x="14445" y="0"/>
                    <a:pt x="14196" y="7"/>
                    <a:pt x="13946" y="20"/>
                  </a:cubicBezTo>
                  <a:cubicBezTo>
                    <a:pt x="8750" y="314"/>
                    <a:pt x="4143" y="3328"/>
                    <a:pt x="1912" y="7863"/>
                  </a:cubicBezTo>
                  <a:cubicBezTo>
                    <a:pt x="1" y="11784"/>
                    <a:pt x="221" y="16490"/>
                    <a:pt x="2500" y="19847"/>
                  </a:cubicBezTo>
                  <a:cubicBezTo>
                    <a:pt x="5025" y="23597"/>
                    <a:pt x="9510" y="25117"/>
                    <a:pt x="13578" y="25117"/>
                  </a:cubicBezTo>
                  <a:cubicBezTo>
                    <a:pt x="14510" y="25117"/>
                    <a:pt x="15392" y="25043"/>
                    <a:pt x="16250" y="24896"/>
                  </a:cubicBezTo>
                  <a:cubicBezTo>
                    <a:pt x="18774" y="24455"/>
                    <a:pt x="21054" y="23499"/>
                    <a:pt x="22818" y="22102"/>
                  </a:cubicBezTo>
                  <a:cubicBezTo>
                    <a:pt x="27499" y="18401"/>
                    <a:pt x="28700" y="10951"/>
                    <a:pt x="25441" y="5853"/>
                  </a:cubicBezTo>
                  <a:cubicBezTo>
                    <a:pt x="23049" y="2090"/>
                    <a:pt x="19160" y="0"/>
                    <a:pt x="146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7"/>
            <p:cNvSpPr/>
            <p:nvPr/>
          </p:nvSpPr>
          <p:spPr>
            <a:xfrm>
              <a:off x="2530625" y="1737375"/>
              <a:ext cx="2432525" cy="129375"/>
            </a:xfrm>
            <a:custGeom>
              <a:avLst/>
              <a:gdLst/>
              <a:ahLst/>
              <a:cxnLst/>
              <a:rect l="l" t="t" r="r" b="b"/>
              <a:pathLst>
                <a:path w="97301" h="5175" extrusionOk="0">
                  <a:moveTo>
                    <a:pt x="31957" y="1"/>
                  </a:moveTo>
                  <a:cubicBezTo>
                    <a:pt x="21957" y="1"/>
                    <a:pt x="11973" y="83"/>
                    <a:pt x="2035" y="248"/>
                  </a:cubicBezTo>
                  <a:cubicBezTo>
                    <a:pt x="908" y="273"/>
                    <a:pt x="1" y="1204"/>
                    <a:pt x="25" y="2331"/>
                  </a:cubicBezTo>
                  <a:cubicBezTo>
                    <a:pt x="25" y="3459"/>
                    <a:pt x="957" y="4366"/>
                    <a:pt x="2059" y="4366"/>
                  </a:cubicBezTo>
                  <a:cubicBezTo>
                    <a:pt x="2084" y="4366"/>
                    <a:pt x="2084" y="4366"/>
                    <a:pt x="2108" y="4341"/>
                  </a:cubicBezTo>
                  <a:cubicBezTo>
                    <a:pt x="12011" y="4184"/>
                    <a:pt x="21961" y="4105"/>
                    <a:pt x="31929" y="4105"/>
                  </a:cubicBezTo>
                  <a:cubicBezTo>
                    <a:pt x="53021" y="4105"/>
                    <a:pt x="74190" y="4459"/>
                    <a:pt x="95144" y="5174"/>
                  </a:cubicBezTo>
                  <a:lnTo>
                    <a:pt x="95217" y="5174"/>
                  </a:lnTo>
                  <a:cubicBezTo>
                    <a:pt x="96296" y="5174"/>
                    <a:pt x="97227" y="4292"/>
                    <a:pt x="97251" y="3189"/>
                  </a:cubicBezTo>
                  <a:cubicBezTo>
                    <a:pt x="97301" y="2062"/>
                    <a:pt x="96418" y="1106"/>
                    <a:pt x="95266" y="1081"/>
                  </a:cubicBezTo>
                  <a:cubicBezTo>
                    <a:pt x="74274" y="366"/>
                    <a:pt x="53079" y="1"/>
                    <a:pt x="3195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7"/>
            <p:cNvSpPr/>
            <p:nvPr/>
          </p:nvSpPr>
          <p:spPr>
            <a:xfrm>
              <a:off x="2602325" y="1976025"/>
              <a:ext cx="2252375" cy="121725"/>
            </a:xfrm>
            <a:custGeom>
              <a:avLst/>
              <a:gdLst/>
              <a:ahLst/>
              <a:cxnLst/>
              <a:rect l="l" t="t" r="r" b="b"/>
              <a:pathLst>
                <a:path w="90095" h="4869" extrusionOk="0">
                  <a:moveTo>
                    <a:pt x="52222" y="0"/>
                  </a:moveTo>
                  <a:cubicBezTo>
                    <a:pt x="35455" y="0"/>
                    <a:pt x="18666" y="250"/>
                    <a:pt x="2010" y="751"/>
                  </a:cubicBezTo>
                  <a:cubicBezTo>
                    <a:pt x="883" y="800"/>
                    <a:pt x="0" y="1731"/>
                    <a:pt x="25" y="2883"/>
                  </a:cubicBezTo>
                  <a:cubicBezTo>
                    <a:pt x="49" y="3986"/>
                    <a:pt x="956" y="4868"/>
                    <a:pt x="2059" y="4868"/>
                  </a:cubicBezTo>
                  <a:lnTo>
                    <a:pt x="2132" y="4868"/>
                  </a:lnTo>
                  <a:cubicBezTo>
                    <a:pt x="18827" y="4351"/>
                    <a:pt x="35664" y="4095"/>
                    <a:pt x="52477" y="4095"/>
                  </a:cubicBezTo>
                  <a:cubicBezTo>
                    <a:pt x="64345" y="4095"/>
                    <a:pt x="76202" y="4222"/>
                    <a:pt x="87987" y="4476"/>
                  </a:cubicBezTo>
                  <a:cubicBezTo>
                    <a:pt x="88001" y="4476"/>
                    <a:pt x="88016" y="4476"/>
                    <a:pt x="88030" y="4476"/>
                  </a:cubicBezTo>
                  <a:cubicBezTo>
                    <a:pt x="89115" y="4476"/>
                    <a:pt x="90046" y="3579"/>
                    <a:pt x="90070" y="2466"/>
                  </a:cubicBezTo>
                  <a:cubicBezTo>
                    <a:pt x="90094" y="1339"/>
                    <a:pt x="89188" y="408"/>
                    <a:pt x="88060" y="383"/>
                  </a:cubicBezTo>
                  <a:cubicBezTo>
                    <a:pt x="76163" y="128"/>
                    <a:pt x="64198" y="0"/>
                    <a:pt x="522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8" name="Google Shape;2498;p57"/>
          <p:cNvSpPr/>
          <p:nvPr/>
        </p:nvSpPr>
        <p:spPr>
          <a:xfrm>
            <a:off x="6694505" y="4165256"/>
            <a:ext cx="608930" cy="617456"/>
          </a:xfrm>
          <a:custGeom>
            <a:avLst/>
            <a:gdLst/>
            <a:ahLst/>
            <a:cxnLst/>
            <a:rect l="l" t="t" r="r" b="b"/>
            <a:pathLst>
              <a:path w="206242" h="209130" extrusionOk="0">
                <a:moveTo>
                  <a:pt x="123268" y="18865"/>
                </a:moveTo>
                <a:cubicBezTo>
                  <a:pt x="123312" y="18865"/>
                  <a:pt x="123357" y="18866"/>
                  <a:pt x="123402" y="18868"/>
                </a:cubicBezTo>
                <a:cubicBezTo>
                  <a:pt x="127961" y="19039"/>
                  <a:pt x="134014" y="23868"/>
                  <a:pt x="134235" y="28745"/>
                </a:cubicBezTo>
                <a:cubicBezTo>
                  <a:pt x="134358" y="32323"/>
                  <a:pt x="131833" y="35656"/>
                  <a:pt x="129309" y="38426"/>
                </a:cubicBezTo>
                <a:cubicBezTo>
                  <a:pt x="124284" y="43989"/>
                  <a:pt x="118745" y="48695"/>
                  <a:pt x="112863" y="52396"/>
                </a:cubicBezTo>
                <a:cubicBezTo>
                  <a:pt x="110088" y="54157"/>
                  <a:pt x="107855" y="55015"/>
                  <a:pt x="106005" y="55015"/>
                </a:cubicBezTo>
                <a:cubicBezTo>
                  <a:pt x="105306" y="55015"/>
                  <a:pt x="104662" y="54892"/>
                  <a:pt x="104065" y="54651"/>
                </a:cubicBezTo>
                <a:cubicBezTo>
                  <a:pt x="102741" y="54111"/>
                  <a:pt x="101614" y="52935"/>
                  <a:pt x="100364" y="51342"/>
                </a:cubicBezTo>
                <a:cubicBezTo>
                  <a:pt x="98795" y="49357"/>
                  <a:pt x="97055" y="46759"/>
                  <a:pt x="97398" y="44259"/>
                </a:cubicBezTo>
                <a:cubicBezTo>
                  <a:pt x="97643" y="42519"/>
                  <a:pt x="98942" y="40877"/>
                  <a:pt x="100241" y="39308"/>
                </a:cubicBezTo>
                <a:cubicBezTo>
                  <a:pt x="102986" y="36048"/>
                  <a:pt x="105903" y="32887"/>
                  <a:pt x="108942" y="29921"/>
                </a:cubicBezTo>
                <a:cubicBezTo>
                  <a:pt x="111736" y="27152"/>
                  <a:pt x="114653" y="24505"/>
                  <a:pt x="117618" y="22078"/>
                </a:cubicBezTo>
                <a:lnTo>
                  <a:pt x="118084" y="21686"/>
                </a:lnTo>
                <a:cubicBezTo>
                  <a:pt x="119758" y="20299"/>
                  <a:pt x="121456" y="18865"/>
                  <a:pt x="123268" y="18865"/>
                </a:cubicBezTo>
                <a:close/>
                <a:moveTo>
                  <a:pt x="127471" y="46171"/>
                </a:moveTo>
                <a:lnTo>
                  <a:pt x="132593" y="51121"/>
                </a:lnTo>
                <a:cubicBezTo>
                  <a:pt x="130926" y="52592"/>
                  <a:pt x="129186" y="54136"/>
                  <a:pt x="127348" y="55827"/>
                </a:cubicBezTo>
                <a:cubicBezTo>
                  <a:pt x="126245" y="55165"/>
                  <a:pt x="125314" y="54062"/>
                  <a:pt x="124333" y="52861"/>
                </a:cubicBezTo>
                <a:cubicBezTo>
                  <a:pt x="123721" y="52126"/>
                  <a:pt x="123084" y="51342"/>
                  <a:pt x="122373" y="50631"/>
                </a:cubicBezTo>
                <a:cubicBezTo>
                  <a:pt x="124113" y="49234"/>
                  <a:pt x="125804" y="47739"/>
                  <a:pt x="127471" y="46171"/>
                </a:cubicBezTo>
                <a:close/>
                <a:moveTo>
                  <a:pt x="165017" y="4100"/>
                </a:moveTo>
                <a:cubicBezTo>
                  <a:pt x="165719" y="4100"/>
                  <a:pt x="166423" y="4121"/>
                  <a:pt x="167126" y="4162"/>
                </a:cubicBezTo>
                <a:cubicBezTo>
                  <a:pt x="180262" y="4922"/>
                  <a:pt x="192541" y="13035"/>
                  <a:pt x="198423" y="24799"/>
                </a:cubicBezTo>
                <a:cubicBezTo>
                  <a:pt x="200433" y="28794"/>
                  <a:pt x="201561" y="32838"/>
                  <a:pt x="201781" y="36784"/>
                </a:cubicBezTo>
                <a:cubicBezTo>
                  <a:pt x="202124" y="42935"/>
                  <a:pt x="200237" y="49626"/>
                  <a:pt x="196340" y="56195"/>
                </a:cubicBezTo>
                <a:cubicBezTo>
                  <a:pt x="192934" y="61905"/>
                  <a:pt x="188350" y="67052"/>
                  <a:pt x="183865" y="71831"/>
                </a:cubicBezTo>
                <a:cubicBezTo>
                  <a:pt x="183007" y="71169"/>
                  <a:pt x="182125" y="70630"/>
                  <a:pt x="181194" y="70189"/>
                </a:cubicBezTo>
                <a:cubicBezTo>
                  <a:pt x="179906" y="69604"/>
                  <a:pt x="178397" y="69245"/>
                  <a:pt x="176886" y="69245"/>
                </a:cubicBezTo>
                <a:cubicBezTo>
                  <a:pt x="174918" y="69245"/>
                  <a:pt x="172948" y="69854"/>
                  <a:pt x="171464" y="71366"/>
                </a:cubicBezTo>
                <a:lnTo>
                  <a:pt x="170655" y="72199"/>
                </a:lnTo>
                <a:cubicBezTo>
                  <a:pt x="168939" y="73988"/>
                  <a:pt x="167297" y="75679"/>
                  <a:pt x="165435" y="77297"/>
                </a:cubicBezTo>
                <a:cubicBezTo>
                  <a:pt x="165141" y="77566"/>
                  <a:pt x="164846" y="77836"/>
                  <a:pt x="164528" y="78081"/>
                </a:cubicBezTo>
                <a:cubicBezTo>
                  <a:pt x="162690" y="76120"/>
                  <a:pt x="160778" y="74135"/>
                  <a:pt x="158891" y="72223"/>
                </a:cubicBezTo>
                <a:cubicBezTo>
                  <a:pt x="158842" y="72174"/>
                  <a:pt x="158793" y="72150"/>
                  <a:pt x="158744" y="72101"/>
                </a:cubicBezTo>
                <a:cubicBezTo>
                  <a:pt x="160239" y="70312"/>
                  <a:pt x="161611" y="68400"/>
                  <a:pt x="162861" y="66415"/>
                </a:cubicBezTo>
                <a:cubicBezTo>
                  <a:pt x="163768" y="64969"/>
                  <a:pt x="164626" y="63376"/>
                  <a:pt x="164822" y="61513"/>
                </a:cubicBezTo>
                <a:cubicBezTo>
                  <a:pt x="165116" y="58768"/>
                  <a:pt x="163866" y="56317"/>
                  <a:pt x="162886" y="54700"/>
                </a:cubicBezTo>
                <a:cubicBezTo>
                  <a:pt x="160754" y="51219"/>
                  <a:pt x="157837" y="48180"/>
                  <a:pt x="154406" y="45925"/>
                </a:cubicBezTo>
                <a:cubicBezTo>
                  <a:pt x="151700" y="44130"/>
                  <a:pt x="148884" y="43236"/>
                  <a:pt x="146198" y="43236"/>
                </a:cubicBezTo>
                <a:cubicBezTo>
                  <a:pt x="143531" y="43236"/>
                  <a:pt x="140992" y="44118"/>
                  <a:pt x="138818" y="45876"/>
                </a:cubicBezTo>
                <a:cubicBezTo>
                  <a:pt x="137789" y="46710"/>
                  <a:pt x="136759" y="47543"/>
                  <a:pt x="135706" y="48450"/>
                </a:cubicBezTo>
                <a:lnTo>
                  <a:pt x="130387" y="43278"/>
                </a:lnTo>
                <a:cubicBezTo>
                  <a:pt x="131049" y="42592"/>
                  <a:pt x="131711" y="41881"/>
                  <a:pt x="132348" y="41171"/>
                </a:cubicBezTo>
                <a:cubicBezTo>
                  <a:pt x="135240" y="37985"/>
                  <a:pt x="138524" y="33671"/>
                  <a:pt x="138328" y="28598"/>
                </a:cubicBezTo>
                <a:cubicBezTo>
                  <a:pt x="138205" y="25559"/>
                  <a:pt x="136637" y="22495"/>
                  <a:pt x="134284" y="20020"/>
                </a:cubicBezTo>
                <a:cubicBezTo>
                  <a:pt x="141231" y="10178"/>
                  <a:pt x="152991" y="4100"/>
                  <a:pt x="165017" y="4100"/>
                </a:cubicBezTo>
                <a:close/>
                <a:moveTo>
                  <a:pt x="146171" y="47322"/>
                </a:moveTo>
                <a:cubicBezTo>
                  <a:pt x="148573" y="47322"/>
                  <a:pt x="150778" y="48425"/>
                  <a:pt x="152151" y="49332"/>
                </a:cubicBezTo>
                <a:cubicBezTo>
                  <a:pt x="155067" y="51268"/>
                  <a:pt x="157567" y="53866"/>
                  <a:pt x="159381" y="56832"/>
                </a:cubicBezTo>
                <a:cubicBezTo>
                  <a:pt x="160435" y="58572"/>
                  <a:pt x="160876" y="59920"/>
                  <a:pt x="160754" y="61072"/>
                </a:cubicBezTo>
                <a:cubicBezTo>
                  <a:pt x="160631" y="62150"/>
                  <a:pt x="159969" y="63278"/>
                  <a:pt x="159381" y="64258"/>
                </a:cubicBezTo>
                <a:cubicBezTo>
                  <a:pt x="155386" y="70679"/>
                  <a:pt x="149847" y="76120"/>
                  <a:pt x="143352" y="80017"/>
                </a:cubicBezTo>
                <a:cubicBezTo>
                  <a:pt x="140093" y="81964"/>
                  <a:pt x="137401" y="82906"/>
                  <a:pt x="135022" y="82906"/>
                </a:cubicBezTo>
                <a:cubicBezTo>
                  <a:pt x="134646" y="82906"/>
                  <a:pt x="134278" y="82882"/>
                  <a:pt x="133916" y="82836"/>
                </a:cubicBezTo>
                <a:cubicBezTo>
                  <a:pt x="131367" y="82517"/>
                  <a:pt x="129039" y="81047"/>
                  <a:pt x="127250" y="79797"/>
                </a:cubicBezTo>
                <a:cubicBezTo>
                  <a:pt x="125730" y="78694"/>
                  <a:pt x="124088" y="77370"/>
                  <a:pt x="123329" y="75655"/>
                </a:cubicBezTo>
                <a:cubicBezTo>
                  <a:pt x="122691" y="74233"/>
                  <a:pt x="122642" y="72468"/>
                  <a:pt x="122642" y="70924"/>
                </a:cubicBezTo>
                <a:cubicBezTo>
                  <a:pt x="122667" y="68915"/>
                  <a:pt x="122789" y="67322"/>
                  <a:pt x="123402" y="65974"/>
                </a:cubicBezTo>
                <a:cubicBezTo>
                  <a:pt x="124039" y="64552"/>
                  <a:pt x="125240" y="63376"/>
                  <a:pt x="126711" y="61979"/>
                </a:cubicBezTo>
                <a:cubicBezTo>
                  <a:pt x="132348" y="56734"/>
                  <a:pt x="137005" y="52616"/>
                  <a:pt x="141392" y="49063"/>
                </a:cubicBezTo>
                <a:cubicBezTo>
                  <a:pt x="142985" y="47788"/>
                  <a:pt x="144627" y="47322"/>
                  <a:pt x="146171" y="47322"/>
                </a:cubicBezTo>
                <a:close/>
                <a:moveTo>
                  <a:pt x="156023" y="75140"/>
                </a:moveTo>
                <a:cubicBezTo>
                  <a:pt x="157861" y="77003"/>
                  <a:pt x="159700" y="78914"/>
                  <a:pt x="161489" y="80826"/>
                </a:cubicBezTo>
                <a:cubicBezTo>
                  <a:pt x="159553" y="82615"/>
                  <a:pt x="157641" y="84453"/>
                  <a:pt x="155778" y="86291"/>
                </a:cubicBezTo>
                <a:cubicBezTo>
                  <a:pt x="154920" y="85262"/>
                  <a:pt x="153940" y="84355"/>
                  <a:pt x="153009" y="83497"/>
                </a:cubicBezTo>
                <a:cubicBezTo>
                  <a:pt x="151906" y="82468"/>
                  <a:pt x="150852" y="81488"/>
                  <a:pt x="150092" y="80385"/>
                </a:cubicBezTo>
                <a:cubicBezTo>
                  <a:pt x="152200" y="78792"/>
                  <a:pt x="154185" y="77052"/>
                  <a:pt x="156023" y="75140"/>
                </a:cubicBezTo>
                <a:close/>
                <a:moveTo>
                  <a:pt x="120780" y="79355"/>
                </a:moveTo>
                <a:cubicBezTo>
                  <a:pt x="121956" y="80924"/>
                  <a:pt x="123476" y="82125"/>
                  <a:pt x="124873" y="83130"/>
                </a:cubicBezTo>
                <a:cubicBezTo>
                  <a:pt x="125804" y="83767"/>
                  <a:pt x="126858" y="84478"/>
                  <a:pt x="128034" y="85115"/>
                </a:cubicBezTo>
                <a:cubicBezTo>
                  <a:pt x="127054" y="86218"/>
                  <a:pt x="126049" y="87321"/>
                  <a:pt x="124897" y="88032"/>
                </a:cubicBezTo>
                <a:cubicBezTo>
                  <a:pt x="124038" y="88580"/>
                  <a:pt x="123111" y="88869"/>
                  <a:pt x="122299" y="88869"/>
                </a:cubicBezTo>
                <a:cubicBezTo>
                  <a:pt x="122022" y="88869"/>
                  <a:pt x="121758" y="88835"/>
                  <a:pt x="121515" y="88767"/>
                </a:cubicBezTo>
                <a:cubicBezTo>
                  <a:pt x="119995" y="88301"/>
                  <a:pt x="118868" y="86463"/>
                  <a:pt x="117863" y="84600"/>
                </a:cubicBezTo>
                <a:cubicBezTo>
                  <a:pt x="117618" y="84184"/>
                  <a:pt x="117299" y="83571"/>
                  <a:pt x="117299" y="83252"/>
                </a:cubicBezTo>
                <a:cubicBezTo>
                  <a:pt x="117324" y="82811"/>
                  <a:pt x="118010" y="82076"/>
                  <a:pt x="118231" y="81831"/>
                </a:cubicBezTo>
                <a:cubicBezTo>
                  <a:pt x="119015" y="80948"/>
                  <a:pt x="119873" y="80115"/>
                  <a:pt x="120780" y="79355"/>
                </a:cubicBezTo>
                <a:close/>
                <a:moveTo>
                  <a:pt x="176880" y="73351"/>
                </a:moveTo>
                <a:cubicBezTo>
                  <a:pt x="177787" y="73351"/>
                  <a:pt x="178718" y="73571"/>
                  <a:pt x="179503" y="73939"/>
                </a:cubicBezTo>
                <a:cubicBezTo>
                  <a:pt x="181341" y="74772"/>
                  <a:pt x="183007" y="76390"/>
                  <a:pt x="184552" y="78914"/>
                </a:cubicBezTo>
                <a:cubicBezTo>
                  <a:pt x="185679" y="80703"/>
                  <a:pt x="186218" y="82174"/>
                  <a:pt x="186267" y="83473"/>
                </a:cubicBezTo>
                <a:cubicBezTo>
                  <a:pt x="186390" y="86610"/>
                  <a:pt x="183792" y="89478"/>
                  <a:pt x="181145" y="92149"/>
                </a:cubicBezTo>
                <a:lnTo>
                  <a:pt x="170802" y="102516"/>
                </a:lnTo>
                <a:cubicBezTo>
                  <a:pt x="168964" y="104330"/>
                  <a:pt x="166905" y="106413"/>
                  <a:pt x="164479" y="107148"/>
                </a:cubicBezTo>
                <a:cubicBezTo>
                  <a:pt x="163823" y="107342"/>
                  <a:pt x="163129" y="107436"/>
                  <a:pt x="162420" y="107436"/>
                </a:cubicBezTo>
                <a:cubicBezTo>
                  <a:pt x="160608" y="107436"/>
                  <a:pt x="158697" y="106822"/>
                  <a:pt x="157077" y="105678"/>
                </a:cubicBezTo>
                <a:cubicBezTo>
                  <a:pt x="154430" y="103815"/>
                  <a:pt x="152960" y="100972"/>
                  <a:pt x="152175" y="98938"/>
                </a:cubicBezTo>
                <a:cubicBezTo>
                  <a:pt x="151930" y="98276"/>
                  <a:pt x="151661" y="97467"/>
                  <a:pt x="151783" y="96879"/>
                </a:cubicBezTo>
                <a:cubicBezTo>
                  <a:pt x="151906" y="96291"/>
                  <a:pt x="152470" y="95654"/>
                  <a:pt x="153131" y="94918"/>
                </a:cubicBezTo>
                <a:cubicBezTo>
                  <a:pt x="157861" y="89845"/>
                  <a:pt x="162886" y="84968"/>
                  <a:pt x="168131" y="80385"/>
                </a:cubicBezTo>
                <a:cubicBezTo>
                  <a:pt x="170140" y="78645"/>
                  <a:pt x="171905" y="76831"/>
                  <a:pt x="173596" y="75066"/>
                </a:cubicBezTo>
                <a:lnTo>
                  <a:pt x="174405" y="74233"/>
                </a:lnTo>
                <a:cubicBezTo>
                  <a:pt x="175018" y="73620"/>
                  <a:pt x="175924" y="73351"/>
                  <a:pt x="176880" y="73351"/>
                </a:cubicBezTo>
                <a:close/>
                <a:moveTo>
                  <a:pt x="46065" y="99033"/>
                </a:moveTo>
                <a:cubicBezTo>
                  <a:pt x="46110" y="99033"/>
                  <a:pt x="46155" y="99034"/>
                  <a:pt x="46200" y="99036"/>
                </a:cubicBezTo>
                <a:cubicBezTo>
                  <a:pt x="50758" y="99208"/>
                  <a:pt x="56812" y="104036"/>
                  <a:pt x="57008" y="108937"/>
                </a:cubicBezTo>
                <a:cubicBezTo>
                  <a:pt x="57155" y="112491"/>
                  <a:pt x="54631" y="115824"/>
                  <a:pt x="52106" y="118594"/>
                </a:cubicBezTo>
                <a:cubicBezTo>
                  <a:pt x="47082" y="124157"/>
                  <a:pt x="41543" y="128863"/>
                  <a:pt x="35661" y="132564"/>
                </a:cubicBezTo>
                <a:cubicBezTo>
                  <a:pt x="32885" y="134325"/>
                  <a:pt x="30652" y="135183"/>
                  <a:pt x="28802" y="135183"/>
                </a:cubicBezTo>
                <a:cubicBezTo>
                  <a:pt x="28104" y="135183"/>
                  <a:pt x="27460" y="135061"/>
                  <a:pt x="26862" y="134819"/>
                </a:cubicBezTo>
                <a:cubicBezTo>
                  <a:pt x="25539" y="134280"/>
                  <a:pt x="24411" y="133103"/>
                  <a:pt x="23161" y="131510"/>
                </a:cubicBezTo>
                <a:cubicBezTo>
                  <a:pt x="21593" y="129525"/>
                  <a:pt x="19853" y="126927"/>
                  <a:pt x="20196" y="124427"/>
                </a:cubicBezTo>
                <a:cubicBezTo>
                  <a:pt x="20441" y="122687"/>
                  <a:pt x="21740" y="121045"/>
                  <a:pt x="23039" y="119476"/>
                </a:cubicBezTo>
                <a:cubicBezTo>
                  <a:pt x="25784" y="116217"/>
                  <a:pt x="28700" y="113055"/>
                  <a:pt x="31739" y="110089"/>
                </a:cubicBezTo>
                <a:cubicBezTo>
                  <a:pt x="34533" y="107320"/>
                  <a:pt x="37450" y="104673"/>
                  <a:pt x="40415" y="102247"/>
                </a:cubicBezTo>
                <a:lnTo>
                  <a:pt x="40881" y="101854"/>
                </a:lnTo>
                <a:cubicBezTo>
                  <a:pt x="42555" y="100467"/>
                  <a:pt x="44253" y="99033"/>
                  <a:pt x="46065" y="99033"/>
                </a:cubicBezTo>
                <a:close/>
                <a:moveTo>
                  <a:pt x="50268" y="126339"/>
                </a:moveTo>
                <a:lnTo>
                  <a:pt x="55390" y="131289"/>
                </a:lnTo>
                <a:cubicBezTo>
                  <a:pt x="53724" y="132760"/>
                  <a:pt x="51984" y="134304"/>
                  <a:pt x="50145" y="135995"/>
                </a:cubicBezTo>
                <a:cubicBezTo>
                  <a:pt x="49043" y="135333"/>
                  <a:pt x="48111" y="134231"/>
                  <a:pt x="47131" y="133030"/>
                </a:cubicBezTo>
                <a:cubicBezTo>
                  <a:pt x="46518" y="132294"/>
                  <a:pt x="45905" y="131510"/>
                  <a:pt x="45170" y="130799"/>
                </a:cubicBezTo>
                <a:cubicBezTo>
                  <a:pt x="46910" y="129402"/>
                  <a:pt x="48601" y="127907"/>
                  <a:pt x="50268" y="126339"/>
                </a:cubicBezTo>
                <a:close/>
                <a:moveTo>
                  <a:pt x="119064" y="53156"/>
                </a:moveTo>
                <a:cubicBezTo>
                  <a:pt x="119799" y="53793"/>
                  <a:pt x="120486" y="54602"/>
                  <a:pt x="121172" y="55459"/>
                </a:cubicBezTo>
                <a:cubicBezTo>
                  <a:pt x="122054" y="56538"/>
                  <a:pt x="123035" y="57714"/>
                  <a:pt x="124260" y="58670"/>
                </a:cubicBezTo>
                <a:cubicBezTo>
                  <a:pt x="124137" y="58793"/>
                  <a:pt x="124039" y="58891"/>
                  <a:pt x="123917" y="58989"/>
                </a:cubicBezTo>
                <a:cubicBezTo>
                  <a:pt x="122495" y="60337"/>
                  <a:pt x="120706" y="62003"/>
                  <a:pt x="119677" y="64258"/>
                </a:cubicBezTo>
                <a:cubicBezTo>
                  <a:pt x="118696" y="66390"/>
                  <a:pt x="118549" y="68719"/>
                  <a:pt x="118549" y="70900"/>
                </a:cubicBezTo>
                <a:cubicBezTo>
                  <a:pt x="118549" y="72419"/>
                  <a:pt x="118598" y="73988"/>
                  <a:pt x="118966" y="75532"/>
                </a:cubicBezTo>
                <a:cubicBezTo>
                  <a:pt x="117643" y="76610"/>
                  <a:pt x="116368" y="77787"/>
                  <a:pt x="115192" y="79061"/>
                </a:cubicBezTo>
                <a:cubicBezTo>
                  <a:pt x="114236" y="80091"/>
                  <a:pt x="113256" y="81414"/>
                  <a:pt x="113206" y="83130"/>
                </a:cubicBezTo>
                <a:cubicBezTo>
                  <a:pt x="113157" y="84576"/>
                  <a:pt x="113795" y="85728"/>
                  <a:pt x="114260" y="86585"/>
                </a:cubicBezTo>
                <a:cubicBezTo>
                  <a:pt x="115314" y="88497"/>
                  <a:pt x="117079" y="91732"/>
                  <a:pt x="120363" y="92688"/>
                </a:cubicBezTo>
                <a:cubicBezTo>
                  <a:pt x="121000" y="92884"/>
                  <a:pt x="121662" y="92982"/>
                  <a:pt x="122324" y="92982"/>
                </a:cubicBezTo>
                <a:cubicBezTo>
                  <a:pt x="123917" y="92982"/>
                  <a:pt x="125559" y="92468"/>
                  <a:pt x="127078" y="91512"/>
                </a:cubicBezTo>
                <a:cubicBezTo>
                  <a:pt x="128843" y="90384"/>
                  <a:pt x="130191" y="88865"/>
                  <a:pt x="131367" y="87517"/>
                </a:cubicBezTo>
                <a:cubicBezTo>
                  <a:pt x="131613" y="87247"/>
                  <a:pt x="131735" y="86929"/>
                  <a:pt x="131809" y="86610"/>
                </a:cubicBezTo>
                <a:cubicBezTo>
                  <a:pt x="132323" y="86733"/>
                  <a:pt x="132863" y="86831"/>
                  <a:pt x="133402" y="86904"/>
                </a:cubicBezTo>
                <a:cubicBezTo>
                  <a:pt x="133941" y="86978"/>
                  <a:pt x="134456" y="87002"/>
                  <a:pt x="134995" y="87002"/>
                </a:cubicBezTo>
                <a:cubicBezTo>
                  <a:pt x="139137" y="87002"/>
                  <a:pt x="142887" y="85066"/>
                  <a:pt x="145460" y="83522"/>
                </a:cubicBezTo>
                <a:cubicBezTo>
                  <a:pt x="145901" y="83277"/>
                  <a:pt x="146318" y="83007"/>
                  <a:pt x="146734" y="82738"/>
                </a:cubicBezTo>
                <a:cubicBezTo>
                  <a:pt x="147739" y="84184"/>
                  <a:pt x="148989" y="85336"/>
                  <a:pt x="150215" y="86487"/>
                </a:cubicBezTo>
                <a:cubicBezTo>
                  <a:pt x="151195" y="87394"/>
                  <a:pt x="152126" y="88277"/>
                  <a:pt x="152886" y="89257"/>
                </a:cubicBezTo>
                <a:cubicBezTo>
                  <a:pt x="151955" y="90213"/>
                  <a:pt x="151024" y="91169"/>
                  <a:pt x="150141" y="92124"/>
                </a:cubicBezTo>
                <a:cubicBezTo>
                  <a:pt x="149332" y="92982"/>
                  <a:pt x="148131" y="94281"/>
                  <a:pt x="147764" y="96046"/>
                </a:cubicBezTo>
                <a:cubicBezTo>
                  <a:pt x="147421" y="97663"/>
                  <a:pt x="147886" y="99208"/>
                  <a:pt x="148352" y="100384"/>
                </a:cubicBezTo>
                <a:cubicBezTo>
                  <a:pt x="149283" y="102884"/>
                  <a:pt x="150607" y="105041"/>
                  <a:pt x="152200" y="106781"/>
                </a:cubicBezTo>
                <a:cubicBezTo>
                  <a:pt x="138009" y="122687"/>
                  <a:pt x="123084" y="138201"/>
                  <a:pt x="107766" y="153004"/>
                </a:cubicBezTo>
                <a:cubicBezTo>
                  <a:pt x="106589" y="151852"/>
                  <a:pt x="105339" y="150995"/>
                  <a:pt x="103991" y="150382"/>
                </a:cubicBezTo>
                <a:cubicBezTo>
                  <a:pt x="102694" y="149792"/>
                  <a:pt x="101172" y="149428"/>
                  <a:pt x="99650" y="149428"/>
                </a:cubicBezTo>
                <a:cubicBezTo>
                  <a:pt x="97693" y="149428"/>
                  <a:pt x="95737" y="150031"/>
                  <a:pt x="94261" y="151534"/>
                </a:cubicBezTo>
                <a:lnTo>
                  <a:pt x="93452" y="152392"/>
                </a:lnTo>
                <a:cubicBezTo>
                  <a:pt x="91712" y="154156"/>
                  <a:pt x="90095" y="155847"/>
                  <a:pt x="88232" y="157465"/>
                </a:cubicBezTo>
                <a:cubicBezTo>
                  <a:pt x="87938" y="157734"/>
                  <a:pt x="87619" y="158004"/>
                  <a:pt x="87325" y="158274"/>
                </a:cubicBezTo>
                <a:cubicBezTo>
                  <a:pt x="85487" y="156288"/>
                  <a:pt x="83600" y="154328"/>
                  <a:pt x="81688" y="152392"/>
                </a:cubicBezTo>
                <a:cubicBezTo>
                  <a:pt x="81639" y="152343"/>
                  <a:pt x="81590" y="152318"/>
                  <a:pt x="81541" y="152269"/>
                </a:cubicBezTo>
                <a:cubicBezTo>
                  <a:pt x="83036" y="150480"/>
                  <a:pt x="84409" y="148568"/>
                  <a:pt x="85659" y="146583"/>
                </a:cubicBezTo>
                <a:cubicBezTo>
                  <a:pt x="86565" y="145137"/>
                  <a:pt x="87423" y="143544"/>
                  <a:pt x="87619" y="141681"/>
                </a:cubicBezTo>
                <a:cubicBezTo>
                  <a:pt x="87913" y="138936"/>
                  <a:pt x="86663" y="136485"/>
                  <a:pt x="85683" y="134868"/>
                </a:cubicBezTo>
                <a:cubicBezTo>
                  <a:pt x="83551" y="131388"/>
                  <a:pt x="80634" y="128348"/>
                  <a:pt x="77203" y="126094"/>
                </a:cubicBezTo>
                <a:cubicBezTo>
                  <a:pt x="74498" y="124298"/>
                  <a:pt x="71682" y="123404"/>
                  <a:pt x="68996" y="123404"/>
                </a:cubicBezTo>
                <a:cubicBezTo>
                  <a:pt x="66328" y="123404"/>
                  <a:pt x="63789" y="124286"/>
                  <a:pt x="61616" y="126045"/>
                </a:cubicBezTo>
                <a:cubicBezTo>
                  <a:pt x="60586" y="126878"/>
                  <a:pt x="59557" y="127736"/>
                  <a:pt x="58503" y="128618"/>
                </a:cubicBezTo>
                <a:lnTo>
                  <a:pt x="53185" y="123447"/>
                </a:lnTo>
                <a:cubicBezTo>
                  <a:pt x="53846" y="122760"/>
                  <a:pt x="54508" y="122050"/>
                  <a:pt x="55170" y="121339"/>
                </a:cubicBezTo>
                <a:cubicBezTo>
                  <a:pt x="58037" y="118153"/>
                  <a:pt x="61321" y="113839"/>
                  <a:pt x="61125" y="108766"/>
                </a:cubicBezTo>
                <a:cubicBezTo>
                  <a:pt x="61003" y="105653"/>
                  <a:pt x="59361" y="102516"/>
                  <a:pt x="56934" y="100016"/>
                </a:cubicBezTo>
                <a:lnTo>
                  <a:pt x="78380" y="78669"/>
                </a:lnTo>
                <a:cubicBezTo>
                  <a:pt x="85487" y="71611"/>
                  <a:pt x="92840" y="64283"/>
                  <a:pt x="99335" y="56342"/>
                </a:cubicBezTo>
                <a:cubicBezTo>
                  <a:pt x="100266" y="57199"/>
                  <a:pt x="101295" y="57959"/>
                  <a:pt x="102545" y="58449"/>
                </a:cubicBezTo>
                <a:cubicBezTo>
                  <a:pt x="103697" y="58915"/>
                  <a:pt x="104849" y="59111"/>
                  <a:pt x="106001" y="59111"/>
                </a:cubicBezTo>
                <a:cubicBezTo>
                  <a:pt x="109432" y="59111"/>
                  <a:pt x="112692" y="57371"/>
                  <a:pt x="115069" y="55876"/>
                </a:cubicBezTo>
                <a:cubicBezTo>
                  <a:pt x="116417" y="55018"/>
                  <a:pt x="117741" y="54111"/>
                  <a:pt x="119064" y="53156"/>
                </a:cubicBezTo>
                <a:close/>
                <a:moveTo>
                  <a:pt x="68975" y="127488"/>
                </a:moveTo>
                <a:cubicBezTo>
                  <a:pt x="71382" y="127488"/>
                  <a:pt x="73563" y="128601"/>
                  <a:pt x="74948" y="129525"/>
                </a:cubicBezTo>
                <a:cubicBezTo>
                  <a:pt x="77865" y="131437"/>
                  <a:pt x="80365" y="134034"/>
                  <a:pt x="82178" y="137000"/>
                </a:cubicBezTo>
                <a:cubicBezTo>
                  <a:pt x="83232" y="138740"/>
                  <a:pt x="83673" y="140088"/>
                  <a:pt x="83551" y="141240"/>
                </a:cubicBezTo>
                <a:cubicBezTo>
                  <a:pt x="83428" y="142318"/>
                  <a:pt x="82767" y="143446"/>
                  <a:pt x="82178" y="144426"/>
                </a:cubicBezTo>
                <a:cubicBezTo>
                  <a:pt x="78183" y="150847"/>
                  <a:pt x="72644" y="156288"/>
                  <a:pt x="66150" y="160185"/>
                </a:cubicBezTo>
                <a:cubicBezTo>
                  <a:pt x="62891" y="162132"/>
                  <a:pt x="60216" y="163074"/>
                  <a:pt x="57827" y="163074"/>
                </a:cubicBezTo>
                <a:cubicBezTo>
                  <a:pt x="57449" y="163074"/>
                  <a:pt x="57078" y="163051"/>
                  <a:pt x="56714" y="163004"/>
                </a:cubicBezTo>
                <a:cubicBezTo>
                  <a:pt x="54165" y="162685"/>
                  <a:pt x="51812" y="161215"/>
                  <a:pt x="50047" y="159965"/>
                </a:cubicBezTo>
                <a:cubicBezTo>
                  <a:pt x="48528" y="158862"/>
                  <a:pt x="46886" y="157538"/>
                  <a:pt x="46126" y="155823"/>
                </a:cubicBezTo>
                <a:cubicBezTo>
                  <a:pt x="45489" y="154401"/>
                  <a:pt x="45440" y="152637"/>
                  <a:pt x="45440" y="151093"/>
                </a:cubicBezTo>
                <a:cubicBezTo>
                  <a:pt x="45464" y="149083"/>
                  <a:pt x="45587" y="147490"/>
                  <a:pt x="46200" y="146142"/>
                </a:cubicBezTo>
                <a:cubicBezTo>
                  <a:pt x="46837" y="144720"/>
                  <a:pt x="48038" y="143544"/>
                  <a:pt x="49508" y="142171"/>
                </a:cubicBezTo>
                <a:cubicBezTo>
                  <a:pt x="55145" y="136902"/>
                  <a:pt x="59802" y="132785"/>
                  <a:pt x="64189" y="129231"/>
                </a:cubicBezTo>
                <a:cubicBezTo>
                  <a:pt x="65775" y="127952"/>
                  <a:pt x="67422" y="127488"/>
                  <a:pt x="68975" y="127488"/>
                </a:cubicBezTo>
                <a:close/>
                <a:moveTo>
                  <a:pt x="78821" y="155308"/>
                </a:moveTo>
                <a:cubicBezTo>
                  <a:pt x="80659" y="157195"/>
                  <a:pt x="82497" y="159082"/>
                  <a:pt x="84286" y="161019"/>
                </a:cubicBezTo>
                <a:cubicBezTo>
                  <a:pt x="82350" y="162783"/>
                  <a:pt x="80438" y="164621"/>
                  <a:pt x="78576" y="166484"/>
                </a:cubicBezTo>
                <a:cubicBezTo>
                  <a:pt x="77718" y="165430"/>
                  <a:pt x="76737" y="164548"/>
                  <a:pt x="75806" y="163666"/>
                </a:cubicBezTo>
                <a:cubicBezTo>
                  <a:pt x="74703" y="162636"/>
                  <a:pt x="73674" y="161656"/>
                  <a:pt x="72890" y="160553"/>
                </a:cubicBezTo>
                <a:cubicBezTo>
                  <a:pt x="74997" y="158960"/>
                  <a:pt x="76983" y="157220"/>
                  <a:pt x="78821" y="155308"/>
                </a:cubicBezTo>
                <a:close/>
                <a:moveTo>
                  <a:pt x="43577" y="159524"/>
                </a:moveTo>
                <a:cubicBezTo>
                  <a:pt x="44753" y="161092"/>
                  <a:pt x="46273" y="162293"/>
                  <a:pt x="47670" y="163298"/>
                </a:cubicBezTo>
                <a:cubicBezTo>
                  <a:pt x="48601" y="163935"/>
                  <a:pt x="49655" y="164646"/>
                  <a:pt x="50807" y="165283"/>
                </a:cubicBezTo>
                <a:cubicBezTo>
                  <a:pt x="49851" y="166386"/>
                  <a:pt x="48822" y="167489"/>
                  <a:pt x="47695" y="168224"/>
                </a:cubicBezTo>
                <a:cubicBezTo>
                  <a:pt x="46837" y="168753"/>
                  <a:pt x="45913" y="169038"/>
                  <a:pt x="45102" y="169038"/>
                </a:cubicBezTo>
                <a:cubicBezTo>
                  <a:pt x="44823" y="169038"/>
                  <a:pt x="44557" y="169004"/>
                  <a:pt x="44312" y="168935"/>
                </a:cubicBezTo>
                <a:cubicBezTo>
                  <a:pt x="42793" y="168469"/>
                  <a:pt x="41665" y="166631"/>
                  <a:pt x="40661" y="164793"/>
                </a:cubicBezTo>
                <a:cubicBezTo>
                  <a:pt x="40415" y="164352"/>
                  <a:pt x="40097" y="163739"/>
                  <a:pt x="40097" y="163420"/>
                </a:cubicBezTo>
                <a:cubicBezTo>
                  <a:pt x="40121" y="162979"/>
                  <a:pt x="40808" y="162244"/>
                  <a:pt x="41028" y="161999"/>
                </a:cubicBezTo>
                <a:cubicBezTo>
                  <a:pt x="41812" y="161117"/>
                  <a:pt x="42670" y="160283"/>
                  <a:pt x="43577" y="159524"/>
                </a:cubicBezTo>
                <a:close/>
                <a:moveTo>
                  <a:pt x="99678" y="153519"/>
                </a:moveTo>
                <a:cubicBezTo>
                  <a:pt x="100584" y="153519"/>
                  <a:pt x="101516" y="153740"/>
                  <a:pt x="102300" y="154107"/>
                </a:cubicBezTo>
                <a:cubicBezTo>
                  <a:pt x="104138" y="154940"/>
                  <a:pt x="105805" y="156558"/>
                  <a:pt x="107349" y="159082"/>
                </a:cubicBezTo>
                <a:cubicBezTo>
                  <a:pt x="108476" y="160872"/>
                  <a:pt x="109015" y="162342"/>
                  <a:pt x="109065" y="163641"/>
                </a:cubicBezTo>
                <a:cubicBezTo>
                  <a:pt x="109187" y="166778"/>
                  <a:pt x="106589" y="169646"/>
                  <a:pt x="103942" y="172317"/>
                </a:cubicBezTo>
                <a:lnTo>
                  <a:pt x="93599" y="182684"/>
                </a:lnTo>
                <a:cubicBezTo>
                  <a:pt x="91761" y="184498"/>
                  <a:pt x="89703" y="186581"/>
                  <a:pt x="87276" y="187317"/>
                </a:cubicBezTo>
                <a:cubicBezTo>
                  <a:pt x="86621" y="187510"/>
                  <a:pt x="85927" y="187604"/>
                  <a:pt x="85217" y="187604"/>
                </a:cubicBezTo>
                <a:cubicBezTo>
                  <a:pt x="83406" y="187604"/>
                  <a:pt x="81495" y="186991"/>
                  <a:pt x="79875" y="185846"/>
                </a:cubicBezTo>
                <a:cubicBezTo>
                  <a:pt x="77228" y="183983"/>
                  <a:pt x="75757" y="181140"/>
                  <a:pt x="74973" y="179106"/>
                </a:cubicBezTo>
                <a:cubicBezTo>
                  <a:pt x="74728" y="178444"/>
                  <a:pt x="74458" y="177636"/>
                  <a:pt x="74581" y="177047"/>
                </a:cubicBezTo>
                <a:cubicBezTo>
                  <a:pt x="74703" y="176459"/>
                  <a:pt x="75267" y="175822"/>
                  <a:pt x="75929" y="175087"/>
                </a:cubicBezTo>
                <a:cubicBezTo>
                  <a:pt x="80659" y="170013"/>
                  <a:pt x="85683" y="165136"/>
                  <a:pt x="90928" y="160553"/>
                </a:cubicBezTo>
                <a:cubicBezTo>
                  <a:pt x="92913" y="158813"/>
                  <a:pt x="94678" y="156999"/>
                  <a:pt x="96393" y="155235"/>
                </a:cubicBezTo>
                <a:lnTo>
                  <a:pt x="97202" y="154401"/>
                </a:lnTo>
                <a:cubicBezTo>
                  <a:pt x="97790" y="153789"/>
                  <a:pt x="98722" y="153519"/>
                  <a:pt x="99678" y="153519"/>
                </a:cubicBezTo>
                <a:close/>
                <a:moveTo>
                  <a:pt x="41861" y="133324"/>
                </a:moveTo>
                <a:cubicBezTo>
                  <a:pt x="42597" y="133961"/>
                  <a:pt x="43283" y="134794"/>
                  <a:pt x="43969" y="135628"/>
                </a:cubicBezTo>
                <a:cubicBezTo>
                  <a:pt x="44852" y="136706"/>
                  <a:pt x="45832" y="137882"/>
                  <a:pt x="47057" y="138838"/>
                </a:cubicBezTo>
                <a:cubicBezTo>
                  <a:pt x="46935" y="138961"/>
                  <a:pt x="46837" y="139059"/>
                  <a:pt x="46714" y="139157"/>
                </a:cubicBezTo>
                <a:cubicBezTo>
                  <a:pt x="45293" y="140505"/>
                  <a:pt x="43504" y="142171"/>
                  <a:pt x="42474" y="144426"/>
                </a:cubicBezTo>
                <a:cubicBezTo>
                  <a:pt x="41494" y="146558"/>
                  <a:pt x="41347" y="148887"/>
                  <a:pt x="41347" y="151068"/>
                </a:cubicBezTo>
                <a:cubicBezTo>
                  <a:pt x="41347" y="152588"/>
                  <a:pt x="41396" y="154156"/>
                  <a:pt x="41763" y="155700"/>
                </a:cubicBezTo>
                <a:cubicBezTo>
                  <a:pt x="40440" y="156779"/>
                  <a:pt x="39165" y="157955"/>
                  <a:pt x="37989" y="159229"/>
                </a:cubicBezTo>
                <a:cubicBezTo>
                  <a:pt x="37033" y="160283"/>
                  <a:pt x="36053" y="161582"/>
                  <a:pt x="36004" y="163298"/>
                </a:cubicBezTo>
                <a:cubicBezTo>
                  <a:pt x="35955" y="164744"/>
                  <a:pt x="36617" y="165945"/>
                  <a:pt x="37058" y="166754"/>
                </a:cubicBezTo>
                <a:cubicBezTo>
                  <a:pt x="38112" y="168665"/>
                  <a:pt x="39876" y="171901"/>
                  <a:pt x="43160" y="172856"/>
                </a:cubicBezTo>
                <a:cubicBezTo>
                  <a:pt x="43798" y="173052"/>
                  <a:pt x="44459" y="173150"/>
                  <a:pt x="45121" y="173150"/>
                </a:cubicBezTo>
                <a:cubicBezTo>
                  <a:pt x="46714" y="173150"/>
                  <a:pt x="48356" y="172636"/>
                  <a:pt x="49876" y="171680"/>
                </a:cubicBezTo>
                <a:cubicBezTo>
                  <a:pt x="51640" y="170553"/>
                  <a:pt x="52988" y="169033"/>
                  <a:pt x="54165" y="167685"/>
                </a:cubicBezTo>
                <a:cubicBezTo>
                  <a:pt x="54410" y="167415"/>
                  <a:pt x="54557" y="167097"/>
                  <a:pt x="54606" y="166778"/>
                </a:cubicBezTo>
                <a:cubicBezTo>
                  <a:pt x="55121" y="166901"/>
                  <a:pt x="55660" y="167023"/>
                  <a:pt x="56199" y="167072"/>
                </a:cubicBezTo>
                <a:cubicBezTo>
                  <a:pt x="56738" y="167146"/>
                  <a:pt x="57253" y="167170"/>
                  <a:pt x="57792" y="167170"/>
                </a:cubicBezTo>
                <a:cubicBezTo>
                  <a:pt x="61934" y="167170"/>
                  <a:pt x="65684" y="165234"/>
                  <a:pt x="68257" y="163690"/>
                </a:cubicBezTo>
                <a:cubicBezTo>
                  <a:pt x="68699" y="163445"/>
                  <a:pt x="69115" y="163175"/>
                  <a:pt x="69532" y="162906"/>
                </a:cubicBezTo>
                <a:cubicBezTo>
                  <a:pt x="70537" y="164352"/>
                  <a:pt x="71787" y="165528"/>
                  <a:pt x="73012" y="166656"/>
                </a:cubicBezTo>
                <a:cubicBezTo>
                  <a:pt x="73992" y="167587"/>
                  <a:pt x="74924" y="168445"/>
                  <a:pt x="75684" y="169425"/>
                </a:cubicBezTo>
                <a:cubicBezTo>
                  <a:pt x="74752" y="170381"/>
                  <a:pt x="73821" y="171337"/>
                  <a:pt x="72939" y="172317"/>
                </a:cubicBezTo>
                <a:cubicBezTo>
                  <a:pt x="72130" y="173150"/>
                  <a:pt x="70929" y="174449"/>
                  <a:pt x="70561" y="176214"/>
                </a:cubicBezTo>
                <a:cubicBezTo>
                  <a:pt x="70218" y="177832"/>
                  <a:pt x="70684" y="179400"/>
                  <a:pt x="71149" y="180552"/>
                </a:cubicBezTo>
                <a:cubicBezTo>
                  <a:pt x="72056" y="182978"/>
                  <a:pt x="73306" y="185086"/>
                  <a:pt x="74850" y="186802"/>
                </a:cubicBezTo>
                <a:cubicBezTo>
                  <a:pt x="70463" y="191213"/>
                  <a:pt x="65365" y="196115"/>
                  <a:pt x="59606" y="199644"/>
                </a:cubicBezTo>
                <a:cubicBezTo>
                  <a:pt x="55489" y="202164"/>
                  <a:pt x="49288" y="205034"/>
                  <a:pt x="42365" y="205034"/>
                </a:cubicBezTo>
                <a:cubicBezTo>
                  <a:pt x="41745" y="205034"/>
                  <a:pt x="41119" y="205011"/>
                  <a:pt x="40489" y="204963"/>
                </a:cubicBezTo>
                <a:cubicBezTo>
                  <a:pt x="30612" y="204203"/>
                  <a:pt x="22279" y="197390"/>
                  <a:pt x="17059" y="191826"/>
                </a:cubicBezTo>
                <a:cubicBezTo>
                  <a:pt x="12328" y="186777"/>
                  <a:pt x="9044" y="181900"/>
                  <a:pt x="7034" y="176851"/>
                </a:cubicBezTo>
                <a:cubicBezTo>
                  <a:pt x="4706" y="171018"/>
                  <a:pt x="4191" y="164916"/>
                  <a:pt x="5564" y="159646"/>
                </a:cubicBezTo>
                <a:cubicBezTo>
                  <a:pt x="6789" y="154989"/>
                  <a:pt x="9485" y="150872"/>
                  <a:pt x="11691" y="147808"/>
                </a:cubicBezTo>
                <a:cubicBezTo>
                  <a:pt x="14681" y="143642"/>
                  <a:pt x="18063" y="139696"/>
                  <a:pt x="21740" y="136118"/>
                </a:cubicBezTo>
                <a:cubicBezTo>
                  <a:pt x="22769" y="137147"/>
                  <a:pt x="23921" y="138054"/>
                  <a:pt x="25318" y="138618"/>
                </a:cubicBezTo>
                <a:cubicBezTo>
                  <a:pt x="26494" y="139083"/>
                  <a:pt x="27646" y="139304"/>
                  <a:pt x="28798" y="139304"/>
                </a:cubicBezTo>
                <a:cubicBezTo>
                  <a:pt x="32230" y="139304"/>
                  <a:pt x="35489" y="137539"/>
                  <a:pt x="37867" y="136044"/>
                </a:cubicBezTo>
                <a:cubicBezTo>
                  <a:pt x="39215" y="135186"/>
                  <a:pt x="40538" y="134280"/>
                  <a:pt x="41861" y="133324"/>
                </a:cubicBezTo>
                <a:close/>
                <a:moveTo>
                  <a:pt x="165040" y="0"/>
                </a:moveTo>
                <a:cubicBezTo>
                  <a:pt x="151813" y="0"/>
                  <a:pt x="138854" y="6631"/>
                  <a:pt x="131122" y="17373"/>
                </a:cubicBezTo>
                <a:cubicBezTo>
                  <a:pt x="128819" y="15853"/>
                  <a:pt x="126196" y="14873"/>
                  <a:pt x="123574" y="14750"/>
                </a:cubicBezTo>
                <a:cubicBezTo>
                  <a:pt x="123480" y="14747"/>
                  <a:pt x="123387" y="14745"/>
                  <a:pt x="123294" y="14745"/>
                </a:cubicBezTo>
                <a:cubicBezTo>
                  <a:pt x="120001" y="14745"/>
                  <a:pt x="117488" y="16832"/>
                  <a:pt x="115461" y="18525"/>
                </a:cubicBezTo>
                <a:lnTo>
                  <a:pt x="114996" y="18917"/>
                </a:lnTo>
                <a:cubicBezTo>
                  <a:pt x="111957" y="21417"/>
                  <a:pt x="108942" y="24137"/>
                  <a:pt x="106050" y="26980"/>
                </a:cubicBezTo>
                <a:cubicBezTo>
                  <a:pt x="102937" y="30068"/>
                  <a:pt x="99923" y="33328"/>
                  <a:pt x="97104" y="36686"/>
                </a:cubicBezTo>
                <a:cubicBezTo>
                  <a:pt x="95413" y="38695"/>
                  <a:pt x="93747" y="40877"/>
                  <a:pt x="93354" y="43671"/>
                </a:cubicBezTo>
                <a:cubicBezTo>
                  <a:pt x="92815" y="47371"/>
                  <a:pt x="94702" y="50656"/>
                  <a:pt x="96614" y="53180"/>
                </a:cubicBezTo>
                <a:cubicBezTo>
                  <a:pt x="90144" y="61194"/>
                  <a:pt x="82693" y="68596"/>
                  <a:pt x="75487" y="75777"/>
                </a:cubicBezTo>
                <a:lnTo>
                  <a:pt x="53748" y="97418"/>
                </a:lnTo>
                <a:cubicBezTo>
                  <a:pt x="51493" y="95972"/>
                  <a:pt x="48920" y="95041"/>
                  <a:pt x="46371" y="94943"/>
                </a:cubicBezTo>
                <a:cubicBezTo>
                  <a:pt x="46260" y="94938"/>
                  <a:pt x="46150" y="94936"/>
                  <a:pt x="46041" y="94936"/>
                </a:cubicBezTo>
                <a:cubicBezTo>
                  <a:pt x="42794" y="94936"/>
                  <a:pt x="40274" y="97009"/>
                  <a:pt x="38259" y="98693"/>
                </a:cubicBezTo>
                <a:lnTo>
                  <a:pt x="37793" y="99085"/>
                </a:lnTo>
                <a:cubicBezTo>
                  <a:pt x="34754" y="101585"/>
                  <a:pt x="31739" y="104305"/>
                  <a:pt x="28847" y="107148"/>
                </a:cubicBezTo>
                <a:cubicBezTo>
                  <a:pt x="25735" y="110236"/>
                  <a:pt x="22720" y="113496"/>
                  <a:pt x="19902" y="116854"/>
                </a:cubicBezTo>
                <a:cubicBezTo>
                  <a:pt x="18210" y="118864"/>
                  <a:pt x="16544" y="121045"/>
                  <a:pt x="16152" y="123839"/>
                </a:cubicBezTo>
                <a:cubicBezTo>
                  <a:pt x="15637" y="127344"/>
                  <a:pt x="17304" y="130481"/>
                  <a:pt x="19117" y="132956"/>
                </a:cubicBezTo>
                <a:cubicBezTo>
                  <a:pt x="15171" y="136779"/>
                  <a:pt x="11544" y="140970"/>
                  <a:pt x="8358" y="145407"/>
                </a:cubicBezTo>
                <a:cubicBezTo>
                  <a:pt x="5956" y="148764"/>
                  <a:pt x="2991" y="153298"/>
                  <a:pt x="1618" y="158592"/>
                </a:cubicBezTo>
                <a:cubicBezTo>
                  <a:pt x="0" y="164719"/>
                  <a:pt x="589" y="171729"/>
                  <a:pt x="3236" y="178371"/>
                </a:cubicBezTo>
                <a:cubicBezTo>
                  <a:pt x="5441" y="183885"/>
                  <a:pt x="8971" y="189204"/>
                  <a:pt x="14069" y="194620"/>
                </a:cubicBezTo>
                <a:cubicBezTo>
                  <a:pt x="22279" y="203394"/>
                  <a:pt x="31323" y="208370"/>
                  <a:pt x="40170" y="209056"/>
                </a:cubicBezTo>
                <a:cubicBezTo>
                  <a:pt x="40906" y="209105"/>
                  <a:pt x="41641" y="209129"/>
                  <a:pt x="42352" y="209129"/>
                </a:cubicBezTo>
                <a:cubicBezTo>
                  <a:pt x="50243" y="209129"/>
                  <a:pt x="57179" y="205943"/>
                  <a:pt x="61763" y="203149"/>
                </a:cubicBezTo>
                <a:cubicBezTo>
                  <a:pt x="67988" y="199326"/>
                  <a:pt x="73380" y="194130"/>
                  <a:pt x="77963" y="189473"/>
                </a:cubicBezTo>
                <a:cubicBezTo>
                  <a:pt x="80169" y="190944"/>
                  <a:pt x="82718" y="191704"/>
                  <a:pt x="85193" y="191704"/>
                </a:cubicBezTo>
                <a:cubicBezTo>
                  <a:pt x="86296" y="191704"/>
                  <a:pt x="87399" y="191557"/>
                  <a:pt x="88453" y="191238"/>
                </a:cubicBezTo>
                <a:cubicBezTo>
                  <a:pt x="91859" y="190209"/>
                  <a:pt x="94433" y="187635"/>
                  <a:pt x="96492" y="185576"/>
                </a:cubicBezTo>
                <a:lnTo>
                  <a:pt x="106834" y="175234"/>
                </a:lnTo>
                <a:cubicBezTo>
                  <a:pt x="109996" y="172048"/>
                  <a:pt x="113354" y="168273"/>
                  <a:pt x="113157" y="163470"/>
                </a:cubicBezTo>
                <a:cubicBezTo>
                  <a:pt x="113059" y="160798"/>
                  <a:pt x="111785" y="158445"/>
                  <a:pt x="110829" y="156926"/>
                </a:cubicBezTo>
                <a:cubicBezTo>
                  <a:pt x="110682" y="156681"/>
                  <a:pt x="110535" y="156435"/>
                  <a:pt x="110363" y="156190"/>
                </a:cubicBezTo>
                <a:cubicBezTo>
                  <a:pt x="125878" y="141240"/>
                  <a:pt x="140999" y="125505"/>
                  <a:pt x="155337" y="109428"/>
                </a:cubicBezTo>
                <a:cubicBezTo>
                  <a:pt x="157518" y="110825"/>
                  <a:pt x="159969" y="111535"/>
                  <a:pt x="162396" y="111535"/>
                </a:cubicBezTo>
                <a:cubicBezTo>
                  <a:pt x="163498" y="111535"/>
                  <a:pt x="164601" y="111388"/>
                  <a:pt x="165655" y="111070"/>
                </a:cubicBezTo>
                <a:cubicBezTo>
                  <a:pt x="169062" y="110040"/>
                  <a:pt x="171635" y="107467"/>
                  <a:pt x="173694" y="105408"/>
                </a:cubicBezTo>
                <a:lnTo>
                  <a:pt x="184037" y="95041"/>
                </a:lnTo>
                <a:cubicBezTo>
                  <a:pt x="187198" y="91879"/>
                  <a:pt x="190556" y="88105"/>
                  <a:pt x="190360" y="83301"/>
                </a:cubicBezTo>
                <a:cubicBezTo>
                  <a:pt x="190262" y="80630"/>
                  <a:pt x="188988" y="78277"/>
                  <a:pt x="188032" y="76757"/>
                </a:cubicBezTo>
                <a:cubicBezTo>
                  <a:pt x="187615" y="76047"/>
                  <a:pt x="187149" y="75409"/>
                  <a:pt x="186708" y="74797"/>
                </a:cubicBezTo>
                <a:cubicBezTo>
                  <a:pt x="191389" y="69797"/>
                  <a:pt x="196218" y="64430"/>
                  <a:pt x="199870" y="58302"/>
                </a:cubicBezTo>
                <a:cubicBezTo>
                  <a:pt x="204183" y="51023"/>
                  <a:pt x="206242" y="43524"/>
                  <a:pt x="205874" y="36563"/>
                </a:cubicBezTo>
                <a:cubicBezTo>
                  <a:pt x="205629" y="32053"/>
                  <a:pt x="204355" y="27470"/>
                  <a:pt x="202100" y="22961"/>
                </a:cubicBezTo>
                <a:cubicBezTo>
                  <a:pt x="195580" y="9922"/>
                  <a:pt x="181954" y="927"/>
                  <a:pt x="167371" y="70"/>
                </a:cubicBezTo>
                <a:cubicBezTo>
                  <a:pt x="166594" y="23"/>
                  <a:pt x="165816" y="0"/>
                  <a:pt x="1650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9" name="Google Shape;2499;p57"/>
          <p:cNvGrpSpPr/>
          <p:nvPr/>
        </p:nvGrpSpPr>
        <p:grpSpPr>
          <a:xfrm>
            <a:off x="1046650" y="4465748"/>
            <a:ext cx="585357" cy="550409"/>
            <a:chOff x="1136700" y="370625"/>
            <a:chExt cx="5287775" cy="4972075"/>
          </a:xfrm>
        </p:grpSpPr>
        <p:sp>
          <p:nvSpPr>
            <p:cNvPr id="2500" name="Google Shape;2500;p57"/>
            <p:cNvSpPr/>
            <p:nvPr/>
          </p:nvSpPr>
          <p:spPr>
            <a:xfrm>
              <a:off x="1136700" y="370625"/>
              <a:ext cx="5287775" cy="4972075"/>
            </a:xfrm>
            <a:custGeom>
              <a:avLst/>
              <a:gdLst/>
              <a:ahLst/>
              <a:cxnLst/>
              <a:rect l="l" t="t" r="r" b="b"/>
              <a:pathLst>
                <a:path w="211511" h="198883" extrusionOk="0">
                  <a:moveTo>
                    <a:pt x="74850" y="9675"/>
                  </a:moveTo>
                  <a:lnTo>
                    <a:pt x="74850" y="9675"/>
                  </a:lnTo>
                  <a:cubicBezTo>
                    <a:pt x="64140" y="27370"/>
                    <a:pt x="59581" y="48938"/>
                    <a:pt x="62351" y="69452"/>
                  </a:cubicBezTo>
                  <a:cubicBezTo>
                    <a:pt x="58723" y="69917"/>
                    <a:pt x="55169" y="70653"/>
                    <a:pt x="51689" y="71682"/>
                  </a:cubicBezTo>
                  <a:cubicBezTo>
                    <a:pt x="46567" y="52149"/>
                    <a:pt x="51101" y="30189"/>
                    <a:pt x="63576" y="14307"/>
                  </a:cubicBezTo>
                  <a:cubicBezTo>
                    <a:pt x="63772" y="14037"/>
                    <a:pt x="63895" y="13743"/>
                    <a:pt x="63968" y="13425"/>
                  </a:cubicBezTo>
                  <a:cubicBezTo>
                    <a:pt x="67522" y="12028"/>
                    <a:pt x="71174" y="10778"/>
                    <a:pt x="74850" y="9675"/>
                  </a:cubicBezTo>
                  <a:close/>
                  <a:moveTo>
                    <a:pt x="57057" y="16366"/>
                  </a:moveTo>
                  <a:lnTo>
                    <a:pt x="57057" y="16366"/>
                  </a:lnTo>
                  <a:cubicBezTo>
                    <a:pt x="46297" y="32787"/>
                    <a:pt x="42719" y="53962"/>
                    <a:pt x="47768" y="72957"/>
                  </a:cubicBezTo>
                  <a:cubicBezTo>
                    <a:pt x="47792" y="72957"/>
                    <a:pt x="47792" y="72957"/>
                    <a:pt x="47792" y="72981"/>
                  </a:cubicBezTo>
                  <a:cubicBezTo>
                    <a:pt x="47204" y="73177"/>
                    <a:pt x="46616" y="73398"/>
                    <a:pt x="46028" y="73643"/>
                  </a:cubicBezTo>
                  <a:cubicBezTo>
                    <a:pt x="46003" y="73618"/>
                    <a:pt x="46003" y="73618"/>
                    <a:pt x="45979" y="73594"/>
                  </a:cubicBezTo>
                  <a:cubicBezTo>
                    <a:pt x="35366" y="65016"/>
                    <a:pt x="25538" y="55408"/>
                    <a:pt x="16715" y="44992"/>
                  </a:cubicBezTo>
                  <a:cubicBezTo>
                    <a:pt x="28161" y="32958"/>
                    <a:pt x="41959" y="23277"/>
                    <a:pt x="57057" y="16366"/>
                  </a:cubicBezTo>
                  <a:close/>
                  <a:moveTo>
                    <a:pt x="194477" y="52222"/>
                  </a:moveTo>
                  <a:cubicBezTo>
                    <a:pt x="199208" y="62075"/>
                    <a:pt x="203006" y="73006"/>
                    <a:pt x="206781" y="84623"/>
                  </a:cubicBezTo>
                  <a:cubicBezTo>
                    <a:pt x="199036" y="88667"/>
                    <a:pt x="191120" y="92294"/>
                    <a:pt x="183056" y="95456"/>
                  </a:cubicBezTo>
                  <a:cubicBezTo>
                    <a:pt x="187419" y="88985"/>
                    <a:pt x="189845" y="81020"/>
                    <a:pt x="191193" y="74697"/>
                  </a:cubicBezTo>
                  <a:cubicBezTo>
                    <a:pt x="192737" y="67369"/>
                    <a:pt x="194208" y="59722"/>
                    <a:pt x="194477" y="52222"/>
                  </a:cubicBezTo>
                  <a:close/>
                  <a:moveTo>
                    <a:pt x="173473" y="23449"/>
                  </a:moveTo>
                  <a:cubicBezTo>
                    <a:pt x="180238" y="29257"/>
                    <a:pt x="185605" y="36193"/>
                    <a:pt x="190139" y="43963"/>
                  </a:cubicBezTo>
                  <a:cubicBezTo>
                    <a:pt x="191193" y="53521"/>
                    <a:pt x="189257" y="63962"/>
                    <a:pt x="187174" y="73839"/>
                  </a:cubicBezTo>
                  <a:cubicBezTo>
                    <a:pt x="185507" y="81755"/>
                    <a:pt x="182051" y="92367"/>
                    <a:pt x="175066" y="98397"/>
                  </a:cubicBezTo>
                  <a:cubicBezTo>
                    <a:pt x="169944" y="100186"/>
                    <a:pt x="164773" y="101803"/>
                    <a:pt x="159528" y="103225"/>
                  </a:cubicBezTo>
                  <a:cubicBezTo>
                    <a:pt x="163621" y="98764"/>
                    <a:pt x="166880" y="94108"/>
                    <a:pt x="169233" y="89353"/>
                  </a:cubicBezTo>
                  <a:cubicBezTo>
                    <a:pt x="172714" y="82319"/>
                    <a:pt x="174478" y="74525"/>
                    <a:pt x="175728" y="67834"/>
                  </a:cubicBezTo>
                  <a:cubicBezTo>
                    <a:pt x="177052" y="60923"/>
                    <a:pt x="178302" y="52737"/>
                    <a:pt x="177640" y="44551"/>
                  </a:cubicBezTo>
                  <a:cubicBezTo>
                    <a:pt x="177199" y="39159"/>
                    <a:pt x="175949" y="33890"/>
                    <a:pt x="174748" y="28792"/>
                  </a:cubicBezTo>
                  <a:lnTo>
                    <a:pt x="173473" y="23449"/>
                  </a:lnTo>
                  <a:close/>
                  <a:moveTo>
                    <a:pt x="112561" y="4117"/>
                  </a:moveTo>
                  <a:cubicBezTo>
                    <a:pt x="117302" y="4117"/>
                    <a:pt x="122043" y="4381"/>
                    <a:pt x="126760" y="4920"/>
                  </a:cubicBezTo>
                  <a:cubicBezTo>
                    <a:pt x="143254" y="6807"/>
                    <a:pt x="157641" y="11881"/>
                    <a:pt x="168645" y="19650"/>
                  </a:cubicBezTo>
                  <a:cubicBezTo>
                    <a:pt x="168547" y="19969"/>
                    <a:pt x="168523" y="20312"/>
                    <a:pt x="168621" y="20655"/>
                  </a:cubicBezTo>
                  <a:lnTo>
                    <a:pt x="170753" y="29723"/>
                  </a:lnTo>
                  <a:cubicBezTo>
                    <a:pt x="171929" y="34674"/>
                    <a:pt x="173130" y="39796"/>
                    <a:pt x="173547" y="44894"/>
                  </a:cubicBezTo>
                  <a:cubicBezTo>
                    <a:pt x="174160" y="52590"/>
                    <a:pt x="172959" y="60408"/>
                    <a:pt x="171709" y="67074"/>
                  </a:cubicBezTo>
                  <a:cubicBezTo>
                    <a:pt x="170434" y="73814"/>
                    <a:pt x="168792" y="80971"/>
                    <a:pt x="165557" y="87539"/>
                  </a:cubicBezTo>
                  <a:cubicBezTo>
                    <a:pt x="162567" y="93617"/>
                    <a:pt x="157935" y="99524"/>
                    <a:pt x="151832" y="105137"/>
                  </a:cubicBezTo>
                  <a:cubicBezTo>
                    <a:pt x="151808" y="105161"/>
                    <a:pt x="151783" y="105186"/>
                    <a:pt x="151759" y="105210"/>
                  </a:cubicBezTo>
                  <a:cubicBezTo>
                    <a:pt x="145362" y="106730"/>
                    <a:pt x="138867" y="107980"/>
                    <a:pt x="132299" y="108960"/>
                  </a:cubicBezTo>
                  <a:cubicBezTo>
                    <a:pt x="131122" y="105406"/>
                    <a:pt x="129652" y="101950"/>
                    <a:pt x="127862" y="98666"/>
                  </a:cubicBezTo>
                  <a:cubicBezTo>
                    <a:pt x="122912" y="89524"/>
                    <a:pt x="115804" y="82074"/>
                    <a:pt x="107349" y="77123"/>
                  </a:cubicBezTo>
                  <a:cubicBezTo>
                    <a:pt x="98575" y="72025"/>
                    <a:pt x="86369" y="69084"/>
                    <a:pt x="72987" y="68839"/>
                  </a:cubicBezTo>
                  <a:cubicBezTo>
                    <a:pt x="72537" y="68829"/>
                    <a:pt x="72088" y="68824"/>
                    <a:pt x="71639" y="68824"/>
                  </a:cubicBezTo>
                  <a:cubicBezTo>
                    <a:pt x="69891" y="68824"/>
                    <a:pt x="68155" y="68899"/>
                    <a:pt x="66419" y="69035"/>
                  </a:cubicBezTo>
                  <a:cubicBezTo>
                    <a:pt x="66419" y="68986"/>
                    <a:pt x="66419" y="68962"/>
                    <a:pt x="66419" y="68937"/>
                  </a:cubicBezTo>
                  <a:cubicBezTo>
                    <a:pt x="63600" y="48178"/>
                    <a:pt x="68649" y="26243"/>
                    <a:pt x="80266" y="8793"/>
                  </a:cubicBezTo>
                  <a:cubicBezTo>
                    <a:pt x="80389" y="8572"/>
                    <a:pt x="80487" y="8351"/>
                    <a:pt x="80536" y="8106"/>
                  </a:cubicBezTo>
                  <a:cubicBezTo>
                    <a:pt x="91005" y="5485"/>
                    <a:pt x="101781" y="4117"/>
                    <a:pt x="112561" y="4117"/>
                  </a:cubicBezTo>
                  <a:close/>
                  <a:moveTo>
                    <a:pt x="72914" y="72932"/>
                  </a:moveTo>
                  <a:cubicBezTo>
                    <a:pt x="85609" y="73153"/>
                    <a:pt x="97104" y="75898"/>
                    <a:pt x="105265" y="80677"/>
                  </a:cubicBezTo>
                  <a:cubicBezTo>
                    <a:pt x="105388" y="80726"/>
                    <a:pt x="105486" y="80799"/>
                    <a:pt x="105584" y="80873"/>
                  </a:cubicBezTo>
                  <a:cubicBezTo>
                    <a:pt x="103182" y="82466"/>
                    <a:pt x="101148" y="84990"/>
                    <a:pt x="99751" y="88201"/>
                  </a:cubicBezTo>
                  <a:cubicBezTo>
                    <a:pt x="98525" y="90995"/>
                    <a:pt x="97888" y="93936"/>
                    <a:pt x="97276" y="96779"/>
                  </a:cubicBezTo>
                  <a:cubicBezTo>
                    <a:pt x="97128" y="97465"/>
                    <a:pt x="96981" y="98127"/>
                    <a:pt x="96834" y="98789"/>
                  </a:cubicBezTo>
                  <a:cubicBezTo>
                    <a:pt x="95413" y="104965"/>
                    <a:pt x="93526" y="109940"/>
                    <a:pt x="91026" y="114009"/>
                  </a:cubicBezTo>
                  <a:cubicBezTo>
                    <a:pt x="88158" y="118665"/>
                    <a:pt x="84408" y="122219"/>
                    <a:pt x="80168" y="124278"/>
                  </a:cubicBezTo>
                  <a:cubicBezTo>
                    <a:pt x="76247" y="105480"/>
                    <a:pt x="69287" y="88691"/>
                    <a:pt x="59360" y="74059"/>
                  </a:cubicBezTo>
                  <a:cubicBezTo>
                    <a:pt x="63404" y="73324"/>
                    <a:pt x="67522" y="72932"/>
                    <a:pt x="71688" y="72932"/>
                  </a:cubicBezTo>
                  <a:close/>
                  <a:moveTo>
                    <a:pt x="55047" y="75015"/>
                  </a:moveTo>
                  <a:cubicBezTo>
                    <a:pt x="65267" y="89671"/>
                    <a:pt x="72375" y="106632"/>
                    <a:pt x="76296" y="125724"/>
                  </a:cubicBezTo>
                  <a:cubicBezTo>
                    <a:pt x="74491" y="126195"/>
                    <a:pt x="72627" y="126435"/>
                    <a:pt x="70764" y="126435"/>
                  </a:cubicBezTo>
                  <a:cubicBezTo>
                    <a:pt x="68656" y="126435"/>
                    <a:pt x="66549" y="126128"/>
                    <a:pt x="64532" y="125503"/>
                  </a:cubicBezTo>
                  <a:cubicBezTo>
                    <a:pt x="58748" y="123714"/>
                    <a:pt x="53920" y="119548"/>
                    <a:pt x="49581" y="115308"/>
                  </a:cubicBezTo>
                  <a:cubicBezTo>
                    <a:pt x="48797" y="114548"/>
                    <a:pt x="48013" y="113764"/>
                    <a:pt x="47229" y="113004"/>
                  </a:cubicBezTo>
                  <a:cubicBezTo>
                    <a:pt x="43430" y="109205"/>
                    <a:pt x="39484" y="105284"/>
                    <a:pt x="34729" y="102416"/>
                  </a:cubicBezTo>
                  <a:cubicBezTo>
                    <a:pt x="30329" y="99763"/>
                    <a:pt x="25739" y="98420"/>
                    <a:pt x="21427" y="98420"/>
                  </a:cubicBezTo>
                  <a:cubicBezTo>
                    <a:pt x="20839" y="98420"/>
                    <a:pt x="20257" y="98445"/>
                    <a:pt x="19681" y="98495"/>
                  </a:cubicBezTo>
                  <a:cubicBezTo>
                    <a:pt x="24852" y="91755"/>
                    <a:pt x="31273" y="86044"/>
                    <a:pt x="38577" y="81755"/>
                  </a:cubicBezTo>
                  <a:cubicBezTo>
                    <a:pt x="43724" y="78765"/>
                    <a:pt x="49263" y="76510"/>
                    <a:pt x="55047" y="75015"/>
                  </a:cubicBezTo>
                  <a:close/>
                  <a:moveTo>
                    <a:pt x="109481" y="83446"/>
                  </a:moveTo>
                  <a:cubicBezTo>
                    <a:pt x="115461" y="87858"/>
                    <a:pt x="120510" y="93715"/>
                    <a:pt x="124260" y="100627"/>
                  </a:cubicBezTo>
                  <a:cubicBezTo>
                    <a:pt x="125926" y="103691"/>
                    <a:pt x="127323" y="106926"/>
                    <a:pt x="128402" y="110234"/>
                  </a:cubicBezTo>
                  <a:cubicBezTo>
                    <a:pt x="118672" y="120798"/>
                    <a:pt x="105167" y="129008"/>
                    <a:pt x="89335" y="133983"/>
                  </a:cubicBezTo>
                  <a:cubicBezTo>
                    <a:pt x="87031" y="134719"/>
                    <a:pt x="84654" y="135380"/>
                    <a:pt x="82203" y="135993"/>
                  </a:cubicBezTo>
                  <a:cubicBezTo>
                    <a:pt x="81860" y="133420"/>
                    <a:pt x="81443" y="130920"/>
                    <a:pt x="80977" y="128420"/>
                  </a:cubicBezTo>
                  <a:cubicBezTo>
                    <a:pt x="81075" y="128371"/>
                    <a:pt x="81173" y="128346"/>
                    <a:pt x="81271" y="128297"/>
                  </a:cubicBezTo>
                  <a:cubicBezTo>
                    <a:pt x="86492" y="125944"/>
                    <a:pt x="91075" y="121753"/>
                    <a:pt x="94506" y="116141"/>
                  </a:cubicBezTo>
                  <a:cubicBezTo>
                    <a:pt x="97251" y="111705"/>
                    <a:pt x="99310" y="106313"/>
                    <a:pt x="100829" y="99696"/>
                  </a:cubicBezTo>
                  <a:cubicBezTo>
                    <a:pt x="100976" y="99034"/>
                    <a:pt x="101123" y="98348"/>
                    <a:pt x="101270" y="97661"/>
                  </a:cubicBezTo>
                  <a:cubicBezTo>
                    <a:pt x="101883" y="94892"/>
                    <a:pt x="102447" y="92269"/>
                    <a:pt x="103501" y="89843"/>
                  </a:cubicBezTo>
                  <a:cubicBezTo>
                    <a:pt x="104310" y="87980"/>
                    <a:pt x="106172" y="84672"/>
                    <a:pt x="109481" y="83446"/>
                  </a:cubicBezTo>
                  <a:close/>
                  <a:moveTo>
                    <a:pt x="21425" y="102536"/>
                  </a:moveTo>
                  <a:cubicBezTo>
                    <a:pt x="25003" y="102536"/>
                    <a:pt x="28912" y="103690"/>
                    <a:pt x="32597" y="105921"/>
                  </a:cubicBezTo>
                  <a:cubicBezTo>
                    <a:pt x="36935" y="108543"/>
                    <a:pt x="40709" y="112293"/>
                    <a:pt x="44337" y="115896"/>
                  </a:cubicBezTo>
                  <a:cubicBezTo>
                    <a:pt x="45121" y="116680"/>
                    <a:pt x="45930" y="117489"/>
                    <a:pt x="46714" y="118249"/>
                  </a:cubicBezTo>
                  <a:cubicBezTo>
                    <a:pt x="51420" y="122856"/>
                    <a:pt x="56714" y="127366"/>
                    <a:pt x="63331" y="129425"/>
                  </a:cubicBezTo>
                  <a:cubicBezTo>
                    <a:pt x="65733" y="130160"/>
                    <a:pt x="68257" y="130528"/>
                    <a:pt x="70782" y="130528"/>
                  </a:cubicBezTo>
                  <a:cubicBezTo>
                    <a:pt x="72889" y="130528"/>
                    <a:pt x="75022" y="130258"/>
                    <a:pt x="77056" y="129743"/>
                  </a:cubicBezTo>
                  <a:cubicBezTo>
                    <a:pt x="77472" y="132096"/>
                    <a:pt x="77865" y="134498"/>
                    <a:pt x="78183" y="136900"/>
                  </a:cubicBezTo>
                  <a:cubicBezTo>
                    <a:pt x="67767" y="139130"/>
                    <a:pt x="56223" y="140282"/>
                    <a:pt x="43185" y="140380"/>
                  </a:cubicBezTo>
                  <a:cubicBezTo>
                    <a:pt x="42501" y="140386"/>
                    <a:pt x="41824" y="140389"/>
                    <a:pt x="41152" y="140389"/>
                  </a:cubicBezTo>
                  <a:cubicBezTo>
                    <a:pt x="27545" y="140389"/>
                    <a:pt x="16364" y="139202"/>
                    <a:pt x="6274" y="136679"/>
                  </a:cubicBezTo>
                  <a:cubicBezTo>
                    <a:pt x="6299" y="132219"/>
                    <a:pt x="6863" y="127685"/>
                    <a:pt x="7917" y="123199"/>
                  </a:cubicBezTo>
                  <a:cubicBezTo>
                    <a:pt x="8627" y="120185"/>
                    <a:pt x="9583" y="117195"/>
                    <a:pt x="10735" y="114278"/>
                  </a:cubicBezTo>
                  <a:cubicBezTo>
                    <a:pt x="12230" y="110504"/>
                    <a:pt x="14093" y="106877"/>
                    <a:pt x="16225" y="103470"/>
                  </a:cubicBezTo>
                  <a:cubicBezTo>
                    <a:pt x="17819" y="102844"/>
                    <a:pt x="19578" y="102536"/>
                    <a:pt x="21425" y="102536"/>
                  </a:cubicBezTo>
                  <a:close/>
                  <a:moveTo>
                    <a:pt x="129701" y="114817"/>
                  </a:moveTo>
                  <a:cubicBezTo>
                    <a:pt x="130706" y="118959"/>
                    <a:pt x="131245" y="123224"/>
                    <a:pt x="131318" y="127513"/>
                  </a:cubicBezTo>
                  <a:cubicBezTo>
                    <a:pt x="131563" y="140846"/>
                    <a:pt x="127372" y="154791"/>
                    <a:pt x="119456" y="166825"/>
                  </a:cubicBezTo>
                  <a:cubicBezTo>
                    <a:pt x="118917" y="167658"/>
                    <a:pt x="118353" y="168492"/>
                    <a:pt x="117765" y="169300"/>
                  </a:cubicBezTo>
                  <a:cubicBezTo>
                    <a:pt x="114309" y="168982"/>
                    <a:pt x="110951" y="167438"/>
                    <a:pt x="108476" y="164962"/>
                  </a:cubicBezTo>
                  <a:cubicBezTo>
                    <a:pt x="106760" y="163271"/>
                    <a:pt x="105461" y="161164"/>
                    <a:pt x="104089" y="158933"/>
                  </a:cubicBezTo>
                  <a:cubicBezTo>
                    <a:pt x="102839" y="156899"/>
                    <a:pt x="101565" y="154816"/>
                    <a:pt x="99898" y="152953"/>
                  </a:cubicBezTo>
                  <a:cubicBezTo>
                    <a:pt x="95805" y="148370"/>
                    <a:pt x="89653" y="145723"/>
                    <a:pt x="83257" y="145453"/>
                  </a:cubicBezTo>
                  <a:cubicBezTo>
                    <a:pt x="83109" y="143640"/>
                    <a:pt x="82938" y="141851"/>
                    <a:pt x="82717" y="140086"/>
                  </a:cubicBezTo>
                  <a:cubicBezTo>
                    <a:pt x="85413" y="139424"/>
                    <a:pt x="88011" y="138714"/>
                    <a:pt x="90560" y="137905"/>
                  </a:cubicBezTo>
                  <a:cubicBezTo>
                    <a:pt x="106172" y="133003"/>
                    <a:pt x="119628" y="125038"/>
                    <a:pt x="129701" y="114817"/>
                  </a:cubicBezTo>
                  <a:close/>
                  <a:moveTo>
                    <a:pt x="6373" y="140919"/>
                  </a:moveTo>
                  <a:lnTo>
                    <a:pt x="6373" y="140919"/>
                  </a:lnTo>
                  <a:cubicBezTo>
                    <a:pt x="16519" y="143346"/>
                    <a:pt x="27695" y="144498"/>
                    <a:pt x="41150" y="144498"/>
                  </a:cubicBezTo>
                  <a:lnTo>
                    <a:pt x="43209" y="144498"/>
                  </a:lnTo>
                  <a:cubicBezTo>
                    <a:pt x="56370" y="144375"/>
                    <a:pt x="68086" y="143223"/>
                    <a:pt x="78698" y="140993"/>
                  </a:cubicBezTo>
                  <a:cubicBezTo>
                    <a:pt x="78869" y="142512"/>
                    <a:pt x="79017" y="144056"/>
                    <a:pt x="79164" y="145625"/>
                  </a:cubicBezTo>
                  <a:cubicBezTo>
                    <a:pt x="77816" y="145772"/>
                    <a:pt x="76492" y="146042"/>
                    <a:pt x="75169" y="146434"/>
                  </a:cubicBezTo>
                  <a:cubicBezTo>
                    <a:pt x="67081" y="148787"/>
                    <a:pt x="59973" y="155208"/>
                    <a:pt x="56174" y="163614"/>
                  </a:cubicBezTo>
                  <a:cubicBezTo>
                    <a:pt x="55415" y="165330"/>
                    <a:pt x="54753" y="167119"/>
                    <a:pt x="54140" y="168835"/>
                  </a:cubicBezTo>
                  <a:cubicBezTo>
                    <a:pt x="52915" y="172217"/>
                    <a:pt x="51763" y="175428"/>
                    <a:pt x="49680" y="178001"/>
                  </a:cubicBezTo>
                  <a:cubicBezTo>
                    <a:pt x="46322" y="182217"/>
                    <a:pt x="40905" y="184300"/>
                    <a:pt x="35906" y="185721"/>
                  </a:cubicBezTo>
                  <a:cubicBezTo>
                    <a:pt x="26911" y="180795"/>
                    <a:pt x="19656" y="174349"/>
                    <a:pt x="14705" y="166825"/>
                  </a:cubicBezTo>
                  <a:cubicBezTo>
                    <a:pt x="9779" y="159301"/>
                    <a:pt x="6936" y="150331"/>
                    <a:pt x="6373" y="140919"/>
                  </a:cubicBezTo>
                  <a:close/>
                  <a:moveTo>
                    <a:pt x="83575" y="149571"/>
                  </a:moveTo>
                  <a:cubicBezTo>
                    <a:pt x="88697" y="149890"/>
                    <a:pt x="93575" y="152046"/>
                    <a:pt x="96834" y="155698"/>
                  </a:cubicBezTo>
                  <a:cubicBezTo>
                    <a:pt x="98256" y="157291"/>
                    <a:pt x="99408" y="159129"/>
                    <a:pt x="100609" y="161090"/>
                  </a:cubicBezTo>
                  <a:cubicBezTo>
                    <a:pt x="102055" y="163418"/>
                    <a:pt x="103525" y="165820"/>
                    <a:pt x="105584" y="167879"/>
                  </a:cubicBezTo>
                  <a:cubicBezTo>
                    <a:pt x="108133" y="170403"/>
                    <a:pt x="111442" y="172193"/>
                    <a:pt x="114946" y="172977"/>
                  </a:cubicBezTo>
                  <a:cubicBezTo>
                    <a:pt x="108501" y="180893"/>
                    <a:pt x="100780" y="186873"/>
                    <a:pt x="92325" y="190476"/>
                  </a:cubicBezTo>
                  <a:cubicBezTo>
                    <a:pt x="88550" y="192094"/>
                    <a:pt x="84580" y="193246"/>
                    <a:pt x="80438" y="193956"/>
                  </a:cubicBezTo>
                  <a:cubicBezTo>
                    <a:pt x="82987" y="186604"/>
                    <a:pt x="83600" y="178883"/>
                    <a:pt x="83869" y="171580"/>
                  </a:cubicBezTo>
                  <a:cubicBezTo>
                    <a:pt x="84139" y="164007"/>
                    <a:pt x="84041" y="156678"/>
                    <a:pt x="83575" y="149571"/>
                  </a:cubicBezTo>
                  <a:close/>
                  <a:moveTo>
                    <a:pt x="79482" y="149718"/>
                  </a:moveTo>
                  <a:cubicBezTo>
                    <a:pt x="79923" y="156727"/>
                    <a:pt x="80046" y="163958"/>
                    <a:pt x="79776" y="171433"/>
                  </a:cubicBezTo>
                  <a:cubicBezTo>
                    <a:pt x="79507" y="179055"/>
                    <a:pt x="78845" y="187094"/>
                    <a:pt x="75855" y="194471"/>
                  </a:cubicBezTo>
                  <a:cubicBezTo>
                    <a:pt x="75855" y="194496"/>
                    <a:pt x="75855" y="194520"/>
                    <a:pt x="75830" y="194545"/>
                  </a:cubicBezTo>
                  <a:cubicBezTo>
                    <a:pt x="74014" y="194707"/>
                    <a:pt x="72176" y="194788"/>
                    <a:pt x="70321" y="194788"/>
                  </a:cubicBezTo>
                  <a:cubicBezTo>
                    <a:pt x="61235" y="194788"/>
                    <a:pt x="51755" y="192844"/>
                    <a:pt x="42596" y="188957"/>
                  </a:cubicBezTo>
                  <a:cubicBezTo>
                    <a:pt x="42131" y="188760"/>
                    <a:pt x="41641" y="188540"/>
                    <a:pt x="41175" y="188319"/>
                  </a:cubicBezTo>
                  <a:cubicBezTo>
                    <a:pt x="45415" y="186751"/>
                    <a:pt x="49802" y="184422"/>
                    <a:pt x="52890" y="180575"/>
                  </a:cubicBezTo>
                  <a:cubicBezTo>
                    <a:pt x="55390" y="177462"/>
                    <a:pt x="56714" y="173786"/>
                    <a:pt x="57988" y="170207"/>
                  </a:cubicBezTo>
                  <a:cubicBezTo>
                    <a:pt x="58625" y="168492"/>
                    <a:pt x="59213" y="166874"/>
                    <a:pt x="59924" y="165306"/>
                  </a:cubicBezTo>
                  <a:cubicBezTo>
                    <a:pt x="63233" y="157977"/>
                    <a:pt x="69360" y="152389"/>
                    <a:pt x="76321" y="150355"/>
                  </a:cubicBezTo>
                  <a:cubicBezTo>
                    <a:pt x="77350" y="150061"/>
                    <a:pt x="78404" y="149841"/>
                    <a:pt x="79482" y="149718"/>
                  </a:cubicBezTo>
                  <a:close/>
                  <a:moveTo>
                    <a:pt x="112608" y="0"/>
                  </a:moveTo>
                  <a:cubicBezTo>
                    <a:pt x="75214" y="0"/>
                    <a:pt x="37862" y="15989"/>
                    <a:pt x="12475" y="43521"/>
                  </a:cubicBezTo>
                  <a:cubicBezTo>
                    <a:pt x="11789" y="44281"/>
                    <a:pt x="11740" y="45433"/>
                    <a:pt x="12402" y="46217"/>
                  </a:cubicBezTo>
                  <a:cubicBezTo>
                    <a:pt x="21249" y="56830"/>
                    <a:pt x="31126" y="66658"/>
                    <a:pt x="41788" y="75456"/>
                  </a:cubicBezTo>
                  <a:cubicBezTo>
                    <a:pt x="39999" y="76314"/>
                    <a:pt x="38234" y="77221"/>
                    <a:pt x="36518" y="78226"/>
                  </a:cubicBezTo>
                  <a:cubicBezTo>
                    <a:pt x="23210" y="85995"/>
                    <a:pt x="12720" y="98250"/>
                    <a:pt x="6936" y="112759"/>
                  </a:cubicBezTo>
                  <a:cubicBezTo>
                    <a:pt x="5686" y="115847"/>
                    <a:pt x="4681" y="119058"/>
                    <a:pt x="3922" y="122268"/>
                  </a:cubicBezTo>
                  <a:cubicBezTo>
                    <a:pt x="0" y="138885"/>
                    <a:pt x="2672" y="155968"/>
                    <a:pt x="11274" y="169080"/>
                  </a:cubicBezTo>
                  <a:cubicBezTo>
                    <a:pt x="17843" y="179079"/>
                    <a:pt x="28112" y="187265"/>
                    <a:pt x="41003" y="192731"/>
                  </a:cubicBezTo>
                  <a:cubicBezTo>
                    <a:pt x="50660" y="196824"/>
                    <a:pt x="60659" y="198883"/>
                    <a:pt x="70316" y="198883"/>
                  </a:cubicBezTo>
                  <a:cubicBezTo>
                    <a:pt x="78624" y="198883"/>
                    <a:pt x="86663" y="197363"/>
                    <a:pt x="93918" y="194250"/>
                  </a:cubicBezTo>
                  <a:cubicBezTo>
                    <a:pt x="105216" y="189447"/>
                    <a:pt x="115240" y="180722"/>
                    <a:pt x="122887" y="169080"/>
                  </a:cubicBezTo>
                  <a:cubicBezTo>
                    <a:pt x="131245" y="156360"/>
                    <a:pt x="135681" y="141581"/>
                    <a:pt x="135436" y="127440"/>
                  </a:cubicBezTo>
                  <a:cubicBezTo>
                    <a:pt x="135338" y="122538"/>
                    <a:pt x="134676" y="117661"/>
                    <a:pt x="133450" y="112930"/>
                  </a:cubicBezTo>
                  <a:cubicBezTo>
                    <a:pt x="147984" y="110725"/>
                    <a:pt x="162199" y="107220"/>
                    <a:pt x="175998" y="102416"/>
                  </a:cubicBezTo>
                  <a:cubicBezTo>
                    <a:pt x="176390" y="102416"/>
                    <a:pt x="176782" y="102269"/>
                    <a:pt x="177125" y="102024"/>
                  </a:cubicBezTo>
                  <a:cubicBezTo>
                    <a:pt x="188473" y="98029"/>
                    <a:pt x="199526" y="93152"/>
                    <a:pt x="210212" y="87417"/>
                  </a:cubicBezTo>
                  <a:cubicBezTo>
                    <a:pt x="211094" y="86951"/>
                    <a:pt x="211511" y="85946"/>
                    <a:pt x="211192" y="84990"/>
                  </a:cubicBezTo>
                  <a:cubicBezTo>
                    <a:pt x="207393" y="73128"/>
                    <a:pt x="203202" y="60604"/>
                    <a:pt x="197565" y="49232"/>
                  </a:cubicBezTo>
                  <a:cubicBezTo>
                    <a:pt x="196438" y="46953"/>
                    <a:pt x="195262" y="44771"/>
                    <a:pt x="194061" y="42664"/>
                  </a:cubicBezTo>
                  <a:cubicBezTo>
                    <a:pt x="193987" y="42394"/>
                    <a:pt x="193840" y="42149"/>
                    <a:pt x="193669" y="41953"/>
                  </a:cubicBezTo>
                  <a:cubicBezTo>
                    <a:pt x="188154" y="32517"/>
                    <a:pt x="181904" y="24993"/>
                    <a:pt x="174699" y="19111"/>
                  </a:cubicBezTo>
                  <a:cubicBezTo>
                    <a:pt x="162714" y="9332"/>
                    <a:pt x="146293" y="3008"/>
                    <a:pt x="127225" y="827"/>
                  </a:cubicBezTo>
                  <a:cubicBezTo>
                    <a:pt x="122370" y="273"/>
                    <a:pt x="117489" y="0"/>
                    <a:pt x="1126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7"/>
            <p:cNvSpPr/>
            <p:nvPr/>
          </p:nvSpPr>
          <p:spPr>
            <a:xfrm>
              <a:off x="3312450" y="1293450"/>
              <a:ext cx="1518350" cy="684800"/>
            </a:xfrm>
            <a:custGeom>
              <a:avLst/>
              <a:gdLst/>
              <a:ahLst/>
              <a:cxnLst/>
              <a:rect l="l" t="t" r="r" b="b"/>
              <a:pathLst>
                <a:path w="60734" h="27392" extrusionOk="0">
                  <a:moveTo>
                    <a:pt x="19657" y="4084"/>
                  </a:moveTo>
                  <a:cubicBezTo>
                    <a:pt x="21422" y="4084"/>
                    <a:pt x="23113" y="4182"/>
                    <a:pt x="24706" y="4305"/>
                  </a:cubicBezTo>
                  <a:cubicBezTo>
                    <a:pt x="25441" y="4354"/>
                    <a:pt x="26176" y="4427"/>
                    <a:pt x="26887" y="4476"/>
                  </a:cubicBezTo>
                  <a:lnTo>
                    <a:pt x="18579" y="16608"/>
                  </a:lnTo>
                  <a:cubicBezTo>
                    <a:pt x="16569" y="12736"/>
                    <a:pt x="14755" y="8716"/>
                    <a:pt x="14142" y="4476"/>
                  </a:cubicBezTo>
                  <a:cubicBezTo>
                    <a:pt x="15981" y="4207"/>
                    <a:pt x="17843" y="4084"/>
                    <a:pt x="19657" y="4084"/>
                  </a:cubicBezTo>
                  <a:close/>
                  <a:moveTo>
                    <a:pt x="10123" y="5359"/>
                  </a:moveTo>
                  <a:cubicBezTo>
                    <a:pt x="10932" y="10309"/>
                    <a:pt x="13064" y="14917"/>
                    <a:pt x="15270" y="19108"/>
                  </a:cubicBezTo>
                  <a:cubicBezTo>
                    <a:pt x="13848" y="18618"/>
                    <a:pt x="12476" y="18103"/>
                    <a:pt x="11152" y="17539"/>
                  </a:cubicBezTo>
                  <a:cubicBezTo>
                    <a:pt x="9363" y="16780"/>
                    <a:pt x="7525" y="15922"/>
                    <a:pt x="6177" y="14623"/>
                  </a:cubicBezTo>
                  <a:cubicBezTo>
                    <a:pt x="4903" y="13373"/>
                    <a:pt x="4216" y="11829"/>
                    <a:pt x="4363" y="10456"/>
                  </a:cubicBezTo>
                  <a:cubicBezTo>
                    <a:pt x="4461" y="9304"/>
                    <a:pt x="5172" y="8128"/>
                    <a:pt x="6300" y="7246"/>
                  </a:cubicBezTo>
                  <a:cubicBezTo>
                    <a:pt x="7231" y="6461"/>
                    <a:pt x="8456" y="5873"/>
                    <a:pt x="10123" y="5359"/>
                  </a:cubicBezTo>
                  <a:close/>
                  <a:moveTo>
                    <a:pt x="32450" y="5138"/>
                  </a:moveTo>
                  <a:lnTo>
                    <a:pt x="32450" y="5138"/>
                  </a:lnTo>
                  <a:cubicBezTo>
                    <a:pt x="33161" y="5260"/>
                    <a:pt x="33872" y="5359"/>
                    <a:pt x="34583" y="5481"/>
                  </a:cubicBezTo>
                  <a:cubicBezTo>
                    <a:pt x="37646" y="5996"/>
                    <a:pt x="40734" y="6756"/>
                    <a:pt x="43700" y="7491"/>
                  </a:cubicBezTo>
                  <a:cubicBezTo>
                    <a:pt x="45318" y="7883"/>
                    <a:pt x="46960" y="8275"/>
                    <a:pt x="48626" y="8667"/>
                  </a:cubicBezTo>
                  <a:cubicBezTo>
                    <a:pt x="45734" y="12270"/>
                    <a:pt x="42671" y="15824"/>
                    <a:pt x="39534" y="19230"/>
                  </a:cubicBezTo>
                  <a:lnTo>
                    <a:pt x="32450" y="5138"/>
                  </a:lnTo>
                  <a:close/>
                  <a:moveTo>
                    <a:pt x="29362" y="8128"/>
                  </a:moveTo>
                  <a:lnTo>
                    <a:pt x="36911" y="23127"/>
                  </a:lnTo>
                  <a:cubicBezTo>
                    <a:pt x="31176" y="22809"/>
                    <a:pt x="25784" y="22000"/>
                    <a:pt x="20735" y="20726"/>
                  </a:cubicBezTo>
                  <a:lnTo>
                    <a:pt x="29362" y="8128"/>
                  </a:lnTo>
                  <a:close/>
                  <a:moveTo>
                    <a:pt x="52670" y="9844"/>
                  </a:moveTo>
                  <a:cubicBezTo>
                    <a:pt x="54802" y="10971"/>
                    <a:pt x="56518" y="12981"/>
                    <a:pt x="56371" y="15481"/>
                  </a:cubicBezTo>
                  <a:cubicBezTo>
                    <a:pt x="56175" y="18397"/>
                    <a:pt x="53626" y="20799"/>
                    <a:pt x="51175" y="21877"/>
                  </a:cubicBezTo>
                  <a:cubicBezTo>
                    <a:pt x="48632" y="23025"/>
                    <a:pt x="45736" y="23305"/>
                    <a:pt x="42281" y="23305"/>
                  </a:cubicBezTo>
                  <a:cubicBezTo>
                    <a:pt x="41974" y="23305"/>
                    <a:pt x="41663" y="23303"/>
                    <a:pt x="41347" y="23299"/>
                  </a:cubicBezTo>
                  <a:lnTo>
                    <a:pt x="41323" y="23299"/>
                  </a:lnTo>
                  <a:cubicBezTo>
                    <a:pt x="45146" y="19230"/>
                    <a:pt x="48822" y="14990"/>
                    <a:pt x="52278" y="10677"/>
                  </a:cubicBezTo>
                  <a:cubicBezTo>
                    <a:pt x="52474" y="10432"/>
                    <a:pt x="52597" y="10138"/>
                    <a:pt x="52670" y="9844"/>
                  </a:cubicBezTo>
                  <a:close/>
                  <a:moveTo>
                    <a:pt x="19747" y="0"/>
                  </a:moveTo>
                  <a:cubicBezTo>
                    <a:pt x="16426" y="0"/>
                    <a:pt x="12801" y="298"/>
                    <a:pt x="9314" y="1315"/>
                  </a:cubicBezTo>
                  <a:cubicBezTo>
                    <a:pt x="6937" y="2001"/>
                    <a:pt x="5148" y="2883"/>
                    <a:pt x="3702" y="4060"/>
                  </a:cubicBezTo>
                  <a:cubicBezTo>
                    <a:pt x="1741" y="5653"/>
                    <a:pt x="491" y="7834"/>
                    <a:pt x="270" y="10040"/>
                  </a:cubicBezTo>
                  <a:cubicBezTo>
                    <a:pt x="1" y="12638"/>
                    <a:pt x="1153" y="15456"/>
                    <a:pt x="3334" y="17564"/>
                  </a:cubicBezTo>
                  <a:cubicBezTo>
                    <a:pt x="5172" y="19329"/>
                    <a:pt x="7403" y="20407"/>
                    <a:pt x="9535" y="21314"/>
                  </a:cubicBezTo>
                  <a:cubicBezTo>
                    <a:pt x="18750" y="25186"/>
                    <a:pt x="29436" y="27245"/>
                    <a:pt x="41298" y="27392"/>
                  </a:cubicBezTo>
                  <a:lnTo>
                    <a:pt x="42279" y="27392"/>
                  </a:lnTo>
                  <a:cubicBezTo>
                    <a:pt x="45808" y="27392"/>
                    <a:pt x="49484" y="27122"/>
                    <a:pt x="52842" y="25627"/>
                  </a:cubicBezTo>
                  <a:cubicBezTo>
                    <a:pt x="57204" y="23716"/>
                    <a:pt x="60194" y="19819"/>
                    <a:pt x="60464" y="15750"/>
                  </a:cubicBezTo>
                  <a:cubicBezTo>
                    <a:pt x="60734" y="11412"/>
                    <a:pt x="57646" y="6339"/>
                    <a:pt x="51224" y="5015"/>
                  </a:cubicBezTo>
                  <a:cubicBezTo>
                    <a:pt x="49043" y="4574"/>
                    <a:pt x="46837" y="4035"/>
                    <a:pt x="44680" y="3496"/>
                  </a:cubicBezTo>
                  <a:cubicBezTo>
                    <a:pt x="41641" y="2736"/>
                    <a:pt x="38480" y="1976"/>
                    <a:pt x="35269" y="1437"/>
                  </a:cubicBezTo>
                  <a:cubicBezTo>
                    <a:pt x="31887" y="873"/>
                    <a:pt x="28431" y="457"/>
                    <a:pt x="25024" y="212"/>
                  </a:cubicBezTo>
                  <a:cubicBezTo>
                    <a:pt x="23418" y="96"/>
                    <a:pt x="21632" y="0"/>
                    <a:pt x="1974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7"/>
            <p:cNvSpPr/>
            <p:nvPr/>
          </p:nvSpPr>
          <p:spPr>
            <a:xfrm>
              <a:off x="3079625" y="1094075"/>
              <a:ext cx="1990750" cy="1085150"/>
            </a:xfrm>
            <a:custGeom>
              <a:avLst/>
              <a:gdLst/>
              <a:ahLst/>
              <a:cxnLst/>
              <a:rect l="l" t="t" r="r" b="b"/>
              <a:pathLst>
                <a:path w="79630" h="43406" extrusionOk="0">
                  <a:moveTo>
                    <a:pt x="27558" y="4116"/>
                  </a:moveTo>
                  <a:cubicBezTo>
                    <a:pt x="31639" y="4116"/>
                    <a:pt x="35780" y="4335"/>
                    <a:pt x="39876" y="4731"/>
                  </a:cubicBezTo>
                  <a:cubicBezTo>
                    <a:pt x="51077" y="5834"/>
                    <a:pt x="66444" y="7353"/>
                    <a:pt x="72007" y="18088"/>
                  </a:cubicBezTo>
                  <a:cubicBezTo>
                    <a:pt x="75071" y="23995"/>
                    <a:pt x="73870" y="31666"/>
                    <a:pt x="69262" y="35563"/>
                  </a:cubicBezTo>
                  <a:cubicBezTo>
                    <a:pt x="65692" y="38579"/>
                    <a:pt x="60665" y="39306"/>
                    <a:pt x="55976" y="39306"/>
                  </a:cubicBezTo>
                  <a:cubicBezTo>
                    <a:pt x="54645" y="39306"/>
                    <a:pt x="53342" y="39247"/>
                    <a:pt x="52106" y="39166"/>
                  </a:cubicBezTo>
                  <a:cubicBezTo>
                    <a:pt x="41714" y="38504"/>
                    <a:pt x="31519" y="36568"/>
                    <a:pt x="22034" y="34583"/>
                  </a:cubicBezTo>
                  <a:cubicBezTo>
                    <a:pt x="18554" y="33847"/>
                    <a:pt x="15662" y="33186"/>
                    <a:pt x="12917" y="31960"/>
                  </a:cubicBezTo>
                  <a:cubicBezTo>
                    <a:pt x="10833" y="31029"/>
                    <a:pt x="7966" y="29338"/>
                    <a:pt x="6299" y="26544"/>
                  </a:cubicBezTo>
                  <a:cubicBezTo>
                    <a:pt x="4633" y="23799"/>
                    <a:pt x="4241" y="20196"/>
                    <a:pt x="5221" y="16642"/>
                  </a:cubicBezTo>
                  <a:cubicBezTo>
                    <a:pt x="6422" y="12206"/>
                    <a:pt x="9608" y="8334"/>
                    <a:pt x="13750" y="6324"/>
                  </a:cubicBezTo>
                  <a:cubicBezTo>
                    <a:pt x="17720" y="4412"/>
                    <a:pt x="22426" y="4118"/>
                    <a:pt x="26911" y="4118"/>
                  </a:cubicBezTo>
                  <a:cubicBezTo>
                    <a:pt x="27127" y="4117"/>
                    <a:pt x="27342" y="4116"/>
                    <a:pt x="27558" y="4116"/>
                  </a:cubicBezTo>
                  <a:close/>
                  <a:moveTo>
                    <a:pt x="26887" y="1"/>
                  </a:moveTo>
                  <a:cubicBezTo>
                    <a:pt x="21911" y="25"/>
                    <a:pt x="16667" y="344"/>
                    <a:pt x="11961" y="2623"/>
                  </a:cubicBezTo>
                  <a:cubicBezTo>
                    <a:pt x="6765" y="5148"/>
                    <a:pt x="2770" y="10000"/>
                    <a:pt x="1250" y="15564"/>
                  </a:cubicBezTo>
                  <a:cubicBezTo>
                    <a:pt x="1" y="20196"/>
                    <a:pt x="564" y="24975"/>
                    <a:pt x="2770" y="28652"/>
                  </a:cubicBezTo>
                  <a:cubicBezTo>
                    <a:pt x="4535" y="31593"/>
                    <a:pt x="7476" y="34019"/>
                    <a:pt x="11250" y="35710"/>
                  </a:cubicBezTo>
                  <a:cubicBezTo>
                    <a:pt x="14338" y="37083"/>
                    <a:pt x="17598" y="37842"/>
                    <a:pt x="21201" y="38578"/>
                  </a:cubicBezTo>
                  <a:cubicBezTo>
                    <a:pt x="30833" y="40612"/>
                    <a:pt x="41200" y="42572"/>
                    <a:pt x="51837" y="43259"/>
                  </a:cubicBezTo>
                  <a:cubicBezTo>
                    <a:pt x="53160" y="43332"/>
                    <a:pt x="54533" y="43406"/>
                    <a:pt x="55979" y="43406"/>
                  </a:cubicBezTo>
                  <a:cubicBezTo>
                    <a:pt x="61420" y="43406"/>
                    <a:pt x="67400" y="42523"/>
                    <a:pt x="71909" y="38700"/>
                  </a:cubicBezTo>
                  <a:cubicBezTo>
                    <a:pt x="78012" y="33529"/>
                    <a:pt x="79630" y="23872"/>
                    <a:pt x="75659" y="16201"/>
                  </a:cubicBezTo>
                  <a:cubicBezTo>
                    <a:pt x="69042" y="3481"/>
                    <a:pt x="52425" y="1839"/>
                    <a:pt x="40268" y="638"/>
                  </a:cubicBezTo>
                  <a:cubicBezTo>
                    <a:pt x="35832" y="221"/>
                    <a:pt x="31323" y="1"/>
                    <a:pt x="268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3" name="Google Shape;2503;p57"/>
          <p:cNvSpPr/>
          <p:nvPr/>
        </p:nvSpPr>
        <p:spPr>
          <a:xfrm>
            <a:off x="683690" y="-20147"/>
            <a:ext cx="523731" cy="586087"/>
          </a:xfrm>
          <a:custGeom>
            <a:avLst/>
            <a:gdLst/>
            <a:ahLst/>
            <a:cxnLst/>
            <a:rect l="l" t="t" r="r" b="b"/>
            <a:pathLst>
              <a:path w="186880" h="209130" extrusionOk="0">
                <a:moveTo>
                  <a:pt x="91308" y="4102"/>
                </a:moveTo>
                <a:cubicBezTo>
                  <a:pt x="93427" y="4102"/>
                  <a:pt x="95605" y="5307"/>
                  <a:pt x="97717" y="6491"/>
                </a:cubicBezTo>
                <a:cubicBezTo>
                  <a:pt x="98109" y="6711"/>
                  <a:pt x="98501" y="6907"/>
                  <a:pt x="98868" y="7104"/>
                </a:cubicBezTo>
                <a:cubicBezTo>
                  <a:pt x="101564" y="8550"/>
                  <a:pt x="104260" y="9996"/>
                  <a:pt x="106956" y="11442"/>
                </a:cubicBezTo>
                <a:lnTo>
                  <a:pt x="108598" y="12324"/>
                </a:lnTo>
                <a:cubicBezTo>
                  <a:pt x="111074" y="13647"/>
                  <a:pt x="113525" y="14971"/>
                  <a:pt x="115951" y="16270"/>
                </a:cubicBezTo>
                <a:cubicBezTo>
                  <a:pt x="108696" y="20216"/>
                  <a:pt x="101466" y="24260"/>
                  <a:pt x="94261" y="28377"/>
                </a:cubicBezTo>
                <a:cubicBezTo>
                  <a:pt x="85781" y="23377"/>
                  <a:pt x="77129" y="18647"/>
                  <a:pt x="68232" y="14407"/>
                </a:cubicBezTo>
                <a:cubicBezTo>
                  <a:pt x="69752" y="13672"/>
                  <a:pt x="71272" y="12937"/>
                  <a:pt x="72791" y="12226"/>
                </a:cubicBezTo>
                <a:cubicBezTo>
                  <a:pt x="75046" y="11147"/>
                  <a:pt x="77374" y="10069"/>
                  <a:pt x="79629" y="9040"/>
                </a:cubicBezTo>
                <a:cubicBezTo>
                  <a:pt x="81002" y="8427"/>
                  <a:pt x="82374" y="7790"/>
                  <a:pt x="83747" y="7153"/>
                </a:cubicBezTo>
                <a:cubicBezTo>
                  <a:pt x="84457" y="6834"/>
                  <a:pt x="85168" y="6442"/>
                  <a:pt x="85854" y="6074"/>
                </a:cubicBezTo>
                <a:cubicBezTo>
                  <a:pt x="87594" y="5143"/>
                  <a:pt x="89359" y="4212"/>
                  <a:pt x="90952" y="4113"/>
                </a:cubicBezTo>
                <a:cubicBezTo>
                  <a:pt x="91071" y="4106"/>
                  <a:pt x="91189" y="4102"/>
                  <a:pt x="91308" y="4102"/>
                </a:cubicBezTo>
                <a:close/>
                <a:moveTo>
                  <a:pt x="120191" y="18525"/>
                </a:moveTo>
                <a:cubicBezTo>
                  <a:pt x="122814" y="19922"/>
                  <a:pt x="125460" y="21319"/>
                  <a:pt x="128083" y="22716"/>
                </a:cubicBezTo>
                <a:lnTo>
                  <a:pt x="146391" y="32372"/>
                </a:lnTo>
                <a:cubicBezTo>
                  <a:pt x="138671" y="37029"/>
                  <a:pt x="130950" y="41759"/>
                  <a:pt x="123279" y="46538"/>
                </a:cubicBezTo>
                <a:cubicBezTo>
                  <a:pt x="115093" y="41244"/>
                  <a:pt x="106785" y="35901"/>
                  <a:pt x="98305" y="30804"/>
                </a:cubicBezTo>
                <a:cubicBezTo>
                  <a:pt x="105412" y="26735"/>
                  <a:pt x="112544" y="22765"/>
                  <a:pt x="119701" y="18892"/>
                </a:cubicBezTo>
                <a:cubicBezTo>
                  <a:pt x="119897" y="18794"/>
                  <a:pt x="120044" y="18672"/>
                  <a:pt x="120191" y="18525"/>
                </a:cubicBezTo>
                <a:close/>
                <a:moveTo>
                  <a:pt x="63502" y="16735"/>
                </a:moveTo>
                <a:cubicBezTo>
                  <a:pt x="72620" y="20926"/>
                  <a:pt x="81492" y="25681"/>
                  <a:pt x="90192" y="30730"/>
                </a:cubicBezTo>
                <a:cubicBezTo>
                  <a:pt x="80070" y="36588"/>
                  <a:pt x="70022" y="42641"/>
                  <a:pt x="60071" y="48817"/>
                </a:cubicBezTo>
                <a:cubicBezTo>
                  <a:pt x="50954" y="43499"/>
                  <a:pt x="41763" y="38352"/>
                  <a:pt x="32548" y="33328"/>
                </a:cubicBezTo>
                <a:cubicBezTo>
                  <a:pt x="42645" y="27495"/>
                  <a:pt x="53013" y="21956"/>
                  <a:pt x="63502" y="16735"/>
                </a:cubicBezTo>
                <a:close/>
                <a:moveTo>
                  <a:pt x="150631" y="34602"/>
                </a:moveTo>
                <a:lnTo>
                  <a:pt x="172517" y="46146"/>
                </a:lnTo>
                <a:cubicBezTo>
                  <a:pt x="173007" y="46391"/>
                  <a:pt x="173498" y="46661"/>
                  <a:pt x="173963" y="46955"/>
                </a:cubicBezTo>
                <a:cubicBezTo>
                  <a:pt x="166439" y="52959"/>
                  <a:pt x="158719" y="58817"/>
                  <a:pt x="150876" y="64454"/>
                </a:cubicBezTo>
                <a:cubicBezTo>
                  <a:pt x="150655" y="64307"/>
                  <a:pt x="150435" y="64160"/>
                  <a:pt x="150214" y="64037"/>
                </a:cubicBezTo>
                <a:lnTo>
                  <a:pt x="127078" y="49014"/>
                </a:lnTo>
                <a:cubicBezTo>
                  <a:pt x="134896" y="44161"/>
                  <a:pt x="142715" y="39357"/>
                  <a:pt x="150557" y="34651"/>
                </a:cubicBezTo>
                <a:cubicBezTo>
                  <a:pt x="150582" y="34627"/>
                  <a:pt x="150606" y="34627"/>
                  <a:pt x="150631" y="34602"/>
                </a:cubicBezTo>
                <a:close/>
                <a:moveTo>
                  <a:pt x="28381" y="35730"/>
                </a:moveTo>
                <a:cubicBezTo>
                  <a:pt x="37695" y="40754"/>
                  <a:pt x="46959" y="45950"/>
                  <a:pt x="56150" y="51268"/>
                </a:cubicBezTo>
                <a:cubicBezTo>
                  <a:pt x="48503" y="56048"/>
                  <a:pt x="40954" y="60925"/>
                  <a:pt x="33479" y="65876"/>
                </a:cubicBezTo>
                <a:cubicBezTo>
                  <a:pt x="24386" y="60410"/>
                  <a:pt x="15343" y="54871"/>
                  <a:pt x="6397" y="49283"/>
                </a:cubicBezTo>
                <a:cubicBezTo>
                  <a:pt x="6666" y="49087"/>
                  <a:pt x="6985" y="48891"/>
                  <a:pt x="7304" y="48670"/>
                </a:cubicBezTo>
                <a:cubicBezTo>
                  <a:pt x="14215" y="44234"/>
                  <a:pt x="21298" y="39896"/>
                  <a:pt x="28381" y="35730"/>
                </a:cubicBezTo>
                <a:close/>
                <a:moveTo>
                  <a:pt x="94236" y="33132"/>
                </a:moveTo>
                <a:cubicBezTo>
                  <a:pt x="102790" y="38230"/>
                  <a:pt x="111196" y="43597"/>
                  <a:pt x="119431" y="48940"/>
                </a:cubicBezTo>
                <a:cubicBezTo>
                  <a:pt x="109848" y="54969"/>
                  <a:pt x="100314" y="61096"/>
                  <a:pt x="90830" y="67322"/>
                </a:cubicBezTo>
                <a:cubicBezTo>
                  <a:pt x="82006" y="61807"/>
                  <a:pt x="73085" y="56415"/>
                  <a:pt x="64090" y="51146"/>
                </a:cubicBezTo>
                <a:cubicBezTo>
                  <a:pt x="74041" y="44994"/>
                  <a:pt x="84114" y="38965"/>
                  <a:pt x="94236" y="33132"/>
                </a:cubicBezTo>
                <a:close/>
                <a:moveTo>
                  <a:pt x="60145" y="53597"/>
                </a:moveTo>
                <a:cubicBezTo>
                  <a:pt x="69188" y="58866"/>
                  <a:pt x="78183" y="64283"/>
                  <a:pt x="87080" y="69797"/>
                </a:cubicBezTo>
                <a:cubicBezTo>
                  <a:pt x="79727" y="74650"/>
                  <a:pt x="72423" y="79551"/>
                  <a:pt x="65193" y="84502"/>
                </a:cubicBezTo>
                <a:cubicBezTo>
                  <a:pt x="55880" y="79159"/>
                  <a:pt x="46591" y="73718"/>
                  <a:pt x="37376" y="68228"/>
                </a:cubicBezTo>
                <a:cubicBezTo>
                  <a:pt x="44900" y="63278"/>
                  <a:pt x="52498" y="58400"/>
                  <a:pt x="60145" y="53597"/>
                </a:cubicBezTo>
                <a:close/>
                <a:moveTo>
                  <a:pt x="123230" y="51415"/>
                </a:moveTo>
                <a:cubicBezTo>
                  <a:pt x="123622" y="51660"/>
                  <a:pt x="124014" y="51906"/>
                  <a:pt x="124407" y="52151"/>
                </a:cubicBezTo>
                <a:lnTo>
                  <a:pt x="147273" y="67003"/>
                </a:lnTo>
                <a:cubicBezTo>
                  <a:pt x="138131" y="73473"/>
                  <a:pt x="128794" y="79699"/>
                  <a:pt x="119284" y="85630"/>
                </a:cubicBezTo>
                <a:cubicBezTo>
                  <a:pt x="119211" y="85581"/>
                  <a:pt x="119137" y="85532"/>
                  <a:pt x="119064" y="85483"/>
                </a:cubicBezTo>
                <a:cubicBezTo>
                  <a:pt x="111025" y="80140"/>
                  <a:pt x="102888" y="74870"/>
                  <a:pt x="94677" y="69723"/>
                </a:cubicBezTo>
                <a:cubicBezTo>
                  <a:pt x="104138" y="63523"/>
                  <a:pt x="113672" y="57420"/>
                  <a:pt x="123230" y="51415"/>
                </a:cubicBezTo>
                <a:close/>
                <a:moveTo>
                  <a:pt x="176365" y="50288"/>
                </a:moveTo>
                <a:cubicBezTo>
                  <a:pt x="176512" y="51048"/>
                  <a:pt x="176586" y="51930"/>
                  <a:pt x="176659" y="52910"/>
                </a:cubicBezTo>
                <a:lnTo>
                  <a:pt x="178816" y="87125"/>
                </a:lnTo>
                <a:cubicBezTo>
                  <a:pt x="178792" y="87125"/>
                  <a:pt x="178792" y="87125"/>
                  <a:pt x="178767" y="87149"/>
                </a:cubicBezTo>
                <a:cubicBezTo>
                  <a:pt x="171341" y="91022"/>
                  <a:pt x="163915" y="94967"/>
                  <a:pt x="156489" y="98962"/>
                </a:cubicBezTo>
                <a:cubicBezTo>
                  <a:pt x="155998" y="89796"/>
                  <a:pt x="155435" y="80630"/>
                  <a:pt x="154797" y="71513"/>
                </a:cubicBezTo>
                <a:cubicBezTo>
                  <a:pt x="154724" y="70361"/>
                  <a:pt x="154601" y="68939"/>
                  <a:pt x="153915" y="67591"/>
                </a:cubicBezTo>
                <a:cubicBezTo>
                  <a:pt x="153891" y="67518"/>
                  <a:pt x="153842" y="67469"/>
                  <a:pt x="153793" y="67395"/>
                </a:cubicBezTo>
                <a:cubicBezTo>
                  <a:pt x="161464" y="61881"/>
                  <a:pt x="168988" y="56170"/>
                  <a:pt x="176365" y="50288"/>
                </a:cubicBezTo>
                <a:close/>
                <a:moveTo>
                  <a:pt x="90903" y="72199"/>
                </a:moveTo>
                <a:cubicBezTo>
                  <a:pt x="99163" y="77370"/>
                  <a:pt x="107373" y="82640"/>
                  <a:pt x="115461" y="88007"/>
                </a:cubicBezTo>
                <a:cubicBezTo>
                  <a:pt x="109138" y="91879"/>
                  <a:pt x="102765" y="95629"/>
                  <a:pt x="96344" y="99257"/>
                </a:cubicBezTo>
                <a:cubicBezTo>
                  <a:pt x="95364" y="99820"/>
                  <a:pt x="94555" y="100237"/>
                  <a:pt x="93844" y="100237"/>
                </a:cubicBezTo>
                <a:lnTo>
                  <a:pt x="93820" y="100237"/>
                </a:lnTo>
                <a:cubicBezTo>
                  <a:pt x="93133" y="100237"/>
                  <a:pt x="92251" y="99747"/>
                  <a:pt x="91467" y="99306"/>
                </a:cubicBezTo>
                <a:cubicBezTo>
                  <a:pt x="84016" y="95188"/>
                  <a:pt x="76565" y="91022"/>
                  <a:pt x="69139" y="86782"/>
                </a:cubicBezTo>
                <a:cubicBezTo>
                  <a:pt x="76345" y="81880"/>
                  <a:pt x="83599" y="77003"/>
                  <a:pt x="90903" y="72199"/>
                </a:cubicBezTo>
                <a:close/>
                <a:moveTo>
                  <a:pt x="4216" y="52763"/>
                </a:moveTo>
                <a:cubicBezTo>
                  <a:pt x="13627" y="58645"/>
                  <a:pt x="23161" y="64479"/>
                  <a:pt x="32719" y="70214"/>
                </a:cubicBezTo>
                <a:cubicBezTo>
                  <a:pt x="34043" y="80458"/>
                  <a:pt x="34582" y="90948"/>
                  <a:pt x="35072" y="101144"/>
                </a:cubicBezTo>
                <a:cubicBezTo>
                  <a:pt x="25342" y="96046"/>
                  <a:pt x="15588" y="90997"/>
                  <a:pt x="5833" y="86022"/>
                </a:cubicBezTo>
                <a:lnTo>
                  <a:pt x="4265" y="54160"/>
                </a:lnTo>
                <a:cubicBezTo>
                  <a:pt x="4240" y="53695"/>
                  <a:pt x="4216" y="53229"/>
                  <a:pt x="4216" y="52763"/>
                </a:cubicBezTo>
                <a:close/>
                <a:moveTo>
                  <a:pt x="150410" y="69821"/>
                </a:moveTo>
                <a:cubicBezTo>
                  <a:pt x="150606" y="70385"/>
                  <a:pt x="150655" y="71096"/>
                  <a:pt x="150704" y="71807"/>
                </a:cubicBezTo>
                <a:cubicBezTo>
                  <a:pt x="151391" y="81537"/>
                  <a:pt x="151979" y="91316"/>
                  <a:pt x="152518" y="101119"/>
                </a:cubicBezTo>
                <a:cubicBezTo>
                  <a:pt x="143303" y="106143"/>
                  <a:pt x="134112" y="111241"/>
                  <a:pt x="124995" y="116413"/>
                </a:cubicBezTo>
                <a:lnTo>
                  <a:pt x="122961" y="91928"/>
                </a:lnTo>
                <a:cubicBezTo>
                  <a:pt x="122887" y="90948"/>
                  <a:pt x="122789" y="89772"/>
                  <a:pt x="122225" y="88620"/>
                </a:cubicBezTo>
                <a:cubicBezTo>
                  <a:pt x="131784" y="82640"/>
                  <a:pt x="141195" y="76341"/>
                  <a:pt x="150410" y="69821"/>
                </a:cubicBezTo>
                <a:close/>
                <a:moveTo>
                  <a:pt x="37180" y="72885"/>
                </a:moveTo>
                <a:lnTo>
                  <a:pt x="37180" y="72885"/>
                </a:lnTo>
                <a:cubicBezTo>
                  <a:pt x="46101" y="78203"/>
                  <a:pt x="55071" y="83448"/>
                  <a:pt x="64090" y="88595"/>
                </a:cubicBezTo>
                <a:cubicBezTo>
                  <a:pt x="63870" y="97860"/>
                  <a:pt x="63772" y="107148"/>
                  <a:pt x="63845" y="116437"/>
                </a:cubicBezTo>
                <a:cubicBezTo>
                  <a:pt x="55684" y="112050"/>
                  <a:pt x="47498" y="107688"/>
                  <a:pt x="39288" y="103349"/>
                </a:cubicBezTo>
                <a:cubicBezTo>
                  <a:pt x="38822" y="93350"/>
                  <a:pt x="38332" y="83056"/>
                  <a:pt x="37180" y="72885"/>
                </a:cubicBezTo>
                <a:close/>
                <a:moveTo>
                  <a:pt x="68134" y="90924"/>
                </a:moveTo>
                <a:cubicBezTo>
                  <a:pt x="75242" y="94967"/>
                  <a:pt x="82374" y="98962"/>
                  <a:pt x="89482" y="102908"/>
                </a:cubicBezTo>
                <a:cubicBezTo>
                  <a:pt x="89751" y="103031"/>
                  <a:pt x="90021" y="103202"/>
                  <a:pt x="90315" y="103349"/>
                </a:cubicBezTo>
                <a:cubicBezTo>
                  <a:pt x="91050" y="112834"/>
                  <a:pt x="91712" y="122368"/>
                  <a:pt x="92276" y="131927"/>
                </a:cubicBezTo>
                <a:cubicBezTo>
                  <a:pt x="84212" y="127466"/>
                  <a:pt x="76100" y="123055"/>
                  <a:pt x="67963" y="118643"/>
                </a:cubicBezTo>
                <a:cubicBezTo>
                  <a:pt x="67865" y="109403"/>
                  <a:pt x="67938" y="100139"/>
                  <a:pt x="68134" y="90924"/>
                </a:cubicBezTo>
                <a:close/>
                <a:moveTo>
                  <a:pt x="118696" y="90826"/>
                </a:moveTo>
                <a:cubicBezTo>
                  <a:pt x="118794" y="91242"/>
                  <a:pt x="118843" y="91757"/>
                  <a:pt x="118892" y="92247"/>
                </a:cubicBezTo>
                <a:lnTo>
                  <a:pt x="121049" y="118643"/>
                </a:lnTo>
                <a:cubicBezTo>
                  <a:pt x="112789" y="123373"/>
                  <a:pt x="104579" y="128152"/>
                  <a:pt x="96442" y="132981"/>
                </a:cubicBezTo>
                <a:cubicBezTo>
                  <a:pt x="95878" y="123398"/>
                  <a:pt x="95241" y="113815"/>
                  <a:pt x="94481" y="104305"/>
                </a:cubicBezTo>
                <a:cubicBezTo>
                  <a:pt x="96025" y="104134"/>
                  <a:pt x="97349" y="103399"/>
                  <a:pt x="98354" y="102835"/>
                </a:cubicBezTo>
                <a:cubicBezTo>
                  <a:pt x="105192" y="98987"/>
                  <a:pt x="111981" y="94967"/>
                  <a:pt x="118696" y="90826"/>
                </a:cubicBezTo>
                <a:close/>
                <a:moveTo>
                  <a:pt x="179086" y="91610"/>
                </a:moveTo>
                <a:lnTo>
                  <a:pt x="180875" y="120089"/>
                </a:lnTo>
                <a:lnTo>
                  <a:pt x="158082" y="133226"/>
                </a:lnTo>
                <a:cubicBezTo>
                  <a:pt x="157714" y="123300"/>
                  <a:pt x="157273" y="113398"/>
                  <a:pt x="156734" y="103497"/>
                </a:cubicBezTo>
                <a:cubicBezTo>
                  <a:pt x="164184" y="99453"/>
                  <a:pt x="171635" y="95507"/>
                  <a:pt x="179086" y="91610"/>
                </a:cubicBezTo>
                <a:close/>
                <a:moveTo>
                  <a:pt x="6078" y="90752"/>
                </a:moveTo>
                <a:lnTo>
                  <a:pt x="6078" y="90752"/>
                </a:lnTo>
                <a:cubicBezTo>
                  <a:pt x="15808" y="95727"/>
                  <a:pt x="25563" y="100776"/>
                  <a:pt x="35293" y="105898"/>
                </a:cubicBezTo>
                <a:lnTo>
                  <a:pt x="36886" y="139549"/>
                </a:lnTo>
                <a:cubicBezTo>
                  <a:pt x="27646" y="134745"/>
                  <a:pt x="17989" y="129647"/>
                  <a:pt x="7745" y="124157"/>
                </a:cubicBezTo>
                <a:lnTo>
                  <a:pt x="6078" y="90752"/>
                </a:lnTo>
                <a:close/>
                <a:moveTo>
                  <a:pt x="152739" y="105653"/>
                </a:moveTo>
                <a:cubicBezTo>
                  <a:pt x="153253" y="115604"/>
                  <a:pt x="153695" y="125579"/>
                  <a:pt x="154038" y="135530"/>
                </a:cubicBezTo>
                <a:lnTo>
                  <a:pt x="127764" y="150651"/>
                </a:lnTo>
                <a:cubicBezTo>
                  <a:pt x="127421" y="145995"/>
                  <a:pt x="127054" y="141338"/>
                  <a:pt x="126661" y="136755"/>
                </a:cubicBezTo>
                <a:lnTo>
                  <a:pt x="125362" y="120922"/>
                </a:lnTo>
                <a:cubicBezTo>
                  <a:pt x="134431" y="115751"/>
                  <a:pt x="143572" y="110653"/>
                  <a:pt x="152739" y="105653"/>
                </a:cubicBezTo>
                <a:close/>
                <a:moveTo>
                  <a:pt x="39508" y="108129"/>
                </a:moveTo>
                <a:lnTo>
                  <a:pt x="39508" y="108129"/>
                </a:lnTo>
                <a:cubicBezTo>
                  <a:pt x="47645" y="112418"/>
                  <a:pt x="55782" y="116756"/>
                  <a:pt x="63870" y="121118"/>
                </a:cubicBezTo>
                <a:cubicBezTo>
                  <a:pt x="63992" y="132000"/>
                  <a:pt x="64287" y="142907"/>
                  <a:pt x="64777" y="153789"/>
                </a:cubicBezTo>
                <a:cubicBezTo>
                  <a:pt x="57130" y="149965"/>
                  <a:pt x="49263" y="145970"/>
                  <a:pt x="41077" y="141730"/>
                </a:cubicBezTo>
                <a:lnTo>
                  <a:pt x="39508" y="108129"/>
                </a:lnTo>
                <a:close/>
                <a:moveTo>
                  <a:pt x="181169" y="124672"/>
                </a:moveTo>
                <a:lnTo>
                  <a:pt x="182517" y="146044"/>
                </a:lnTo>
                <a:cubicBezTo>
                  <a:pt x="182615" y="147514"/>
                  <a:pt x="182713" y="149156"/>
                  <a:pt x="182125" y="150357"/>
                </a:cubicBezTo>
                <a:cubicBezTo>
                  <a:pt x="181561" y="151485"/>
                  <a:pt x="180336" y="152343"/>
                  <a:pt x="178767" y="153323"/>
                </a:cubicBezTo>
                <a:lnTo>
                  <a:pt x="158988" y="165969"/>
                </a:lnTo>
                <a:cubicBezTo>
                  <a:pt x="158817" y="156607"/>
                  <a:pt x="158547" y="147245"/>
                  <a:pt x="158229" y="137858"/>
                </a:cubicBezTo>
                <a:lnTo>
                  <a:pt x="181169" y="124672"/>
                </a:lnTo>
                <a:close/>
                <a:moveTo>
                  <a:pt x="121417" y="123153"/>
                </a:moveTo>
                <a:lnTo>
                  <a:pt x="122568" y="137098"/>
                </a:lnTo>
                <a:cubicBezTo>
                  <a:pt x="123010" y="142318"/>
                  <a:pt x="123451" y="147612"/>
                  <a:pt x="123818" y="152931"/>
                </a:cubicBezTo>
                <a:lnTo>
                  <a:pt x="98084" y="167734"/>
                </a:lnTo>
                <a:cubicBezTo>
                  <a:pt x="97717" y="157685"/>
                  <a:pt x="97275" y="147612"/>
                  <a:pt x="96712" y="137588"/>
                </a:cubicBezTo>
                <a:cubicBezTo>
                  <a:pt x="104873" y="132711"/>
                  <a:pt x="113133" y="127907"/>
                  <a:pt x="121417" y="123153"/>
                </a:cubicBezTo>
                <a:close/>
                <a:moveTo>
                  <a:pt x="68012" y="123349"/>
                </a:moveTo>
                <a:cubicBezTo>
                  <a:pt x="76222" y="127785"/>
                  <a:pt x="84408" y="132270"/>
                  <a:pt x="92545" y="136755"/>
                </a:cubicBezTo>
                <a:cubicBezTo>
                  <a:pt x="93133" y="147171"/>
                  <a:pt x="93624" y="157612"/>
                  <a:pt x="93991" y="168028"/>
                </a:cubicBezTo>
                <a:cubicBezTo>
                  <a:pt x="85756" y="164107"/>
                  <a:pt x="77472" y="160112"/>
                  <a:pt x="68992" y="155896"/>
                </a:cubicBezTo>
                <a:cubicBezTo>
                  <a:pt x="68478" y="145039"/>
                  <a:pt x="68134" y="134182"/>
                  <a:pt x="68012" y="123349"/>
                </a:cubicBezTo>
                <a:close/>
                <a:moveTo>
                  <a:pt x="7990" y="128937"/>
                </a:moveTo>
                <a:lnTo>
                  <a:pt x="7990" y="128937"/>
                </a:lnTo>
                <a:cubicBezTo>
                  <a:pt x="18210" y="134402"/>
                  <a:pt x="27867" y="139500"/>
                  <a:pt x="37106" y="144279"/>
                </a:cubicBezTo>
                <a:lnTo>
                  <a:pt x="38479" y="173714"/>
                </a:lnTo>
                <a:cubicBezTo>
                  <a:pt x="29974" y="168935"/>
                  <a:pt x="21396" y="163960"/>
                  <a:pt x="13284" y="158494"/>
                </a:cubicBezTo>
                <a:cubicBezTo>
                  <a:pt x="11764" y="157465"/>
                  <a:pt x="10465" y="156509"/>
                  <a:pt x="9828" y="155284"/>
                </a:cubicBezTo>
                <a:cubicBezTo>
                  <a:pt x="9240" y="154156"/>
                  <a:pt x="9166" y="152637"/>
                  <a:pt x="9093" y="151166"/>
                </a:cubicBezTo>
                <a:lnTo>
                  <a:pt x="7990" y="128937"/>
                </a:lnTo>
                <a:close/>
                <a:moveTo>
                  <a:pt x="154209" y="140186"/>
                </a:moveTo>
                <a:cubicBezTo>
                  <a:pt x="154528" y="149647"/>
                  <a:pt x="154773" y="159107"/>
                  <a:pt x="154945" y="168543"/>
                </a:cubicBezTo>
                <a:lnTo>
                  <a:pt x="129039" y="185086"/>
                </a:lnTo>
                <a:cubicBezTo>
                  <a:pt x="129210" y="175111"/>
                  <a:pt x="128769" y="165112"/>
                  <a:pt x="128083" y="155186"/>
                </a:cubicBezTo>
                <a:lnTo>
                  <a:pt x="154209" y="140186"/>
                </a:lnTo>
                <a:close/>
                <a:moveTo>
                  <a:pt x="41297" y="146460"/>
                </a:moveTo>
                <a:cubicBezTo>
                  <a:pt x="49483" y="150676"/>
                  <a:pt x="57326" y="154671"/>
                  <a:pt x="65022" y="158494"/>
                </a:cubicBezTo>
                <a:cubicBezTo>
                  <a:pt x="65537" y="168935"/>
                  <a:pt x="66247" y="179351"/>
                  <a:pt x="67105" y="189743"/>
                </a:cubicBezTo>
                <a:lnTo>
                  <a:pt x="44263" y="176974"/>
                </a:lnTo>
                <a:cubicBezTo>
                  <a:pt x="43724" y="176655"/>
                  <a:pt x="43185" y="176361"/>
                  <a:pt x="42670" y="176067"/>
                </a:cubicBezTo>
                <a:cubicBezTo>
                  <a:pt x="42670" y="175944"/>
                  <a:pt x="42694" y="175846"/>
                  <a:pt x="42670" y="175724"/>
                </a:cubicBezTo>
                <a:lnTo>
                  <a:pt x="41297" y="146460"/>
                </a:lnTo>
                <a:close/>
                <a:moveTo>
                  <a:pt x="124137" y="157465"/>
                </a:moveTo>
                <a:cubicBezTo>
                  <a:pt x="124750" y="167244"/>
                  <a:pt x="125142" y="177096"/>
                  <a:pt x="124897" y="186826"/>
                </a:cubicBezTo>
                <a:cubicBezTo>
                  <a:pt x="124897" y="187120"/>
                  <a:pt x="124946" y="187390"/>
                  <a:pt x="125044" y="187635"/>
                </a:cubicBezTo>
                <a:lnTo>
                  <a:pt x="100903" y="203027"/>
                </a:lnTo>
                <a:cubicBezTo>
                  <a:pt x="100290" y="203443"/>
                  <a:pt x="99628" y="203860"/>
                  <a:pt x="98942" y="204203"/>
                </a:cubicBezTo>
                <a:cubicBezTo>
                  <a:pt x="98819" y="193615"/>
                  <a:pt x="98599" y="183003"/>
                  <a:pt x="98256" y="172366"/>
                </a:cubicBezTo>
                <a:lnTo>
                  <a:pt x="124137" y="157465"/>
                </a:lnTo>
                <a:close/>
                <a:moveTo>
                  <a:pt x="69237" y="160577"/>
                </a:moveTo>
                <a:cubicBezTo>
                  <a:pt x="77668" y="164768"/>
                  <a:pt x="85903" y="168739"/>
                  <a:pt x="94163" y="172660"/>
                </a:cubicBezTo>
                <a:cubicBezTo>
                  <a:pt x="94506" y="183371"/>
                  <a:pt x="94726" y="194081"/>
                  <a:pt x="94849" y="204767"/>
                </a:cubicBezTo>
                <a:cubicBezTo>
                  <a:pt x="94849" y="204791"/>
                  <a:pt x="94874" y="204816"/>
                  <a:pt x="94874" y="204865"/>
                </a:cubicBezTo>
                <a:cubicBezTo>
                  <a:pt x="93722" y="204571"/>
                  <a:pt x="92496" y="203933"/>
                  <a:pt x="91124" y="203149"/>
                </a:cubicBezTo>
                <a:lnTo>
                  <a:pt x="71419" y="192145"/>
                </a:lnTo>
                <a:cubicBezTo>
                  <a:pt x="70512" y="181655"/>
                  <a:pt x="69777" y="171141"/>
                  <a:pt x="69237" y="160577"/>
                </a:cubicBezTo>
                <a:close/>
                <a:moveTo>
                  <a:pt x="91328" y="0"/>
                </a:moveTo>
                <a:cubicBezTo>
                  <a:pt x="91123" y="0"/>
                  <a:pt x="90916" y="7"/>
                  <a:pt x="90707" y="21"/>
                </a:cubicBezTo>
                <a:cubicBezTo>
                  <a:pt x="88207" y="168"/>
                  <a:pt x="85952" y="1368"/>
                  <a:pt x="83943" y="2447"/>
                </a:cubicBezTo>
                <a:cubicBezTo>
                  <a:pt x="83256" y="2815"/>
                  <a:pt x="82619" y="3158"/>
                  <a:pt x="82031" y="3427"/>
                </a:cubicBezTo>
                <a:cubicBezTo>
                  <a:pt x="80658" y="4064"/>
                  <a:pt x="79286" y="4702"/>
                  <a:pt x="77913" y="5314"/>
                </a:cubicBezTo>
                <a:cubicBezTo>
                  <a:pt x="75659" y="6368"/>
                  <a:pt x="73306" y="7422"/>
                  <a:pt x="71026" y="8525"/>
                </a:cubicBezTo>
                <a:cubicBezTo>
                  <a:pt x="68380" y="9775"/>
                  <a:pt x="65733" y="11074"/>
                  <a:pt x="63110" y="12373"/>
                </a:cubicBezTo>
                <a:cubicBezTo>
                  <a:pt x="62620" y="12422"/>
                  <a:pt x="62154" y="12643"/>
                  <a:pt x="61836" y="12986"/>
                </a:cubicBezTo>
                <a:cubicBezTo>
                  <a:pt x="50537" y="18598"/>
                  <a:pt x="39361" y="24603"/>
                  <a:pt x="28504" y="30902"/>
                </a:cubicBezTo>
                <a:cubicBezTo>
                  <a:pt x="20636" y="35485"/>
                  <a:pt x="12745" y="40288"/>
                  <a:pt x="5098" y="45239"/>
                </a:cubicBezTo>
                <a:cubicBezTo>
                  <a:pt x="3627" y="46171"/>
                  <a:pt x="1618" y="47445"/>
                  <a:pt x="686" y="49700"/>
                </a:cubicBezTo>
                <a:cubicBezTo>
                  <a:pt x="0" y="51317"/>
                  <a:pt x="98" y="53008"/>
                  <a:pt x="147" y="54381"/>
                </a:cubicBezTo>
                <a:lnTo>
                  <a:pt x="5000" y="151362"/>
                </a:lnTo>
                <a:cubicBezTo>
                  <a:pt x="5073" y="153102"/>
                  <a:pt x="5196" y="155235"/>
                  <a:pt x="6176" y="157171"/>
                </a:cubicBezTo>
                <a:cubicBezTo>
                  <a:pt x="7279" y="159254"/>
                  <a:pt x="9068" y="160602"/>
                  <a:pt x="10980" y="161876"/>
                </a:cubicBezTo>
                <a:cubicBezTo>
                  <a:pt x="21078" y="168690"/>
                  <a:pt x="31861" y="174719"/>
                  <a:pt x="42278" y="180552"/>
                </a:cubicBezTo>
                <a:lnTo>
                  <a:pt x="89114" y="206727"/>
                </a:lnTo>
                <a:cubicBezTo>
                  <a:pt x="90952" y="207757"/>
                  <a:pt x="93403" y="209129"/>
                  <a:pt x="96172" y="209129"/>
                </a:cubicBezTo>
                <a:lnTo>
                  <a:pt x="96736" y="209129"/>
                </a:lnTo>
                <a:cubicBezTo>
                  <a:pt x="99285" y="208933"/>
                  <a:pt x="101417" y="207585"/>
                  <a:pt x="103108" y="206482"/>
                </a:cubicBezTo>
                <a:lnTo>
                  <a:pt x="180973" y="156779"/>
                </a:lnTo>
                <a:cubicBezTo>
                  <a:pt x="182541" y="155774"/>
                  <a:pt x="184698" y="154426"/>
                  <a:pt x="185801" y="152171"/>
                </a:cubicBezTo>
                <a:cubicBezTo>
                  <a:pt x="186879" y="150014"/>
                  <a:pt x="186732" y="147661"/>
                  <a:pt x="186610" y="145774"/>
                </a:cubicBezTo>
                <a:lnTo>
                  <a:pt x="180752" y="52641"/>
                </a:lnTo>
                <a:cubicBezTo>
                  <a:pt x="180630" y="50705"/>
                  <a:pt x="180458" y="48033"/>
                  <a:pt x="178914" y="45925"/>
                </a:cubicBezTo>
                <a:cubicBezTo>
                  <a:pt x="177664" y="44234"/>
                  <a:pt x="175875" y="43278"/>
                  <a:pt x="174429" y="42519"/>
                </a:cubicBezTo>
                <a:lnTo>
                  <a:pt x="129995" y="19088"/>
                </a:lnTo>
                <a:cubicBezTo>
                  <a:pt x="123549" y="15682"/>
                  <a:pt x="117103" y="12250"/>
                  <a:pt x="110535" y="8721"/>
                </a:cubicBezTo>
                <a:lnTo>
                  <a:pt x="108893" y="7839"/>
                </a:lnTo>
                <a:cubicBezTo>
                  <a:pt x="106197" y="6393"/>
                  <a:pt x="103501" y="4947"/>
                  <a:pt x="100805" y="3501"/>
                </a:cubicBezTo>
                <a:cubicBezTo>
                  <a:pt x="100437" y="3305"/>
                  <a:pt x="100069" y="3109"/>
                  <a:pt x="99702" y="2888"/>
                </a:cubicBezTo>
                <a:cubicBezTo>
                  <a:pt x="97240" y="1531"/>
                  <a:pt x="94476" y="0"/>
                  <a:pt x="913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5" name="Google Shape;2505;p57"/>
          <p:cNvGrpSpPr/>
          <p:nvPr/>
        </p:nvGrpSpPr>
        <p:grpSpPr>
          <a:xfrm>
            <a:off x="7583913" y="-156039"/>
            <a:ext cx="1693701" cy="857873"/>
            <a:chOff x="0" y="6078527"/>
            <a:chExt cx="2501774" cy="1267169"/>
          </a:xfrm>
        </p:grpSpPr>
        <p:sp>
          <p:nvSpPr>
            <p:cNvPr id="2506" name="Google Shape;2506;p57"/>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7"/>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7"/>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7"/>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7"/>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7"/>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57"/>
          <p:cNvGrpSpPr/>
          <p:nvPr/>
        </p:nvGrpSpPr>
        <p:grpSpPr>
          <a:xfrm rot="2065613">
            <a:off x="8234694" y="2817224"/>
            <a:ext cx="1653875" cy="539976"/>
            <a:chOff x="2564525" y="5223525"/>
            <a:chExt cx="2556110" cy="834547"/>
          </a:xfrm>
        </p:grpSpPr>
        <p:sp>
          <p:nvSpPr>
            <p:cNvPr id="2513" name="Google Shape;2513;p57"/>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7"/>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7"/>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7"/>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7"/>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7"/>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7"/>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7"/>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7"/>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7"/>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57"/>
          <p:cNvGrpSpPr/>
          <p:nvPr/>
        </p:nvGrpSpPr>
        <p:grpSpPr>
          <a:xfrm rot="1445359">
            <a:off x="-981289" y="3658598"/>
            <a:ext cx="1719380" cy="916216"/>
            <a:chOff x="7463504" y="3075665"/>
            <a:chExt cx="2603050" cy="1387103"/>
          </a:xfrm>
        </p:grpSpPr>
        <p:sp>
          <p:nvSpPr>
            <p:cNvPr id="2524" name="Google Shape;2524;p57"/>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7"/>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7"/>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7"/>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7"/>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7"/>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7"/>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7"/>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7"/>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7"/>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7"/>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7"/>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7"/>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7"/>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7"/>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7"/>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7"/>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7"/>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7"/>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7"/>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7"/>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7"/>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7"/>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7"/>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7"/>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7"/>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7"/>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7"/>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7"/>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7"/>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7"/>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7"/>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7"/>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33D161C-AC57-1386-E578-D5C3D1F6BCF7}"/>
              </a:ext>
            </a:extLst>
          </p:cNvPr>
          <p:cNvPicPr>
            <a:picLocks noChangeAspect="1"/>
          </p:cNvPicPr>
          <p:nvPr/>
        </p:nvPicPr>
        <p:blipFill>
          <a:blip r:embed="rId3"/>
          <a:stretch>
            <a:fillRect/>
          </a:stretch>
        </p:blipFill>
        <p:spPr>
          <a:xfrm>
            <a:off x="1256693" y="0"/>
            <a:ext cx="6630613" cy="5143500"/>
          </a:xfrm>
          <a:prstGeom prst="rect">
            <a:avLst/>
          </a:prstGeom>
        </p:spPr>
      </p:pic>
    </p:spTree>
    <p:extLst>
      <p:ext uri="{BB962C8B-B14F-4D97-AF65-F5344CB8AC3E}">
        <p14:creationId xmlns:p14="http://schemas.microsoft.com/office/powerpoint/2010/main" val="366110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sp>
        <p:nvSpPr>
          <p:cNvPr id="1935" name="Google Shape;1935;p50"/>
          <p:cNvSpPr txBox="1">
            <a:spLocks noGrp="1"/>
          </p:cNvSpPr>
          <p:nvPr>
            <p:ph type="title"/>
          </p:nvPr>
        </p:nvSpPr>
        <p:spPr>
          <a:xfrm>
            <a:off x="584081" y="834594"/>
            <a:ext cx="7717500" cy="444600"/>
          </a:xfrm>
          <a:prstGeom prst="rect">
            <a:avLst/>
          </a:prstGeom>
        </p:spPr>
        <p:txBody>
          <a:bodyPr spcFirstLastPara="1" wrap="square" lIns="91425" tIns="91425" rIns="91425" bIns="91425" anchor="ctr" anchorCtr="0">
            <a:noAutofit/>
          </a:bodyPr>
          <a:lstStyle/>
          <a:p>
            <a:pPr lvl="0"/>
            <a:r>
              <a:rPr lang="en-US" sz="3200" dirty="0" err="1"/>
              <a:t>Pengertian</a:t>
            </a:r>
            <a:r>
              <a:rPr lang="en-US" sz="3200" dirty="0"/>
              <a:t> </a:t>
            </a:r>
            <a:r>
              <a:rPr lang="nl-NL" sz="3200" dirty="0"/>
              <a:t>stack, queue, linked list, dan OOP</a:t>
            </a:r>
            <a:endParaRPr sz="3200" dirty="0"/>
          </a:p>
        </p:txBody>
      </p:sp>
      <p:sp>
        <p:nvSpPr>
          <p:cNvPr id="1936" name="Google Shape;1936;p50"/>
          <p:cNvSpPr txBox="1">
            <a:spLocks noGrp="1"/>
          </p:cNvSpPr>
          <p:nvPr>
            <p:ph type="body" idx="1"/>
          </p:nvPr>
        </p:nvSpPr>
        <p:spPr>
          <a:xfrm>
            <a:off x="913995" y="1610283"/>
            <a:ext cx="7361400" cy="3346800"/>
          </a:xfrm>
          <a:prstGeom prst="rect">
            <a:avLst/>
          </a:prstGeom>
        </p:spPr>
        <p:txBody>
          <a:bodyPr spcFirstLastPara="1" wrap="square" lIns="91425" tIns="91425" rIns="91425" bIns="91425" anchor="t" anchorCtr="0">
            <a:noAutofit/>
          </a:bodyPr>
          <a:lstStyle/>
          <a:p>
            <a:pPr marL="323850" indent="-171450">
              <a:buFont typeface="Wingdings" panose="05000000000000000000" pitchFamily="2" charset="2"/>
              <a:buChar char="§"/>
            </a:pPr>
            <a:r>
              <a:rPr lang="id-ID" sz="1200" dirty="0"/>
              <a:t>Stack atau tumpukkan adalah kumpulan data yang berada di atas data lain. Oleh karena itu, stack merupakan struktur data yang menggunakan konsep LIFO (last in first out). Di stack, item yang didorong terakhir adalah item yang pertama kali muncul.</a:t>
            </a:r>
            <a:endParaRPr lang="id-ID" sz="1200" dirty="0">
              <a:latin typeface="Delius Swash Caps" panose="020B0604020202020204" charset="0"/>
            </a:endParaRPr>
          </a:p>
          <a:p>
            <a:pPr marL="152400" indent="0">
              <a:buNone/>
            </a:pPr>
            <a:endParaRPr lang="en-US" sz="1200" dirty="0">
              <a:latin typeface="Delius Swash Caps" panose="020B0604020202020204" charset="0"/>
            </a:endParaRPr>
          </a:p>
          <a:p>
            <a:pPr marL="323850" indent="-171450">
              <a:buFont typeface="Wingdings" panose="05000000000000000000" pitchFamily="2" charset="2"/>
              <a:buChar char="§"/>
            </a:pPr>
            <a:r>
              <a:rPr lang="id-ID" sz="1200" dirty="0"/>
              <a:t>Queue adalah struktur data yang memiliki sifat FIFO (first in, first out) yang memiliki operasi </a:t>
            </a:r>
          </a:p>
          <a:p>
            <a:pPr marL="152400" indent="0">
              <a:buNone/>
            </a:pPr>
            <a:r>
              <a:rPr lang="id-ID" sz="1200" dirty="0"/>
              <a:t>     yang bisa dilakukan adalah Enqueue, Dequeue.</a:t>
            </a:r>
          </a:p>
          <a:p>
            <a:pPr marL="323850" indent="-171450">
              <a:buFont typeface="Wingdings" panose="05000000000000000000" pitchFamily="2" charset="2"/>
              <a:buChar char="§"/>
            </a:pPr>
            <a:endParaRPr lang="id-ID" sz="1200" dirty="0"/>
          </a:p>
          <a:p>
            <a:pPr marL="323850" indent="-171450">
              <a:buFont typeface="Wingdings" panose="05000000000000000000" pitchFamily="2" charset="2"/>
              <a:buChar char="§"/>
            </a:pPr>
            <a:r>
              <a:rPr lang="en-US" sz="1200" dirty="0"/>
              <a:t>Linked List </a:t>
            </a:r>
            <a:r>
              <a:rPr lang="en-US" sz="1200" dirty="0" err="1"/>
              <a:t>adalah</a:t>
            </a:r>
            <a:r>
              <a:rPr lang="en-US" sz="1200" dirty="0"/>
              <a:t> </a:t>
            </a:r>
            <a:r>
              <a:rPr lang="en-US" sz="1200" dirty="0" err="1"/>
              <a:t>struktur</a:t>
            </a:r>
            <a:r>
              <a:rPr lang="en-US" sz="1200" dirty="0"/>
              <a:t> data linier. </a:t>
            </a:r>
            <a:r>
              <a:rPr lang="en-US" sz="1200" dirty="0" err="1"/>
              <a:t>Tidak</a:t>
            </a:r>
            <a:r>
              <a:rPr lang="en-US" sz="1200" dirty="0"/>
              <a:t> </a:t>
            </a:r>
            <a:r>
              <a:rPr lang="en-US" sz="1200" dirty="0" err="1"/>
              <a:t>seperti</a:t>
            </a:r>
            <a:r>
              <a:rPr lang="en-US" sz="1200" dirty="0"/>
              <a:t> array, </a:t>
            </a:r>
            <a:r>
              <a:rPr lang="en-US" sz="1200" dirty="0" err="1"/>
              <a:t>elemen</a:t>
            </a:r>
            <a:r>
              <a:rPr lang="en-US" sz="1200" dirty="0"/>
              <a:t> </a:t>
            </a:r>
            <a:r>
              <a:rPr lang="en-US" sz="1200" dirty="0" err="1"/>
              <a:t>daftar</a:t>
            </a:r>
            <a:r>
              <a:rPr lang="en-US" sz="1200" dirty="0"/>
              <a:t> </a:t>
            </a:r>
            <a:r>
              <a:rPr lang="en-US" sz="1200" dirty="0" err="1"/>
              <a:t>tertaut</a:t>
            </a:r>
            <a:r>
              <a:rPr lang="en-US" sz="1200" dirty="0"/>
              <a:t> </a:t>
            </a:r>
            <a:r>
              <a:rPr lang="en-US" sz="1200" dirty="0" err="1"/>
              <a:t>tidak</a:t>
            </a:r>
            <a:r>
              <a:rPr lang="en-US" sz="1200" dirty="0"/>
              <a:t> </a:t>
            </a:r>
            <a:r>
              <a:rPr lang="en-US" sz="1200" dirty="0" err="1"/>
              <a:t>disimpan</a:t>
            </a:r>
            <a:r>
              <a:rPr lang="en-US" sz="1200" dirty="0"/>
              <a:t> di </a:t>
            </a:r>
            <a:r>
              <a:rPr lang="en-US" sz="1200" dirty="0" err="1"/>
              <a:t>lokasi</a:t>
            </a:r>
            <a:r>
              <a:rPr lang="en-US" sz="1200" dirty="0"/>
              <a:t> yang </a:t>
            </a:r>
            <a:r>
              <a:rPr lang="en-US" sz="1200" dirty="0" err="1"/>
              <a:t>berdekatan</a:t>
            </a:r>
            <a:r>
              <a:rPr lang="en-US" sz="1200" dirty="0"/>
              <a:t>, </a:t>
            </a:r>
            <a:r>
              <a:rPr lang="en-US" sz="1200" dirty="0" err="1"/>
              <a:t>elemen</a:t>
            </a:r>
            <a:r>
              <a:rPr lang="en-US" sz="1200" dirty="0"/>
              <a:t> </a:t>
            </a:r>
            <a:r>
              <a:rPr lang="en-US" sz="1200" dirty="0" err="1"/>
              <a:t>tersebut</a:t>
            </a:r>
            <a:r>
              <a:rPr lang="en-US" sz="1200" dirty="0"/>
              <a:t> </a:t>
            </a:r>
            <a:r>
              <a:rPr lang="en-US" sz="1200" dirty="0" err="1"/>
              <a:t>dihubungkan</a:t>
            </a:r>
            <a:r>
              <a:rPr lang="en-US" sz="1200" dirty="0"/>
              <a:t> </a:t>
            </a:r>
            <a:r>
              <a:rPr lang="en-US" sz="1200" dirty="0" err="1"/>
              <a:t>menggunakan</a:t>
            </a:r>
            <a:r>
              <a:rPr lang="en-US" sz="1200" dirty="0"/>
              <a:t> pointer.</a:t>
            </a:r>
            <a:endParaRPr lang="id-ID" sz="1200" dirty="0"/>
          </a:p>
          <a:p>
            <a:pPr marL="152400" indent="0">
              <a:buNone/>
            </a:pPr>
            <a:endParaRPr lang="id-ID" sz="1200" dirty="0"/>
          </a:p>
          <a:p>
            <a:pPr marL="323850" indent="-171450">
              <a:buFont typeface="Wingdings" panose="05000000000000000000" pitchFamily="2" charset="2"/>
              <a:buChar char="§"/>
            </a:pPr>
            <a:r>
              <a:rPr lang="id-ID" sz="1200" dirty="0"/>
              <a:t>OOP didefinisikan sebagai pemrograman  berorientasi objek. OOP adalah model pemrograman komputer dengan pengaturan desain perangkat lunak  data atau objek-sentris. Tidak seperti pemrograman lain yang berfokus pada fungsi dan logika, OOP berfokus pada objek atau data yang memiliki atribut atau perilaku unik. Fokus OOP pada objek adalah apa yang dapat dilakukan pengembang dan berguna untuk pemrograman yang besar dan kompleks. Pendekatan OOP ini  mudah diperbaiki dan dipelihara. </a:t>
            </a:r>
          </a:p>
        </p:txBody>
      </p:sp>
      <p:grpSp>
        <p:nvGrpSpPr>
          <p:cNvPr id="1937" name="Google Shape;1937;p50"/>
          <p:cNvGrpSpPr/>
          <p:nvPr/>
        </p:nvGrpSpPr>
        <p:grpSpPr>
          <a:xfrm>
            <a:off x="7811863" y="2231236"/>
            <a:ext cx="1693701" cy="857873"/>
            <a:chOff x="0" y="6078527"/>
            <a:chExt cx="2501774" cy="1267169"/>
          </a:xfrm>
        </p:grpSpPr>
        <p:sp>
          <p:nvSpPr>
            <p:cNvPr id="1938" name="Google Shape;1938;p50"/>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0"/>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0"/>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0"/>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0"/>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0"/>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4" name="Google Shape;1944;p50"/>
          <p:cNvGrpSpPr/>
          <p:nvPr/>
        </p:nvGrpSpPr>
        <p:grpSpPr>
          <a:xfrm rot="549047">
            <a:off x="-602981" y="3411759"/>
            <a:ext cx="1653892" cy="539981"/>
            <a:chOff x="2564525" y="5223525"/>
            <a:chExt cx="2556110" cy="834547"/>
          </a:xfrm>
        </p:grpSpPr>
        <p:sp>
          <p:nvSpPr>
            <p:cNvPr id="1945" name="Google Shape;1945;p50"/>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0"/>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0"/>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0"/>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0"/>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0"/>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0"/>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0"/>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0"/>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0"/>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2"/>
        <p:cNvGrpSpPr/>
        <p:nvPr/>
      </p:nvGrpSpPr>
      <p:grpSpPr>
        <a:xfrm>
          <a:off x="0" y="0"/>
          <a:ext cx="0" cy="0"/>
          <a:chOff x="0" y="0"/>
          <a:chExt cx="0" cy="0"/>
        </a:xfrm>
      </p:grpSpPr>
      <p:grpSp>
        <p:nvGrpSpPr>
          <p:cNvPr id="2492" name="Google Shape;2492;p57"/>
          <p:cNvGrpSpPr/>
          <p:nvPr/>
        </p:nvGrpSpPr>
        <p:grpSpPr>
          <a:xfrm>
            <a:off x="4982234" y="413196"/>
            <a:ext cx="619062" cy="333196"/>
            <a:chOff x="1190000" y="1443025"/>
            <a:chExt cx="5241850" cy="2821300"/>
          </a:xfrm>
        </p:grpSpPr>
        <p:sp>
          <p:nvSpPr>
            <p:cNvPr id="2493" name="Google Shape;2493;p57"/>
            <p:cNvSpPr/>
            <p:nvPr/>
          </p:nvSpPr>
          <p:spPr>
            <a:xfrm>
              <a:off x="1190000" y="1443025"/>
              <a:ext cx="5241850" cy="2821300"/>
            </a:xfrm>
            <a:custGeom>
              <a:avLst/>
              <a:gdLst/>
              <a:ahLst/>
              <a:cxnLst/>
              <a:rect l="l" t="t" r="r" b="b"/>
              <a:pathLst>
                <a:path w="209674" h="112852" extrusionOk="0">
                  <a:moveTo>
                    <a:pt x="53528" y="39374"/>
                  </a:moveTo>
                  <a:lnTo>
                    <a:pt x="55586" y="72975"/>
                  </a:lnTo>
                  <a:cubicBezTo>
                    <a:pt x="51444" y="73220"/>
                    <a:pt x="47278" y="73368"/>
                    <a:pt x="43160" y="73441"/>
                  </a:cubicBezTo>
                  <a:cubicBezTo>
                    <a:pt x="42376" y="62290"/>
                    <a:pt x="42107" y="50991"/>
                    <a:pt x="42278" y="39790"/>
                  </a:cubicBezTo>
                  <a:cubicBezTo>
                    <a:pt x="46003" y="39643"/>
                    <a:pt x="49753" y="39496"/>
                    <a:pt x="53528" y="39374"/>
                  </a:cubicBezTo>
                  <a:close/>
                  <a:moveTo>
                    <a:pt x="79703" y="38541"/>
                  </a:moveTo>
                  <a:cubicBezTo>
                    <a:pt x="80855" y="50158"/>
                    <a:pt x="82056" y="62118"/>
                    <a:pt x="81590" y="73931"/>
                  </a:cubicBezTo>
                  <a:cubicBezTo>
                    <a:pt x="77179" y="73858"/>
                    <a:pt x="72718" y="73637"/>
                    <a:pt x="68331" y="73269"/>
                  </a:cubicBezTo>
                  <a:cubicBezTo>
                    <a:pt x="68086" y="61848"/>
                    <a:pt x="68208" y="50280"/>
                    <a:pt x="68699" y="38859"/>
                  </a:cubicBezTo>
                  <a:cubicBezTo>
                    <a:pt x="72350" y="38737"/>
                    <a:pt x="76027" y="38639"/>
                    <a:pt x="79703" y="38541"/>
                  </a:cubicBezTo>
                  <a:close/>
                  <a:moveTo>
                    <a:pt x="127985" y="38222"/>
                  </a:moveTo>
                  <a:cubicBezTo>
                    <a:pt x="132348" y="38271"/>
                    <a:pt x="136686" y="38393"/>
                    <a:pt x="141024" y="38516"/>
                  </a:cubicBezTo>
                  <a:lnTo>
                    <a:pt x="140705" y="74348"/>
                  </a:lnTo>
                  <a:lnTo>
                    <a:pt x="127422" y="74348"/>
                  </a:lnTo>
                  <a:lnTo>
                    <a:pt x="127985" y="38222"/>
                  </a:lnTo>
                  <a:close/>
                  <a:moveTo>
                    <a:pt x="156489" y="39178"/>
                  </a:moveTo>
                  <a:cubicBezTo>
                    <a:pt x="160165" y="39374"/>
                    <a:pt x="163842" y="39594"/>
                    <a:pt x="167518" y="39864"/>
                  </a:cubicBezTo>
                  <a:cubicBezTo>
                    <a:pt x="168278" y="51702"/>
                    <a:pt x="168229" y="63662"/>
                    <a:pt x="167371" y="75500"/>
                  </a:cubicBezTo>
                  <a:cubicBezTo>
                    <a:pt x="165749" y="75561"/>
                    <a:pt x="164123" y="75592"/>
                    <a:pt x="162496" y="75592"/>
                  </a:cubicBezTo>
                  <a:cubicBezTo>
                    <a:pt x="160214" y="75592"/>
                    <a:pt x="157931" y="75531"/>
                    <a:pt x="155656" y="75402"/>
                  </a:cubicBezTo>
                  <a:cubicBezTo>
                    <a:pt x="154920" y="63343"/>
                    <a:pt x="155215" y="51187"/>
                    <a:pt x="156489" y="39178"/>
                  </a:cubicBezTo>
                  <a:close/>
                  <a:moveTo>
                    <a:pt x="38185" y="39938"/>
                  </a:moveTo>
                  <a:cubicBezTo>
                    <a:pt x="37989" y="51187"/>
                    <a:pt x="38283" y="62559"/>
                    <a:pt x="39067" y="73760"/>
                  </a:cubicBezTo>
                  <a:cubicBezTo>
                    <a:pt x="39116" y="74397"/>
                    <a:pt x="39215" y="75892"/>
                    <a:pt x="40440" y="76823"/>
                  </a:cubicBezTo>
                  <a:cubicBezTo>
                    <a:pt x="41273" y="77485"/>
                    <a:pt x="42205" y="77534"/>
                    <a:pt x="42842" y="77534"/>
                  </a:cubicBezTo>
                  <a:lnTo>
                    <a:pt x="43062" y="77534"/>
                  </a:lnTo>
                  <a:cubicBezTo>
                    <a:pt x="44484" y="77509"/>
                    <a:pt x="45905" y="77485"/>
                    <a:pt x="47327" y="77436"/>
                  </a:cubicBezTo>
                  <a:lnTo>
                    <a:pt x="47400" y="106920"/>
                  </a:lnTo>
                  <a:lnTo>
                    <a:pt x="27205" y="106675"/>
                  </a:lnTo>
                  <a:cubicBezTo>
                    <a:pt x="27205" y="106650"/>
                    <a:pt x="27205" y="106601"/>
                    <a:pt x="27205" y="106552"/>
                  </a:cubicBezTo>
                  <a:lnTo>
                    <a:pt x="25955" y="44570"/>
                  </a:lnTo>
                  <a:cubicBezTo>
                    <a:pt x="25931" y="43614"/>
                    <a:pt x="25906" y="42535"/>
                    <a:pt x="26274" y="41849"/>
                  </a:cubicBezTo>
                  <a:cubicBezTo>
                    <a:pt x="26985" y="40550"/>
                    <a:pt x="29337" y="40305"/>
                    <a:pt x="31323" y="40207"/>
                  </a:cubicBezTo>
                  <a:cubicBezTo>
                    <a:pt x="33602" y="40134"/>
                    <a:pt x="35881" y="40036"/>
                    <a:pt x="38185" y="39938"/>
                  </a:cubicBezTo>
                  <a:close/>
                  <a:moveTo>
                    <a:pt x="64581" y="38982"/>
                  </a:moveTo>
                  <a:lnTo>
                    <a:pt x="64581" y="38982"/>
                  </a:lnTo>
                  <a:cubicBezTo>
                    <a:pt x="64091" y="50574"/>
                    <a:pt x="63968" y="62314"/>
                    <a:pt x="64238" y="73907"/>
                  </a:cubicBezTo>
                  <a:cubicBezTo>
                    <a:pt x="64262" y="74348"/>
                    <a:pt x="64287" y="75157"/>
                    <a:pt x="64802" y="75941"/>
                  </a:cubicBezTo>
                  <a:cubicBezTo>
                    <a:pt x="65659" y="77166"/>
                    <a:pt x="67106" y="77289"/>
                    <a:pt x="67645" y="77338"/>
                  </a:cubicBezTo>
                  <a:cubicBezTo>
                    <a:pt x="69752" y="77509"/>
                    <a:pt x="71885" y="77657"/>
                    <a:pt x="74017" y="77755"/>
                  </a:cubicBezTo>
                  <a:lnTo>
                    <a:pt x="73943" y="107239"/>
                  </a:lnTo>
                  <a:lnTo>
                    <a:pt x="51493" y="106969"/>
                  </a:lnTo>
                  <a:lnTo>
                    <a:pt x="51420" y="77289"/>
                  </a:lnTo>
                  <a:cubicBezTo>
                    <a:pt x="53577" y="77191"/>
                    <a:pt x="55733" y="77068"/>
                    <a:pt x="57890" y="76921"/>
                  </a:cubicBezTo>
                  <a:cubicBezTo>
                    <a:pt x="59018" y="76848"/>
                    <a:pt x="59875" y="75892"/>
                    <a:pt x="59802" y="74765"/>
                  </a:cubicBezTo>
                  <a:lnTo>
                    <a:pt x="57621" y="39227"/>
                  </a:lnTo>
                  <a:cubicBezTo>
                    <a:pt x="59949" y="39129"/>
                    <a:pt x="62253" y="39055"/>
                    <a:pt x="64581" y="38982"/>
                  </a:cubicBezTo>
                  <a:close/>
                  <a:moveTo>
                    <a:pt x="102325" y="38148"/>
                  </a:moveTo>
                  <a:lnTo>
                    <a:pt x="98795" y="107557"/>
                  </a:lnTo>
                  <a:lnTo>
                    <a:pt x="78036" y="107288"/>
                  </a:lnTo>
                  <a:lnTo>
                    <a:pt x="78110" y="77926"/>
                  </a:lnTo>
                  <a:cubicBezTo>
                    <a:pt x="79924" y="78000"/>
                    <a:pt x="81737" y="78049"/>
                    <a:pt x="83526" y="78049"/>
                  </a:cubicBezTo>
                  <a:lnTo>
                    <a:pt x="83551" y="78049"/>
                  </a:lnTo>
                  <a:cubicBezTo>
                    <a:pt x="84629" y="78049"/>
                    <a:pt x="85536" y="77191"/>
                    <a:pt x="85585" y="76112"/>
                  </a:cubicBezTo>
                  <a:cubicBezTo>
                    <a:pt x="86296" y="63466"/>
                    <a:pt x="85046" y="50746"/>
                    <a:pt x="83796" y="38443"/>
                  </a:cubicBezTo>
                  <a:cubicBezTo>
                    <a:pt x="89972" y="38295"/>
                    <a:pt x="96148" y="38197"/>
                    <a:pt x="102325" y="38148"/>
                  </a:cubicBezTo>
                  <a:close/>
                  <a:moveTo>
                    <a:pt x="111106" y="38090"/>
                  </a:moveTo>
                  <a:cubicBezTo>
                    <a:pt x="115375" y="38090"/>
                    <a:pt x="119640" y="38113"/>
                    <a:pt x="123892" y="38148"/>
                  </a:cubicBezTo>
                  <a:lnTo>
                    <a:pt x="123304" y="76358"/>
                  </a:lnTo>
                  <a:cubicBezTo>
                    <a:pt x="123280" y="76897"/>
                    <a:pt x="123500" y="77436"/>
                    <a:pt x="123892" y="77828"/>
                  </a:cubicBezTo>
                  <a:cubicBezTo>
                    <a:pt x="124260" y="78220"/>
                    <a:pt x="124799" y="78441"/>
                    <a:pt x="125338" y="78441"/>
                  </a:cubicBezTo>
                  <a:lnTo>
                    <a:pt x="131245" y="78441"/>
                  </a:lnTo>
                  <a:lnTo>
                    <a:pt x="131171" y="107949"/>
                  </a:lnTo>
                  <a:lnTo>
                    <a:pt x="102888" y="107606"/>
                  </a:lnTo>
                  <a:lnTo>
                    <a:pt x="106418" y="38099"/>
                  </a:lnTo>
                  <a:cubicBezTo>
                    <a:pt x="107981" y="38093"/>
                    <a:pt x="109544" y="38090"/>
                    <a:pt x="111106" y="38090"/>
                  </a:cubicBezTo>
                  <a:close/>
                  <a:moveTo>
                    <a:pt x="145117" y="38663"/>
                  </a:moveTo>
                  <a:cubicBezTo>
                    <a:pt x="147543" y="38761"/>
                    <a:pt x="149970" y="38859"/>
                    <a:pt x="152396" y="38957"/>
                  </a:cubicBezTo>
                  <a:cubicBezTo>
                    <a:pt x="151048" y="51726"/>
                    <a:pt x="150803" y="64691"/>
                    <a:pt x="151685" y="77485"/>
                  </a:cubicBezTo>
                  <a:cubicBezTo>
                    <a:pt x="151759" y="78514"/>
                    <a:pt x="152568" y="79323"/>
                    <a:pt x="153597" y="79397"/>
                  </a:cubicBezTo>
                  <a:cubicBezTo>
                    <a:pt x="155582" y="79519"/>
                    <a:pt x="157567" y="79617"/>
                    <a:pt x="159553" y="79642"/>
                  </a:cubicBezTo>
                  <a:cubicBezTo>
                    <a:pt x="159455" y="89176"/>
                    <a:pt x="158940" y="98808"/>
                    <a:pt x="158009" y="108268"/>
                  </a:cubicBezTo>
                  <a:lnTo>
                    <a:pt x="135264" y="107998"/>
                  </a:lnTo>
                  <a:lnTo>
                    <a:pt x="135338" y="78441"/>
                  </a:lnTo>
                  <a:lnTo>
                    <a:pt x="142740" y="78465"/>
                  </a:lnTo>
                  <a:cubicBezTo>
                    <a:pt x="143867" y="78465"/>
                    <a:pt x="144774" y="77559"/>
                    <a:pt x="144798" y="76431"/>
                  </a:cubicBezTo>
                  <a:lnTo>
                    <a:pt x="145117" y="38663"/>
                  </a:lnTo>
                  <a:close/>
                  <a:moveTo>
                    <a:pt x="171660" y="40158"/>
                  </a:moveTo>
                  <a:cubicBezTo>
                    <a:pt x="174797" y="40403"/>
                    <a:pt x="177934" y="40673"/>
                    <a:pt x="181096" y="40967"/>
                  </a:cubicBezTo>
                  <a:cubicBezTo>
                    <a:pt x="181218" y="40967"/>
                    <a:pt x="181561" y="41016"/>
                    <a:pt x="181758" y="41065"/>
                  </a:cubicBezTo>
                  <a:cubicBezTo>
                    <a:pt x="181782" y="41212"/>
                    <a:pt x="181782" y="41457"/>
                    <a:pt x="181782" y="41800"/>
                  </a:cubicBezTo>
                  <a:cubicBezTo>
                    <a:pt x="181807" y="63956"/>
                    <a:pt x="181292" y="86431"/>
                    <a:pt x="180312" y="108538"/>
                  </a:cubicBezTo>
                  <a:lnTo>
                    <a:pt x="162126" y="108317"/>
                  </a:lnTo>
                  <a:cubicBezTo>
                    <a:pt x="163033" y="98832"/>
                    <a:pt x="163548" y="89200"/>
                    <a:pt x="163670" y="79691"/>
                  </a:cubicBezTo>
                  <a:cubicBezTo>
                    <a:pt x="165557" y="79666"/>
                    <a:pt x="167469" y="79617"/>
                    <a:pt x="169381" y="79519"/>
                  </a:cubicBezTo>
                  <a:cubicBezTo>
                    <a:pt x="170410" y="79470"/>
                    <a:pt x="171219" y="78661"/>
                    <a:pt x="171317" y="77632"/>
                  </a:cubicBezTo>
                  <a:cubicBezTo>
                    <a:pt x="172322" y="65206"/>
                    <a:pt x="172420" y="52609"/>
                    <a:pt x="171660" y="40158"/>
                  </a:cubicBezTo>
                  <a:close/>
                  <a:moveTo>
                    <a:pt x="60684" y="4106"/>
                  </a:moveTo>
                  <a:cubicBezTo>
                    <a:pt x="64606" y="4106"/>
                    <a:pt x="68527" y="4130"/>
                    <a:pt x="72399" y="4155"/>
                  </a:cubicBezTo>
                  <a:lnTo>
                    <a:pt x="101981" y="4302"/>
                  </a:lnTo>
                  <a:cubicBezTo>
                    <a:pt x="107815" y="4326"/>
                    <a:pt x="113648" y="4351"/>
                    <a:pt x="119481" y="4375"/>
                  </a:cubicBezTo>
                  <a:cubicBezTo>
                    <a:pt x="131147" y="4449"/>
                    <a:pt x="142789" y="4498"/>
                    <a:pt x="154455" y="4571"/>
                  </a:cubicBezTo>
                  <a:cubicBezTo>
                    <a:pt x="167248" y="4645"/>
                    <a:pt x="180875" y="5503"/>
                    <a:pt x="194943" y="7096"/>
                  </a:cubicBezTo>
                  <a:cubicBezTo>
                    <a:pt x="197884" y="7439"/>
                    <a:pt x="201168" y="7954"/>
                    <a:pt x="202835" y="10012"/>
                  </a:cubicBezTo>
                  <a:cubicBezTo>
                    <a:pt x="204159" y="11654"/>
                    <a:pt x="204355" y="14105"/>
                    <a:pt x="204477" y="16899"/>
                  </a:cubicBezTo>
                  <a:cubicBezTo>
                    <a:pt x="205580" y="45256"/>
                    <a:pt x="205139" y="74029"/>
                    <a:pt x="203203" y="102361"/>
                  </a:cubicBezTo>
                  <a:cubicBezTo>
                    <a:pt x="203080" y="104420"/>
                    <a:pt x="202860" y="106381"/>
                    <a:pt x="201781" y="107459"/>
                  </a:cubicBezTo>
                  <a:cubicBezTo>
                    <a:pt x="200661" y="108580"/>
                    <a:pt x="198639" y="108737"/>
                    <a:pt x="196558" y="108737"/>
                  </a:cubicBezTo>
                  <a:cubicBezTo>
                    <a:pt x="196363" y="108737"/>
                    <a:pt x="196168" y="108736"/>
                    <a:pt x="195973" y="108734"/>
                  </a:cubicBezTo>
                  <a:lnTo>
                    <a:pt x="184404" y="108587"/>
                  </a:lnTo>
                  <a:cubicBezTo>
                    <a:pt x="185409" y="86455"/>
                    <a:pt x="185900" y="63981"/>
                    <a:pt x="185900" y="41800"/>
                  </a:cubicBezTo>
                  <a:cubicBezTo>
                    <a:pt x="185900" y="40942"/>
                    <a:pt x="185900" y="39374"/>
                    <a:pt x="184748" y="38173"/>
                  </a:cubicBezTo>
                  <a:cubicBezTo>
                    <a:pt x="183694" y="37095"/>
                    <a:pt x="182248" y="36947"/>
                    <a:pt x="181463" y="36874"/>
                  </a:cubicBezTo>
                  <a:cubicBezTo>
                    <a:pt x="158691" y="34733"/>
                    <a:pt x="135726" y="33982"/>
                    <a:pt x="112815" y="33982"/>
                  </a:cubicBezTo>
                  <a:cubicBezTo>
                    <a:pt x="85374" y="33982"/>
                    <a:pt x="58012" y="35059"/>
                    <a:pt x="31151" y="36114"/>
                  </a:cubicBezTo>
                  <a:cubicBezTo>
                    <a:pt x="29190" y="36188"/>
                    <a:pt x="24583" y="36384"/>
                    <a:pt x="22671" y="39913"/>
                  </a:cubicBezTo>
                  <a:cubicBezTo>
                    <a:pt x="21789" y="41531"/>
                    <a:pt x="21813" y="43344"/>
                    <a:pt x="21838" y="44643"/>
                  </a:cubicBezTo>
                  <a:lnTo>
                    <a:pt x="23112" y="106626"/>
                  </a:lnTo>
                  <a:lnTo>
                    <a:pt x="9608" y="106454"/>
                  </a:lnTo>
                  <a:cubicBezTo>
                    <a:pt x="8873" y="106454"/>
                    <a:pt x="7182" y="106430"/>
                    <a:pt x="6691" y="105817"/>
                  </a:cubicBezTo>
                  <a:cubicBezTo>
                    <a:pt x="6373" y="105400"/>
                    <a:pt x="6348" y="104469"/>
                    <a:pt x="6324" y="103783"/>
                  </a:cubicBezTo>
                  <a:cubicBezTo>
                    <a:pt x="5123" y="74961"/>
                    <a:pt x="4388" y="45697"/>
                    <a:pt x="4118" y="16850"/>
                  </a:cubicBezTo>
                  <a:cubicBezTo>
                    <a:pt x="4093" y="13664"/>
                    <a:pt x="4241" y="10135"/>
                    <a:pt x="6299" y="8346"/>
                  </a:cubicBezTo>
                  <a:cubicBezTo>
                    <a:pt x="7647" y="7169"/>
                    <a:pt x="9706" y="6826"/>
                    <a:pt x="11912" y="6532"/>
                  </a:cubicBezTo>
                  <a:cubicBezTo>
                    <a:pt x="28014" y="4449"/>
                    <a:pt x="44484" y="4106"/>
                    <a:pt x="60684" y="4106"/>
                  </a:cubicBezTo>
                  <a:close/>
                  <a:moveTo>
                    <a:pt x="60942" y="0"/>
                  </a:moveTo>
                  <a:cubicBezTo>
                    <a:pt x="44528" y="0"/>
                    <a:pt x="27814" y="339"/>
                    <a:pt x="11373" y="2464"/>
                  </a:cubicBezTo>
                  <a:cubicBezTo>
                    <a:pt x="8652" y="2831"/>
                    <a:pt x="5809" y="3321"/>
                    <a:pt x="3603" y="5233"/>
                  </a:cubicBezTo>
                  <a:cubicBezTo>
                    <a:pt x="246" y="8174"/>
                    <a:pt x="0" y="12782"/>
                    <a:pt x="25" y="16875"/>
                  </a:cubicBezTo>
                  <a:cubicBezTo>
                    <a:pt x="295" y="45795"/>
                    <a:pt x="1005" y="75083"/>
                    <a:pt x="2206" y="103954"/>
                  </a:cubicBezTo>
                  <a:cubicBezTo>
                    <a:pt x="2255" y="105106"/>
                    <a:pt x="2329" y="106871"/>
                    <a:pt x="3432" y="108317"/>
                  </a:cubicBezTo>
                  <a:cubicBezTo>
                    <a:pt x="5123" y="110523"/>
                    <a:pt x="8137" y="110547"/>
                    <a:pt x="9559" y="110572"/>
                  </a:cubicBezTo>
                  <a:lnTo>
                    <a:pt x="195924" y="112827"/>
                  </a:lnTo>
                  <a:cubicBezTo>
                    <a:pt x="196193" y="112851"/>
                    <a:pt x="196463" y="112851"/>
                    <a:pt x="196757" y="112851"/>
                  </a:cubicBezTo>
                  <a:cubicBezTo>
                    <a:pt x="199110" y="112851"/>
                    <a:pt x="202418" y="112631"/>
                    <a:pt x="204673" y="110351"/>
                  </a:cubicBezTo>
                  <a:cubicBezTo>
                    <a:pt x="206756" y="108268"/>
                    <a:pt x="207124" y="105400"/>
                    <a:pt x="207296" y="102631"/>
                  </a:cubicBezTo>
                  <a:cubicBezTo>
                    <a:pt x="209256" y="74152"/>
                    <a:pt x="209673" y="45256"/>
                    <a:pt x="208570" y="16728"/>
                  </a:cubicBezTo>
                  <a:cubicBezTo>
                    <a:pt x="208423" y="13321"/>
                    <a:pt x="208129" y="10061"/>
                    <a:pt x="206021" y="7439"/>
                  </a:cubicBezTo>
                  <a:cubicBezTo>
                    <a:pt x="203399" y="4179"/>
                    <a:pt x="199159" y="3444"/>
                    <a:pt x="195409" y="3027"/>
                  </a:cubicBezTo>
                  <a:cubicBezTo>
                    <a:pt x="181194" y="1410"/>
                    <a:pt x="167420" y="552"/>
                    <a:pt x="154479" y="454"/>
                  </a:cubicBezTo>
                  <a:cubicBezTo>
                    <a:pt x="142813" y="380"/>
                    <a:pt x="131147" y="331"/>
                    <a:pt x="119505" y="282"/>
                  </a:cubicBezTo>
                  <a:cubicBezTo>
                    <a:pt x="113672" y="258"/>
                    <a:pt x="107839" y="233"/>
                    <a:pt x="102006" y="184"/>
                  </a:cubicBezTo>
                  <a:lnTo>
                    <a:pt x="72424" y="37"/>
                  </a:lnTo>
                  <a:cubicBezTo>
                    <a:pt x="68618" y="19"/>
                    <a:pt x="64789" y="0"/>
                    <a:pt x="60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7"/>
            <p:cNvSpPr/>
            <p:nvPr/>
          </p:nvSpPr>
          <p:spPr>
            <a:xfrm>
              <a:off x="5368750" y="1715525"/>
              <a:ext cx="691775" cy="586250"/>
            </a:xfrm>
            <a:custGeom>
              <a:avLst/>
              <a:gdLst/>
              <a:ahLst/>
              <a:cxnLst/>
              <a:rect l="l" t="t" r="r" b="b"/>
              <a:pathLst>
                <a:path w="27671" h="23450" extrusionOk="0">
                  <a:moveTo>
                    <a:pt x="13283" y="4112"/>
                  </a:moveTo>
                  <a:cubicBezTo>
                    <a:pt x="14705" y="4112"/>
                    <a:pt x="16153" y="4400"/>
                    <a:pt x="17475" y="4970"/>
                  </a:cubicBezTo>
                  <a:cubicBezTo>
                    <a:pt x="19852" y="5999"/>
                    <a:pt x="21544" y="7813"/>
                    <a:pt x="22230" y="10092"/>
                  </a:cubicBezTo>
                  <a:cubicBezTo>
                    <a:pt x="23186" y="13131"/>
                    <a:pt x="21666" y="16832"/>
                    <a:pt x="18872" y="18376"/>
                  </a:cubicBezTo>
                  <a:cubicBezTo>
                    <a:pt x="17532" y="19108"/>
                    <a:pt x="16041" y="19359"/>
                    <a:pt x="14638" y="19359"/>
                  </a:cubicBezTo>
                  <a:cubicBezTo>
                    <a:pt x="12989" y="19359"/>
                    <a:pt x="11461" y="19013"/>
                    <a:pt x="10441" y="18695"/>
                  </a:cubicBezTo>
                  <a:cubicBezTo>
                    <a:pt x="8946" y="18254"/>
                    <a:pt x="7794" y="17714"/>
                    <a:pt x="6936" y="17053"/>
                  </a:cubicBezTo>
                  <a:cubicBezTo>
                    <a:pt x="4608" y="15264"/>
                    <a:pt x="4314" y="13033"/>
                    <a:pt x="4461" y="11514"/>
                  </a:cubicBezTo>
                  <a:cubicBezTo>
                    <a:pt x="4731" y="8818"/>
                    <a:pt x="6569" y="6269"/>
                    <a:pt x="9167" y="5019"/>
                  </a:cubicBezTo>
                  <a:cubicBezTo>
                    <a:pt x="10405" y="4412"/>
                    <a:pt x="11831" y="4112"/>
                    <a:pt x="13283" y="4112"/>
                  </a:cubicBezTo>
                  <a:close/>
                  <a:moveTo>
                    <a:pt x="13287" y="0"/>
                  </a:moveTo>
                  <a:cubicBezTo>
                    <a:pt x="11226" y="0"/>
                    <a:pt x="9193" y="442"/>
                    <a:pt x="7377" y="1318"/>
                  </a:cubicBezTo>
                  <a:cubicBezTo>
                    <a:pt x="3554" y="3181"/>
                    <a:pt x="809" y="7004"/>
                    <a:pt x="392" y="11073"/>
                  </a:cubicBezTo>
                  <a:cubicBezTo>
                    <a:pt x="0" y="14675"/>
                    <a:pt x="1495" y="18033"/>
                    <a:pt x="4412" y="20288"/>
                  </a:cubicBezTo>
                  <a:cubicBezTo>
                    <a:pt x="5686" y="21293"/>
                    <a:pt x="7279" y="22053"/>
                    <a:pt x="9265" y="22641"/>
                  </a:cubicBezTo>
                  <a:cubicBezTo>
                    <a:pt x="11103" y="23180"/>
                    <a:pt x="12916" y="23450"/>
                    <a:pt x="14608" y="23450"/>
                  </a:cubicBezTo>
                  <a:cubicBezTo>
                    <a:pt x="16936" y="23450"/>
                    <a:pt x="19044" y="22959"/>
                    <a:pt x="20857" y="21955"/>
                  </a:cubicBezTo>
                  <a:cubicBezTo>
                    <a:pt x="25342" y="19504"/>
                    <a:pt x="27671" y="13744"/>
                    <a:pt x="26151" y="8867"/>
                  </a:cubicBezTo>
                  <a:cubicBezTo>
                    <a:pt x="25097" y="5436"/>
                    <a:pt x="22597" y="2715"/>
                    <a:pt x="19117" y="1220"/>
                  </a:cubicBezTo>
                  <a:cubicBezTo>
                    <a:pt x="17259" y="405"/>
                    <a:pt x="15260" y="0"/>
                    <a:pt x="1328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7"/>
            <p:cNvSpPr/>
            <p:nvPr/>
          </p:nvSpPr>
          <p:spPr>
            <a:xfrm>
              <a:off x="1476750" y="1648725"/>
              <a:ext cx="717525" cy="627925"/>
            </a:xfrm>
            <a:custGeom>
              <a:avLst/>
              <a:gdLst/>
              <a:ahLst/>
              <a:cxnLst/>
              <a:rect l="l" t="t" r="r" b="b"/>
              <a:pathLst>
                <a:path w="28701" h="25117" extrusionOk="0">
                  <a:moveTo>
                    <a:pt x="14692" y="4099"/>
                  </a:moveTo>
                  <a:cubicBezTo>
                    <a:pt x="17731" y="4099"/>
                    <a:pt x="20362" y="5509"/>
                    <a:pt x="21985" y="8059"/>
                  </a:cubicBezTo>
                  <a:cubicBezTo>
                    <a:pt x="24117" y="11416"/>
                    <a:pt x="23308" y="16465"/>
                    <a:pt x="20269" y="18891"/>
                  </a:cubicBezTo>
                  <a:cubicBezTo>
                    <a:pt x="19044" y="19847"/>
                    <a:pt x="17402" y="20534"/>
                    <a:pt x="15539" y="20852"/>
                  </a:cubicBezTo>
                  <a:cubicBezTo>
                    <a:pt x="14887" y="20969"/>
                    <a:pt x="14197" y="21031"/>
                    <a:pt x="13493" y="21031"/>
                  </a:cubicBezTo>
                  <a:cubicBezTo>
                    <a:pt x="10648" y="21031"/>
                    <a:pt x="7577" y="20024"/>
                    <a:pt x="5907" y="17568"/>
                  </a:cubicBezTo>
                  <a:cubicBezTo>
                    <a:pt x="4461" y="15411"/>
                    <a:pt x="4339" y="12250"/>
                    <a:pt x="5589" y="9676"/>
                  </a:cubicBezTo>
                  <a:cubicBezTo>
                    <a:pt x="7157" y="6515"/>
                    <a:pt x="10515" y="4333"/>
                    <a:pt x="14167" y="4113"/>
                  </a:cubicBezTo>
                  <a:cubicBezTo>
                    <a:pt x="14343" y="4103"/>
                    <a:pt x="14518" y="4099"/>
                    <a:pt x="14692" y="4099"/>
                  </a:cubicBezTo>
                  <a:close/>
                  <a:moveTo>
                    <a:pt x="14692" y="0"/>
                  </a:moveTo>
                  <a:cubicBezTo>
                    <a:pt x="14445" y="0"/>
                    <a:pt x="14196" y="7"/>
                    <a:pt x="13946" y="20"/>
                  </a:cubicBezTo>
                  <a:cubicBezTo>
                    <a:pt x="8750" y="314"/>
                    <a:pt x="4143" y="3328"/>
                    <a:pt x="1912" y="7863"/>
                  </a:cubicBezTo>
                  <a:cubicBezTo>
                    <a:pt x="1" y="11784"/>
                    <a:pt x="221" y="16490"/>
                    <a:pt x="2500" y="19847"/>
                  </a:cubicBezTo>
                  <a:cubicBezTo>
                    <a:pt x="5025" y="23597"/>
                    <a:pt x="9510" y="25117"/>
                    <a:pt x="13578" y="25117"/>
                  </a:cubicBezTo>
                  <a:cubicBezTo>
                    <a:pt x="14510" y="25117"/>
                    <a:pt x="15392" y="25043"/>
                    <a:pt x="16250" y="24896"/>
                  </a:cubicBezTo>
                  <a:cubicBezTo>
                    <a:pt x="18774" y="24455"/>
                    <a:pt x="21054" y="23499"/>
                    <a:pt x="22818" y="22102"/>
                  </a:cubicBezTo>
                  <a:cubicBezTo>
                    <a:pt x="27499" y="18401"/>
                    <a:pt x="28700" y="10951"/>
                    <a:pt x="25441" y="5853"/>
                  </a:cubicBezTo>
                  <a:cubicBezTo>
                    <a:pt x="23049" y="2090"/>
                    <a:pt x="19160" y="0"/>
                    <a:pt x="146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7"/>
            <p:cNvSpPr/>
            <p:nvPr/>
          </p:nvSpPr>
          <p:spPr>
            <a:xfrm>
              <a:off x="2530625" y="1737375"/>
              <a:ext cx="2432525" cy="129375"/>
            </a:xfrm>
            <a:custGeom>
              <a:avLst/>
              <a:gdLst/>
              <a:ahLst/>
              <a:cxnLst/>
              <a:rect l="l" t="t" r="r" b="b"/>
              <a:pathLst>
                <a:path w="97301" h="5175" extrusionOk="0">
                  <a:moveTo>
                    <a:pt x="31957" y="1"/>
                  </a:moveTo>
                  <a:cubicBezTo>
                    <a:pt x="21957" y="1"/>
                    <a:pt x="11973" y="83"/>
                    <a:pt x="2035" y="248"/>
                  </a:cubicBezTo>
                  <a:cubicBezTo>
                    <a:pt x="908" y="273"/>
                    <a:pt x="1" y="1204"/>
                    <a:pt x="25" y="2331"/>
                  </a:cubicBezTo>
                  <a:cubicBezTo>
                    <a:pt x="25" y="3459"/>
                    <a:pt x="957" y="4366"/>
                    <a:pt x="2059" y="4366"/>
                  </a:cubicBezTo>
                  <a:cubicBezTo>
                    <a:pt x="2084" y="4366"/>
                    <a:pt x="2084" y="4366"/>
                    <a:pt x="2108" y="4341"/>
                  </a:cubicBezTo>
                  <a:cubicBezTo>
                    <a:pt x="12011" y="4184"/>
                    <a:pt x="21961" y="4105"/>
                    <a:pt x="31929" y="4105"/>
                  </a:cubicBezTo>
                  <a:cubicBezTo>
                    <a:pt x="53021" y="4105"/>
                    <a:pt x="74190" y="4459"/>
                    <a:pt x="95144" y="5174"/>
                  </a:cubicBezTo>
                  <a:lnTo>
                    <a:pt x="95217" y="5174"/>
                  </a:lnTo>
                  <a:cubicBezTo>
                    <a:pt x="96296" y="5174"/>
                    <a:pt x="97227" y="4292"/>
                    <a:pt x="97251" y="3189"/>
                  </a:cubicBezTo>
                  <a:cubicBezTo>
                    <a:pt x="97301" y="2062"/>
                    <a:pt x="96418" y="1106"/>
                    <a:pt x="95266" y="1081"/>
                  </a:cubicBezTo>
                  <a:cubicBezTo>
                    <a:pt x="74274" y="366"/>
                    <a:pt x="53079" y="1"/>
                    <a:pt x="3195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7"/>
            <p:cNvSpPr/>
            <p:nvPr/>
          </p:nvSpPr>
          <p:spPr>
            <a:xfrm>
              <a:off x="2602325" y="1976025"/>
              <a:ext cx="2252375" cy="121725"/>
            </a:xfrm>
            <a:custGeom>
              <a:avLst/>
              <a:gdLst/>
              <a:ahLst/>
              <a:cxnLst/>
              <a:rect l="l" t="t" r="r" b="b"/>
              <a:pathLst>
                <a:path w="90095" h="4869" extrusionOk="0">
                  <a:moveTo>
                    <a:pt x="52222" y="0"/>
                  </a:moveTo>
                  <a:cubicBezTo>
                    <a:pt x="35455" y="0"/>
                    <a:pt x="18666" y="250"/>
                    <a:pt x="2010" y="751"/>
                  </a:cubicBezTo>
                  <a:cubicBezTo>
                    <a:pt x="883" y="800"/>
                    <a:pt x="0" y="1731"/>
                    <a:pt x="25" y="2883"/>
                  </a:cubicBezTo>
                  <a:cubicBezTo>
                    <a:pt x="49" y="3986"/>
                    <a:pt x="956" y="4868"/>
                    <a:pt x="2059" y="4868"/>
                  </a:cubicBezTo>
                  <a:lnTo>
                    <a:pt x="2132" y="4868"/>
                  </a:lnTo>
                  <a:cubicBezTo>
                    <a:pt x="18827" y="4351"/>
                    <a:pt x="35664" y="4095"/>
                    <a:pt x="52477" y="4095"/>
                  </a:cubicBezTo>
                  <a:cubicBezTo>
                    <a:pt x="64345" y="4095"/>
                    <a:pt x="76202" y="4222"/>
                    <a:pt x="87987" y="4476"/>
                  </a:cubicBezTo>
                  <a:cubicBezTo>
                    <a:pt x="88001" y="4476"/>
                    <a:pt x="88016" y="4476"/>
                    <a:pt x="88030" y="4476"/>
                  </a:cubicBezTo>
                  <a:cubicBezTo>
                    <a:pt x="89115" y="4476"/>
                    <a:pt x="90046" y="3579"/>
                    <a:pt x="90070" y="2466"/>
                  </a:cubicBezTo>
                  <a:cubicBezTo>
                    <a:pt x="90094" y="1339"/>
                    <a:pt x="89188" y="408"/>
                    <a:pt x="88060" y="383"/>
                  </a:cubicBezTo>
                  <a:cubicBezTo>
                    <a:pt x="76163" y="128"/>
                    <a:pt x="64198" y="0"/>
                    <a:pt x="522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8" name="Google Shape;2498;p57"/>
          <p:cNvSpPr/>
          <p:nvPr/>
        </p:nvSpPr>
        <p:spPr>
          <a:xfrm>
            <a:off x="6694505" y="4165256"/>
            <a:ext cx="608930" cy="617456"/>
          </a:xfrm>
          <a:custGeom>
            <a:avLst/>
            <a:gdLst/>
            <a:ahLst/>
            <a:cxnLst/>
            <a:rect l="l" t="t" r="r" b="b"/>
            <a:pathLst>
              <a:path w="206242" h="209130" extrusionOk="0">
                <a:moveTo>
                  <a:pt x="123268" y="18865"/>
                </a:moveTo>
                <a:cubicBezTo>
                  <a:pt x="123312" y="18865"/>
                  <a:pt x="123357" y="18866"/>
                  <a:pt x="123402" y="18868"/>
                </a:cubicBezTo>
                <a:cubicBezTo>
                  <a:pt x="127961" y="19039"/>
                  <a:pt x="134014" y="23868"/>
                  <a:pt x="134235" y="28745"/>
                </a:cubicBezTo>
                <a:cubicBezTo>
                  <a:pt x="134358" y="32323"/>
                  <a:pt x="131833" y="35656"/>
                  <a:pt x="129309" y="38426"/>
                </a:cubicBezTo>
                <a:cubicBezTo>
                  <a:pt x="124284" y="43989"/>
                  <a:pt x="118745" y="48695"/>
                  <a:pt x="112863" y="52396"/>
                </a:cubicBezTo>
                <a:cubicBezTo>
                  <a:pt x="110088" y="54157"/>
                  <a:pt x="107855" y="55015"/>
                  <a:pt x="106005" y="55015"/>
                </a:cubicBezTo>
                <a:cubicBezTo>
                  <a:pt x="105306" y="55015"/>
                  <a:pt x="104662" y="54892"/>
                  <a:pt x="104065" y="54651"/>
                </a:cubicBezTo>
                <a:cubicBezTo>
                  <a:pt x="102741" y="54111"/>
                  <a:pt x="101614" y="52935"/>
                  <a:pt x="100364" y="51342"/>
                </a:cubicBezTo>
                <a:cubicBezTo>
                  <a:pt x="98795" y="49357"/>
                  <a:pt x="97055" y="46759"/>
                  <a:pt x="97398" y="44259"/>
                </a:cubicBezTo>
                <a:cubicBezTo>
                  <a:pt x="97643" y="42519"/>
                  <a:pt x="98942" y="40877"/>
                  <a:pt x="100241" y="39308"/>
                </a:cubicBezTo>
                <a:cubicBezTo>
                  <a:pt x="102986" y="36048"/>
                  <a:pt x="105903" y="32887"/>
                  <a:pt x="108942" y="29921"/>
                </a:cubicBezTo>
                <a:cubicBezTo>
                  <a:pt x="111736" y="27152"/>
                  <a:pt x="114653" y="24505"/>
                  <a:pt x="117618" y="22078"/>
                </a:cubicBezTo>
                <a:lnTo>
                  <a:pt x="118084" y="21686"/>
                </a:lnTo>
                <a:cubicBezTo>
                  <a:pt x="119758" y="20299"/>
                  <a:pt x="121456" y="18865"/>
                  <a:pt x="123268" y="18865"/>
                </a:cubicBezTo>
                <a:close/>
                <a:moveTo>
                  <a:pt x="127471" y="46171"/>
                </a:moveTo>
                <a:lnTo>
                  <a:pt x="132593" y="51121"/>
                </a:lnTo>
                <a:cubicBezTo>
                  <a:pt x="130926" y="52592"/>
                  <a:pt x="129186" y="54136"/>
                  <a:pt x="127348" y="55827"/>
                </a:cubicBezTo>
                <a:cubicBezTo>
                  <a:pt x="126245" y="55165"/>
                  <a:pt x="125314" y="54062"/>
                  <a:pt x="124333" y="52861"/>
                </a:cubicBezTo>
                <a:cubicBezTo>
                  <a:pt x="123721" y="52126"/>
                  <a:pt x="123084" y="51342"/>
                  <a:pt x="122373" y="50631"/>
                </a:cubicBezTo>
                <a:cubicBezTo>
                  <a:pt x="124113" y="49234"/>
                  <a:pt x="125804" y="47739"/>
                  <a:pt x="127471" y="46171"/>
                </a:cubicBezTo>
                <a:close/>
                <a:moveTo>
                  <a:pt x="165017" y="4100"/>
                </a:moveTo>
                <a:cubicBezTo>
                  <a:pt x="165719" y="4100"/>
                  <a:pt x="166423" y="4121"/>
                  <a:pt x="167126" y="4162"/>
                </a:cubicBezTo>
                <a:cubicBezTo>
                  <a:pt x="180262" y="4922"/>
                  <a:pt x="192541" y="13035"/>
                  <a:pt x="198423" y="24799"/>
                </a:cubicBezTo>
                <a:cubicBezTo>
                  <a:pt x="200433" y="28794"/>
                  <a:pt x="201561" y="32838"/>
                  <a:pt x="201781" y="36784"/>
                </a:cubicBezTo>
                <a:cubicBezTo>
                  <a:pt x="202124" y="42935"/>
                  <a:pt x="200237" y="49626"/>
                  <a:pt x="196340" y="56195"/>
                </a:cubicBezTo>
                <a:cubicBezTo>
                  <a:pt x="192934" y="61905"/>
                  <a:pt x="188350" y="67052"/>
                  <a:pt x="183865" y="71831"/>
                </a:cubicBezTo>
                <a:cubicBezTo>
                  <a:pt x="183007" y="71169"/>
                  <a:pt x="182125" y="70630"/>
                  <a:pt x="181194" y="70189"/>
                </a:cubicBezTo>
                <a:cubicBezTo>
                  <a:pt x="179906" y="69604"/>
                  <a:pt x="178397" y="69245"/>
                  <a:pt x="176886" y="69245"/>
                </a:cubicBezTo>
                <a:cubicBezTo>
                  <a:pt x="174918" y="69245"/>
                  <a:pt x="172948" y="69854"/>
                  <a:pt x="171464" y="71366"/>
                </a:cubicBezTo>
                <a:lnTo>
                  <a:pt x="170655" y="72199"/>
                </a:lnTo>
                <a:cubicBezTo>
                  <a:pt x="168939" y="73988"/>
                  <a:pt x="167297" y="75679"/>
                  <a:pt x="165435" y="77297"/>
                </a:cubicBezTo>
                <a:cubicBezTo>
                  <a:pt x="165141" y="77566"/>
                  <a:pt x="164846" y="77836"/>
                  <a:pt x="164528" y="78081"/>
                </a:cubicBezTo>
                <a:cubicBezTo>
                  <a:pt x="162690" y="76120"/>
                  <a:pt x="160778" y="74135"/>
                  <a:pt x="158891" y="72223"/>
                </a:cubicBezTo>
                <a:cubicBezTo>
                  <a:pt x="158842" y="72174"/>
                  <a:pt x="158793" y="72150"/>
                  <a:pt x="158744" y="72101"/>
                </a:cubicBezTo>
                <a:cubicBezTo>
                  <a:pt x="160239" y="70312"/>
                  <a:pt x="161611" y="68400"/>
                  <a:pt x="162861" y="66415"/>
                </a:cubicBezTo>
                <a:cubicBezTo>
                  <a:pt x="163768" y="64969"/>
                  <a:pt x="164626" y="63376"/>
                  <a:pt x="164822" y="61513"/>
                </a:cubicBezTo>
                <a:cubicBezTo>
                  <a:pt x="165116" y="58768"/>
                  <a:pt x="163866" y="56317"/>
                  <a:pt x="162886" y="54700"/>
                </a:cubicBezTo>
                <a:cubicBezTo>
                  <a:pt x="160754" y="51219"/>
                  <a:pt x="157837" y="48180"/>
                  <a:pt x="154406" y="45925"/>
                </a:cubicBezTo>
                <a:cubicBezTo>
                  <a:pt x="151700" y="44130"/>
                  <a:pt x="148884" y="43236"/>
                  <a:pt x="146198" y="43236"/>
                </a:cubicBezTo>
                <a:cubicBezTo>
                  <a:pt x="143531" y="43236"/>
                  <a:pt x="140992" y="44118"/>
                  <a:pt x="138818" y="45876"/>
                </a:cubicBezTo>
                <a:cubicBezTo>
                  <a:pt x="137789" y="46710"/>
                  <a:pt x="136759" y="47543"/>
                  <a:pt x="135706" y="48450"/>
                </a:cubicBezTo>
                <a:lnTo>
                  <a:pt x="130387" y="43278"/>
                </a:lnTo>
                <a:cubicBezTo>
                  <a:pt x="131049" y="42592"/>
                  <a:pt x="131711" y="41881"/>
                  <a:pt x="132348" y="41171"/>
                </a:cubicBezTo>
                <a:cubicBezTo>
                  <a:pt x="135240" y="37985"/>
                  <a:pt x="138524" y="33671"/>
                  <a:pt x="138328" y="28598"/>
                </a:cubicBezTo>
                <a:cubicBezTo>
                  <a:pt x="138205" y="25559"/>
                  <a:pt x="136637" y="22495"/>
                  <a:pt x="134284" y="20020"/>
                </a:cubicBezTo>
                <a:cubicBezTo>
                  <a:pt x="141231" y="10178"/>
                  <a:pt x="152991" y="4100"/>
                  <a:pt x="165017" y="4100"/>
                </a:cubicBezTo>
                <a:close/>
                <a:moveTo>
                  <a:pt x="146171" y="47322"/>
                </a:moveTo>
                <a:cubicBezTo>
                  <a:pt x="148573" y="47322"/>
                  <a:pt x="150778" y="48425"/>
                  <a:pt x="152151" y="49332"/>
                </a:cubicBezTo>
                <a:cubicBezTo>
                  <a:pt x="155067" y="51268"/>
                  <a:pt x="157567" y="53866"/>
                  <a:pt x="159381" y="56832"/>
                </a:cubicBezTo>
                <a:cubicBezTo>
                  <a:pt x="160435" y="58572"/>
                  <a:pt x="160876" y="59920"/>
                  <a:pt x="160754" y="61072"/>
                </a:cubicBezTo>
                <a:cubicBezTo>
                  <a:pt x="160631" y="62150"/>
                  <a:pt x="159969" y="63278"/>
                  <a:pt x="159381" y="64258"/>
                </a:cubicBezTo>
                <a:cubicBezTo>
                  <a:pt x="155386" y="70679"/>
                  <a:pt x="149847" y="76120"/>
                  <a:pt x="143352" y="80017"/>
                </a:cubicBezTo>
                <a:cubicBezTo>
                  <a:pt x="140093" y="81964"/>
                  <a:pt x="137401" y="82906"/>
                  <a:pt x="135022" y="82906"/>
                </a:cubicBezTo>
                <a:cubicBezTo>
                  <a:pt x="134646" y="82906"/>
                  <a:pt x="134278" y="82882"/>
                  <a:pt x="133916" y="82836"/>
                </a:cubicBezTo>
                <a:cubicBezTo>
                  <a:pt x="131367" y="82517"/>
                  <a:pt x="129039" y="81047"/>
                  <a:pt x="127250" y="79797"/>
                </a:cubicBezTo>
                <a:cubicBezTo>
                  <a:pt x="125730" y="78694"/>
                  <a:pt x="124088" y="77370"/>
                  <a:pt x="123329" y="75655"/>
                </a:cubicBezTo>
                <a:cubicBezTo>
                  <a:pt x="122691" y="74233"/>
                  <a:pt x="122642" y="72468"/>
                  <a:pt x="122642" y="70924"/>
                </a:cubicBezTo>
                <a:cubicBezTo>
                  <a:pt x="122667" y="68915"/>
                  <a:pt x="122789" y="67322"/>
                  <a:pt x="123402" y="65974"/>
                </a:cubicBezTo>
                <a:cubicBezTo>
                  <a:pt x="124039" y="64552"/>
                  <a:pt x="125240" y="63376"/>
                  <a:pt x="126711" y="61979"/>
                </a:cubicBezTo>
                <a:cubicBezTo>
                  <a:pt x="132348" y="56734"/>
                  <a:pt x="137005" y="52616"/>
                  <a:pt x="141392" y="49063"/>
                </a:cubicBezTo>
                <a:cubicBezTo>
                  <a:pt x="142985" y="47788"/>
                  <a:pt x="144627" y="47322"/>
                  <a:pt x="146171" y="47322"/>
                </a:cubicBezTo>
                <a:close/>
                <a:moveTo>
                  <a:pt x="156023" y="75140"/>
                </a:moveTo>
                <a:cubicBezTo>
                  <a:pt x="157861" y="77003"/>
                  <a:pt x="159700" y="78914"/>
                  <a:pt x="161489" y="80826"/>
                </a:cubicBezTo>
                <a:cubicBezTo>
                  <a:pt x="159553" y="82615"/>
                  <a:pt x="157641" y="84453"/>
                  <a:pt x="155778" y="86291"/>
                </a:cubicBezTo>
                <a:cubicBezTo>
                  <a:pt x="154920" y="85262"/>
                  <a:pt x="153940" y="84355"/>
                  <a:pt x="153009" y="83497"/>
                </a:cubicBezTo>
                <a:cubicBezTo>
                  <a:pt x="151906" y="82468"/>
                  <a:pt x="150852" y="81488"/>
                  <a:pt x="150092" y="80385"/>
                </a:cubicBezTo>
                <a:cubicBezTo>
                  <a:pt x="152200" y="78792"/>
                  <a:pt x="154185" y="77052"/>
                  <a:pt x="156023" y="75140"/>
                </a:cubicBezTo>
                <a:close/>
                <a:moveTo>
                  <a:pt x="120780" y="79355"/>
                </a:moveTo>
                <a:cubicBezTo>
                  <a:pt x="121956" y="80924"/>
                  <a:pt x="123476" y="82125"/>
                  <a:pt x="124873" y="83130"/>
                </a:cubicBezTo>
                <a:cubicBezTo>
                  <a:pt x="125804" y="83767"/>
                  <a:pt x="126858" y="84478"/>
                  <a:pt x="128034" y="85115"/>
                </a:cubicBezTo>
                <a:cubicBezTo>
                  <a:pt x="127054" y="86218"/>
                  <a:pt x="126049" y="87321"/>
                  <a:pt x="124897" y="88032"/>
                </a:cubicBezTo>
                <a:cubicBezTo>
                  <a:pt x="124038" y="88580"/>
                  <a:pt x="123111" y="88869"/>
                  <a:pt x="122299" y="88869"/>
                </a:cubicBezTo>
                <a:cubicBezTo>
                  <a:pt x="122022" y="88869"/>
                  <a:pt x="121758" y="88835"/>
                  <a:pt x="121515" y="88767"/>
                </a:cubicBezTo>
                <a:cubicBezTo>
                  <a:pt x="119995" y="88301"/>
                  <a:pt x="118868" y="86463"/>
                  <a:pt x="117863" y="84600"/>
                </a:cubicBezTo>
                <a:cubicBezTo>
                  <a:pt x="117618" y="84184"/>
                  <a:pt x="117299" y="83571"/>
                  <a:pt x="117299" y="83252"/>
                </a:cubicBezTo>
                <a:cubicBezTo>
                  <a:pt x="117324" y="82811"/>
                  <a:pt x="118010" y="82076"/>
                  <a:pt x="118231" y="81831"/>
                </a:cubicBezTo>
                <a:cubicBezTo>
                  <a:pt x="119015" y="80948"/>
                  <a:pt x="119873" y="80115"/>
                  <a:pt x="120780" y="79355"/>
                </a:cubicBezTo>
                <a:close/>
                <a:moveTo>
                  <a:pt x="176880" y="73351"/>
                </a:moveTo>
                <a:cubicBezTo>
                  <a:pt x="177787" y="73351"/>
                  <a:pt x="178718" y="73571"/>
                  <a:pt x="179503" y="73939"/>
                </a:cubicBezTo>
                <a:cubicBezTo>
                  <a:pt x="181341" y="74772"/>
                  <a:pt x="183007" y="76390"/>
                  <a:pt x="184552" y="78914"/>
                </a:cubicBezTo>
                <a:cubicBezTo>
                  <a:pt x="185679" y="80703"/>
                  <a:pt x="186218" y="82174"/>
                  <a:pt x="186267" y="83473"/>
                </a:cubicBezTo>
                <a:cubicBezTo>
                  <a:pt x="186390" y="86610"/>
                  <a:pt x="183792" y="89478"/>
                  <a:pt x="181145" y="92149"/>
                </a:cubicBezTo>
                <a:lnTo>
                  <a:pt x="170802" y="102516"/>
                </a:lnTo>
                <a:cubicBezTo>
                  <a:pt x="168964" y="104330"/>
                  <a:pt x="166905" y="106413"/>
                  <a:pt x="164479" y="107148"/>
                </a:cubicBezTo>
                <a:cubicBezTo>
                  <a:pt x="163823" y="107342"/>
                  <a:pt x="163129" y="107436"/>
                  <a:pt x="162420" y="107436"/>
                </a:cubicBezTo>
                <a:cubicBezTo>
                  <a:pt x="160608" y="107436"/>
                  <a:pt x="158697" y="106822"/>
                  <a:pt x="157077" y="105678"/>
                </a:cubicBezTo>
                <a:cubicBezTo>
                  <a:pt x="154430" y="103815"/>
                  <a:pt x="152960" y="100972"/>
                  <a:pt x="152175" y="98938"/>
                </a:cubicBezTo>
                <a:cubicBezTo>
                  <a:pt x="151930" y="98276"/>
                  <a:pt x="151661" y="97467"/>
                  <a:pt x="151783" y="96879"/>
                </a:cubicBezTo>
                <a:cubicBezTo>
                  <a:pt x="151906" y="96291"/>
                  <a:pt x="152470" y="95654"/>
                  <a:pt x="153131" y="94918"/>
                </a:cubicBezTo>
                <a:cubicBezTo>
                  <a:pt x="157861" y="89845"/>
                  <a:pt x="162886" y="84968"/>
                  <a:pt x="168131" y="80385"/>
                </a:cubicBezTo>
                <a:cubicBezTo>
                  <a:pt x="170140" y="78645"/>
                  <a:pt x="171905" y="76831"/>
                  <a:pt x="173596" y="75066"/>
                </a:cubicBezTo>
                <a:lnTo>
                  <a:pt x="174405" y="74233"/>
                </a:lnTo>
                <a:cubicBezTo>
                  <a:pt x="175018" y="73620"/>
                  <a:pt x="175924" y="73351"/>
                  <a:pt x="176880" y="73351"/>
                </a:cubicBezTo>
                <a:close/>
                <a:moveTo>
                  <a:pt x="46065" y="99033"/>
                </a:moveTo>
                <a:cubicBezTo>
                  <a:pt x="46110" y="99033"/>
                  <a:pt x="46155" y="99034"/>
                  <a:pt x="46200" y="99036"/>
                </a:cubicBezTo>
                <a:cubicBezTo>
                  <a:pt x="50758" y="99208"/>
                  <a:pt x="56812" y="104036"/>
                  <a:pt x="57008" y="108937"/>
                </a:cubicBezTo>
                <a:cubicBezTo>
                  <a:pt x="57155" y="112491"/>
                  <a:pt x="54631" y="115824"/>
                  <a:pt x="52106" y="118594"/>
                </a:cubicBezTo>
                <a:cubicBezTo>
                  <a:pt x="47082" y="124157"/>
                  <a:pt x="41543" y="128863"/>
                  <a:pt x="35661" y="132564"/>
                </a:cubicBezTo>
                <a:cubicBezTo>
                  <a:pt x="32885" y="134325"/>
                  <a:pt x="30652" y="135183"/>
                  <a:pt x="28802" y="135183"/>
                </a:cubicBezTo>
                <a:cubicBezTo>
                  <a:pt x="28104" y="135183"/>
                  <a:pt x="27460" y="135061"/>
                  <a:pt x="26862" y="134819"/>
                </a:cubicBezTo>
                <a:cubicBezTo>
                  <a:pt x="25539" y="134280"/>
                  <a:pt x="24411" y="133103"/>
                  <a:pt x="23161" y="131510"/>
                </a:cubicBezTo>
                <a:cubicBezTo>
                  <a:pt x="21593" y="129525"/>
                  <a:pt x="19853" y="126927"/>
                  <a:pt x="20196" y="124427"/>
                </a:cubicBezTo>
                <a:cubicBezTo>
                  <a:pt x="20441" y="122687"/>
                  <a:pt x="21740" y="121045"/>
                  <a:pt x="23039" y="119476"/>
                </a:cubicBezTo>
                <a:cubicBezTo>
                  <a:pt x="25784" y="116217"/>
                  <a:pt x="28700" y="113055"/>
                  <a:pt x="31739" y="110089"/>
                </a:cubicBezTo>
                <a:cubicBezTo>
                  <a:pt x="34533" y="107320"/>
                  <a:pt x="37450" y="104673"/>
                  <a:pt x="40415" y="102247"/>
                </a:cubicBezTo>
                <a:lnTo>
                  <a:pt x="40881" y="101854"/>
                </a:lnTo>
                <a:cubicBezTo>
                  <a:pt x="42555" y="100467"/>
                  <a:pt x="44253" y="99033"/>
                  <a:pt x="46065" y="99033"/>
                </a:cubicBezTo>
                <a:close/>
                <a:moveTo>
                  <a:pt x="50268" y="126339"/>
                </a:moveTo>
                <a:lnTo>
                  <a:pt x="55390" y="131289"/>
                </a:lnTo>
                <a:cubicBezTo>
                  <a:pt x="53724" y="132760"/>
                  <a:pt x="51984" y="134304"/>
                  <a:pt x="50145" y="135995"/>
                </a:cubicBezTo>
                <a:cubicBezTo>
                  <a:pt x="49043" y="135333"/>
                  <a:pt x="48111" y="134231"/>
                  <a:pt x="47131" y="133030"/>
                </a:cubicBezTo>
                <a:cubicBezTo>
                  <a:pt x="46518" y="132294"/>
                  <a:pt x="45905" y="131510"/>
                  <a:pt x="45170" y="130799"/>
                </a:cubicBezTo>
                <a:cubicBezTo>
                  <a:pt x="46910" y="129402"/>
                  <a:pt x="48601" y="127907"/>
                  <a:pt x="50268" y="126339"/>
                </a:cubicBezTo>
                <a:close/>
                <a:moveTo>
                  <a:pt x="119064" y="53156"/>
                </a:moveTo>
                <a:cubicBezTo>
                  <a:pt x="119799" y="53793"/>
                  <a:pt x="120486" y="54602"/>
                  <a:pt x="121172" y="55459"/>
                </a:cubicBezTo>
                <a:cubicBezTo>
                  <a:pt x="122054" y="56538"/>
                  <a:pt x="123035" y="57714"/>
                  <a:pt x="124260" y="58670"/>
                </a:cubicBezTo>
                <a:cubicBezTo>
                  <a:pt x="124137" y="58793"/>
                  <a:pt x="124039" y="58891"/>
                  <a:pt x="123917" y="58989"/>
                </a:cubicBezTo>
                <a:cubicBezTo>
                  <a:pt x="122495" y="60337"/>
                  <a:pt x="120706" y="62003"/>
                  <a:pt x="119677" y="64258"/>
                </a:cubicBezTo>
                <a:cubicBezTo>
                  <a:pt x="118696" y="66390"/>
                  <a:pt x="118549" y="68719"/>
                  <a:pt x="118549" y="70900"/>
                </a:cubicBezTo>
                <a:cubicBezTo>
                  <a:pt x="118549" y="72419"/>
                  <a:pt x="118598" y="73988"/>
                  <a:pt x="118966" y="75532"/>
                </a:cubicBezTo>
                <a:cubicBezTo>
                  <a:pt x="117643" y="76610"/>
                  <a:pt x="116368" y="77787"/>
                  <a:pt x="115192" y="79061"/>
                </a:cubicBezTo>
                <a:cubicBezTo>
                  <a:pt x="114236" y="80091"/>
                  <a:pt x="113256" y="81414"/>
                  <a:pt x="113206" y="83130"/>
                </a:cubicBezTo>
                <a:cubicBezTo>
                  <a:pt x="113157" y="84576"/>
                  <a:pt x="113795" y="85728"/>
                  <a:pt x="114260" y="86585"/>
                </a:cubicBezTo>
                <a:cubicBezTo>
                  <a:pt x="115314" y="88497"/>
                  <a:pt x="117079" y="91732"/>
                  <a:pt x="120363" y="92688"/>
                </a:cubicBezTo>
                <a:cubicBezTo>
                  <a:pt x="121000" y="92884"/>
                  <a:pt x="121662" y="92982"/>
                  <a:pt x="122324" y="92982"/>
                </a:cubicBezTo>
                <a:cubicBezTo>
                  <a:pt x="123917" y="92982"/>
                  <a:pt x="125559" y="92468"/>
                  <a:pt x="127078" y="91512"/>
                </a:cubicBezTo>
                <a:cubicBezTo>
                  <a:pt x="128843" y="90384"/>
                  <a:pt x="130191" y="88865"/>
                  <a:pt x="131367" y="87517"/>
                </a:cubicBezTo>
                <a:cubicBezTo>
                  <a:pt x="131613" y="87247"/>
                  <a:pt x="131735" y="86929"/>
                  <a:pt x="131809" y="86610"/>
                </a:cubicBezTo>
                <a:cubicBezTo>
                  <a:pt x="132323" y="86733"/>
                  <a:pt x="132863" y="86831"/>
                  <a:pt x="133402" y="86904"/>
                </a:cubicBezTo>
                <a:cubicBezTo>
                  <a:pt x="133941" y="86978"/>
                  <a:pt x="134456" y="87002"/>
                  <a:pt x="134995" y="87002"/>
                </a:cubicBezTo>
                <a:cubicBezTo>
                  <a:pt x="139137" y="87002"/>
                  <a:pt x="142887" y="85066"/>
                  <a:pt x="145460" y="83522"/>
                </a:cubicBezTo>
                <a:cubicBezTo>
                  <a:pt x="145901" y="83277"/>
                  <a:pt x="146318" y="83007"/>
                  <a:pt x="146734" y="82738"/>
                </a:cubicBezTo>
                <a:cubicBezTo>
                  <a:pt x="147739" y="84184"/>
                  <a:pt x="148989" y="85336"/>
                  <a:pt x="150215" y="86487"/>
                </a:cubicBezTo>
                <a:cubicBezTo>
                  <a:pt x="151195" y="87394"/>
                  <a:pt x="152126" y="88277"/>
                  <a:pt x="152886" y="89257"/>
                </a:cubicBezTo>
                <a:cubicBezTo>
                  <a:pt x="151955" y="90213"/>
                  <a:pt x="151024" y="91169"/>
                  <a:pt x="150141" y="92124"/>
                </a:cubicBezTo>
                <a:cubicBezTo>
                  <a:pt x="149332" y="92982"/>
                  <a:pt x="148131" y="94281"/>
                  <a:pt x="147764" y="96046"/>
                </a:cubicBezTo>
                <a:cubicBezTo>
                  <a:pt x="147421" y="97663"/>
                  <a:pt x="147886" y="99208"/>
                  <a:pt x="148352" y="100384"/>
                </a:cubicBezTo>
                <a:cubicBezTo>
                  <a:pt x="149283" y="102884"/>
                  <a:pt x="150607" y="105041"/>
                  <a:pt x="152200" y="106781"/>
                </a:cubicBezTo>
                <a:cubicBezTo>
                  <a:pt x="138009" y="122687"/>
                  <a:pt x="123084" y="138201"/>
                  <a:pt x="107766" y="153004"/>
                </a:cubicBezTo>
                <a:cubicBezTo>
                  <a:pt x="106589" y="151852"/>
                  <a:pt x="105339" y="150995"/>
                  <a:pt x="103991" y="150382"/>
                </a:cubicBezTo>
                <a:cubicBezTo>
                  <a:pt x="102694" y="149792"/>
                  <a:pt x="101172" y="149428"/>
                  <a:pt x="99650" y="149428"/>
                </a:cubicBezTo>
                <a:cubicBezTo>
                  <a:pt x="97693" y="149428"/>
                  <a:pt x="95737" y="150031"/>
                  <a:pt x="94261" y="151534"/>
                </a:cubicBezTo>
                <a:lnTo>
                  <a:pt x="93452" y="152392"/>
                </a:lnTo>
                <a:cubicBezTo>
                  <a:pt x="91712" y="154156"/>
                  <a:pt x="90095" y="155847"/>
                  <a:pt x="88232" y="157465"/>
                </a:cubicBezTo>
                <a:cubicBezTo>
                  <a:pt x="87938" y="157734"/>
                  <a:pt x="87619" y="158004"/>
                  <a:pt x="87325" y="158274"/>
                </a:cubicBezTo>
                <a:cubicBezTo>
                  <a:pt x="85487" y="156288"/>
                  <a:pt x="83600" y="154328"/>
                  <a:pt x="81688" y="152392"/>
                </a:cubicBezTo>
                <a:cubicBezTo>
                  <a:pt x="81639" y="152343"/>
                  <a:pt x="81590" y="152318"/>
                  <a:pt x="81541" y="152269"/>
                </a:cubicBezTo>
                <a:cubicBezTo>
                  <a:pt x="83036" y="150480"/>
                  <a:pt x="84409" y="148568"/>
                  <a:pt x="85659" y="146583"/>
                </a:cubicBezTo>
                <a:cubicBezTo>
                  <a:pt x="86565" y="145137"/>
                  <a:pt x="87423" y="143544"/>
                  <a:pt x="87619" y="141681"/>
                </a:cubicBezTo>
                <a:cubicBezTo>
                  <a:pt x="87913" y="138936"/>
                  <a:pt x="86663" y="136485"/>
                  <a:pt x="85683" y="134868"/>
                </a:cubicBezTo>
                <a:cubicBezTo>
                  <a:pt x="83551" y="131388"/>
                  <a:pt x="80634" y="128348"/>
                  <a:pt x="77203" y="126094"/>
                </a:cubicBezTo>
                <a:cubicBezTo>
                  <a:pt x="74498" y="124298"/>
                  <a:pt x="71682" y="123404"/>
                  <a:pt x="68996" y="123404"/>
                </a:cubicBezTo>
                <a:cubicBezTo>
                  <a:pt x="66328" y="123404"/>
                  <a:pt x="63789" y="124286"/>
                  <a:pt x="61616" y="126045"/>
                </a:cubicBezTo>
                <a:cubicBezTo>
                  <a:pt x="60586" y="126878"/>
                  <a:pt x="59557" y="127736"/>
                  <a:pt x="58503" y="128618"/>
                </a:cubicBezTo>
                <a:lnTo>
                  <a:pt x="53185" y="123447"/>
                </a:lnTo>
                <a:cubicBezTo>
                  <a:pt x="53846" y="122760"/>
                  <a:pt x="54508" y="122050"/>
                  <a:pt x="55170" y="121339"/>
                </a:cubicBezTo>
                <a:cubicBezTo>
                  <a:pt x="58037" y="118153"/>
                  <a:pt x="61321" y="113839"/>
                  <a:pt x="61125" y="108766"/>
                </a:cubicBezTo>
                <a:cubicBezTo>
                  <a:pt x="61003" y="105653"/>
                  <a:pt x="59361" y="102516"/>
                  <a:pt x="56934" y="100016"/>
                </a:cubicBezTo>
                <a:lnTo>
                  <a:pt x="78380" y="78669"/>
                </a:lnTo>
                <a:cubicBezTo>
                  <a:pt x="85487" y="71611"/>
                  <a:pt x="92840" y="64283"/>
                  <a:pt x="99335" y="56342"/>
                </a:cubicBezTo>
                <a:cubicBezTo>
                  <a:pt x="100266" y="57199"/>
                  <a:pt x="101295" y="57959"/>
                  <a:pt x="102545" y="58449"/>
                </a:cubicBezTo>
                <a:cubicBezTo>
                  <a:pt x="103697" y="58915"/>
                  <a:pt x="104849" y="59111"/>
                  <a:pt x="106001" y="59111"/>
                </a:cubicBezTo>
                <a:cubicBezTo>
                  <a:pt x="109432" y="59111"/>
                  <a:pt x="112692" y="57371"/>
                  <a:pt x="115069" y="55876"/>
                </a:cubicBezTo>
                <a:cubicBezTo>
                  <a:pt x="116417" y="55018"/>
                  <a:pt x="117741" y="54111"/>
                  <a:pt x="119064" y="53156"/>
                </a:cubicBezTo>
                <a:close/>
                <a:moveTo>
                  <a:pt x="68975" y="127488"/>
                </a:moveTo>
                <a:cubicBezTo>
                  <a:pt x="71382" y="127488"/>
                  <a:pt x="73563" y="128601"/>
                  <a:pt x="74948" y="129525"/>
                </a:cubicBezTo>
                <a:cubicBezTo>
                  <a:pt x="77865" y="131437"/>
                  <a:pt x="80365" y="134034"/>
                  <a:pt x="82178" y="137000"/>
                </a:cubicBezTo>
                <a:cubicBezTo>
                  <a:pt x="83232" y="138740"/>
                  <a:pt x="83673" y="140088"/>
                  <a:pt x="83551" y="141240"/>
                </a:cubicBezTo>
                <a:cubicBezTo>
                  <a:pt x="83428" y="142318"/>
                  <a:pt x="82767" y="143446"/>
                  <a:pt x="82178" y="144426"/>
                </a:cubicBezTo>
                <a:cubicBezTo>
                  <a:pt x="78183" y="150847"/>
                  <a:pt x="72644" y="156288"/>
                  <a:pt x="66150" y="160185"/>
                </a:cubicBezTo>
                <a:cubicBezTo>
                  <a:pt x="62891" y="162132"/>
                  <a:pt x="60216" y="163074"/>
                  <a:pt x="57827" y="163074"/>
                </a:cubicBezTo>
                <a:cubicBezTo>
                  <a:pt x="57449" y="163074"/>
                  <a:pt x="57078" y="163051"/>
                  <a:pt x="56714" y="163004"/>
                </a:cubicBezTo>
                <a:cubicBezTo>
                  <a:pt x="54165" y="162685"/>
                  <a:pt x="51812" y="161215"/>
                  <a:pt x="50047" y="159965"/>
                </a:cubicBezTo>
                <a:cubicBezTo>
                  <a:pt x="48528" y="158862"/>
                  <a:pt x="46886" y="157538"/>
                  <a:pt x="46126" y="155823"/>
                </a:cubicBezTo>
                <a:cubicBezTo>
                  <a:pt x="45489" y="154401"/>
                  <a:pt x="45440" y="152637"/>
                  <a:pt x="45440" y="151093"/>
                </a:cubicBezTo>
                <a:cubicBezTo>
                  <a:pt x="45464" y="149083"/>
                  <a:pt x="45587" y="147490"/>
                  <a:pt x="46200" y="146142"/>
                </a:cubicBezTo>
                <a:cubicBezTo>
                  <a:pt x="46837" y="144720"/>
                  <a:pt x="48038" y="143544"/>
                  <a:pt x="49508" y="142171"/>
                </a:cubicBezTo>
                <a:cubicBezTo>
                  <a:pt x="55145" y="136902"/>
                  <a:pt x="59802" y="132785"/>
                  <a:pt x="64189" y="129231"/>
                </a:cubicBezTo>
                <a:cubicBezTo>
                  <a:pt x="65775" y="127952"/>
                  <a:pt x="67422" y="127488"/>
                  <a:pt x="68975" y="127488"/>
                </a:cubicBezTo>
                <a:close/>
                <a:moveTo>
                  <a:pt x="78821" y="155308"/>
                </a:moveTo>
                <a:cubicBezTo>
                  <a:pt x="80659" y="157195"/>
                  <a:pt x="82497" y="159082"/>
                  <a:pt x="84286" y="161019"/>
                </a:cubicBezTo>
                <a:cubicBezTo>
                  <a:pt x="82350" y="162783"/>
                  <a:pt x="80438" y="164621"/>
                  <a:pt x="78576" y="166484"/>
                </a:cubicBezTo>
                <a:cubicBezTo>
                  <a:pt x="77718" y="165430"/>
                  <a:pt x="76737" y="164548"/>
                  <a:pt x="75806" y="163666"/>
                </a:cubicBezTo>
                <a:cubicBezTo>
                  <a:pt x="74703" y="162636"/>
                  <a:pt x="73674" y="161656"/>
                  <a:pt x="72890" y="160553"/>
                </a:cubicBezTo>
                <a:cubicBezTo>
                  <a:pt x="74997" y="158960"/>
                  <a:pt x="76983" y="157220"/>
                  <a:pt x="78821" y="155308"/>
                </a:cubicBezTo>
                <a:close/>
                <a:moveTo>
                  <a:pt x="43577" y="159524"/>
                </a:moveTo>
                <a:cubicBezTo>
                  <a:pt x="44753" y="161092"/>
                  <a:pt x="46273" y="162293"/>
                  <a:pt x="47670" y="163298"/>
                </a:cubicBezTo>
                <a:cubicBezTo>
                  <a:pt x="48601" y="163935"/>
                  <a:pt x="49655" y="164646"/>
                  <a:pt x="50807" y="165283"/>
                </a:cubicBezTo>
                <a:cubicBezTo>
                  <a:pt x="49851" y="166386"/>
                  <a:pt x="48822" y="167489"/>
                  <a:pt x="47695" y="168224"/>
                </a:cubicBezTo>
                <a:cubicBezTo>
                  <a:pt x="46837" y="168753"/>
                  <a:pt x="45913" y="169038"/>
                  <a:pt x="45102" y="169038"/>
                </a:cubicBezTo>
                <a:cubicBezTo>
                  <a:pt x="44823" y="169038"/>
                  <a:pt x="44557" y="169004"/>
                  <a:pt x="44312" y="168935"/>
                </a:cubicBezTo>
                <a:cubicBezTo>
                  <a:pt x="42793" y="168469"/>
                  <a:pt x="41665" y="166631"/>
                  <a:pt x="40661" y="164793"/>
                </a:cubicBezTo>
                <a:cubicBezTo>
                  <a:pt x="40415" y="164352"/>
                  <a:pt x="40097" y="163739"/>
                  <a:pt x="40097" y="163420"/>
                </a:cubicBezTo>
                <a:cubicBezTo>
                  <a:pt x="40121" y="162979"/>
                  <a:pt x="40808" y="162244"/>
                  <a:pt x="41028" y="161999"/>
                </a:cubicBezTo>
                <a:cubicBezTo>
                  <a:pt x="41812" y="161117"/>
                  <a:pt x="42670" y="160283"/>
                  <a:pt x="43577" y="159524"/>
                </a:cubicBezTo>
                <a:close/>
                <a:moveTo>
                  <a:pt x="99678" y="153519"/>
                </a:moveTo>
                <a:cubicBezTo>
                  <a:pt x="100584" y="153519"/>
                  <a:pt x="101516" y="153740"/>
                  <a:pt x="102300" y="154107"/>
                </a:cubicBezTo>
                <a:cubicBezTo>
                  <a:pt x="104138" y="154940"/>
                  <a:pt x="105805" y="156558"/>
                  <a:pt x="107349" y="159082"/>
                </a:cubicBezTo>
                <a:cubicBezTo>
                  <a:pt x="108476" y="160872"/>
                  <a:pt x="109015" y="162342"/>
                  <a:pt x="109065" y="163641"/>
                </a:cubicBezTo>
                <a:cubicBezTo>
                  <a:pt x="109187" y="166778"/>
                  <a:pt x="106589" y="169646"/>
                  <a:pt x="103942" y="172317"/>
                </a:cubicBezTo>
                <a:lnTo>
                  <a:pt x="93599" y="182684"/>
                </a:lnTo>
                <a:cubicBezTo>
                  <a:pt x="91761" y="184498"/>
                  <a:pt x="89703" y="186581"/>
                  <a:pt x="87276" y="187317"/>
                </a:cubicBezTo>
                <a:cubicBezTo>
                  <a:pt x="86621" y="187510"/>
                  <a:pt x="85927" y="187604"/>
                  <a:pt x="85217" y="187604"/>
                </a:cubicBezTo>
                <a:cubicBezTo>
                  <a:pt x="83406" y="187604"/>
                  <a:pt x="81495" y="186991"/>
                  <a:pt x="79875" y="185846"/>
                </a:cubicBezTo>
                <a:cubicBezTo>
                  <a:pt x="77228" y="183983"/>
                  <a:pt x="75757" y="181140"/>
                  <a:pt x="74973" y="179106"/>
                </a:cubicBezTo>
                <a:cubicBezTo>
                  <a:pt x="74728" y="178444"/>
                  <a:pt x="74458" y="177636"/>
                  <a:pt x="74581" y="177047"/>
                </a:cubicBezTo>
                <a:cubicBezTo>
                  <a:pt x="74703" y="176459"/>
                  <a:pt x="75267" y="175822"/>
                  <a:pt x="75929" y="175087"/>
                </a:cubicBezTo>
                <a:cubicBezTo>
                  <a:pt x="80659" y="170013"/>
                  <a:pt x="85683" y="165136"/>
                  <a:pt x="90928" y="160553"/>
                </a:cubicBezTo>
                <a:cubicBezTo>
                  <a:pt x="92913" y="158813"/>
                  <a:pt x="94678" y="156999"/>
                  <a:pt x="96393" y="155235"/>
                </a:cubicBezTo>
                <a:lnTo>
                  <a:pt x="97202" y="154401"/>
                </a:lnTo>
                <a:cubicBezTo>
                  <a:pt x="97790" y="153789"/>
                  <a:pt x="98722" y="153519"/>
                  <a:pt x="99678" y="153519"/>
                </a:cubicBezTo>
                <a:close/>
                <a:moveTo>
                  <a:pt x="41861" y="133324"/>
                </a:moveTo>
                <a:cubicBezTo>
                  <a:pt x="42597" y="133961"/>
                  <a:pt x="43283" y="134794"/>
                  <a:pt x="43969" y="135628"/>
                </a:cubicBezTo>
                <a:cubicBezTo>
                  <a:pt x="44852" y="136706"/>
                  <a:pt x="45832" y="137882"/>
                  <a:pt x="47057" y="138838"/>
                </a:cubicBezTo>
                <a:cubicBezTo>
                  <a:pt x="46935" y="138961"/>
                  <a:pt x="46837" y="139059"/>
                  <a:pt x="46714" y="139157"/>
                </a:cubicBezTo>
                <a:cubicBezTo>
                  <a:pt x="45293" y="140505"/>
                  <a:pt x="43504" y="142171"/>
                  <a:pt x="42474" y="144426"/>
                </a:cubicBezTo>
                <a:cubicBezTo>
                  <a:pt x="41494" y="146558"/>
                  <a:pt x="41347" y="148887"/>
                  <a:pt x="41347" y="151068"/>
                </a:cubicBezTo>
                <a:cubicBezTo>
                  <a:pt x="41347" y="152588"/>
                  <a:pt x="41396" y="154156"/>
                  <a:pt x="41763" y="155700"/>
                </a:cubicBezTo>
                <a:cubicBezTo>
                  <a:pt x="40440" y="156779"/>
                  <a:pt x="39165" y="157955"/>
                  <a:pt x="37989" y="159229"/>
                </a:cubicBezTo>
                <a:cubicBezTo>
                  <a:pt x="37033" y="160283"/>
                  <a:pt x="36053" y="161582"/>
                  <a:pt x="36004" y="163298"/>
                </a:cubicBezTo>
                <a:cubicBezTo>
                  <a:pt x="35955" y="164744"/>
                  <a:pt x="36617" y="165945"/>
                  <a:pt x="37058" y="166754"/>
                </a:cubicBezTo>
                <a:cubicBezTo>
                  <a:pt x="38112" y="168665"/>
                  <a:pt x="39876" y="171901"/>
                  <a:pt x="43160" y="172856"/>
                </a:cubicBezTo>
                <a:cubicBezTo>
                  <a:pt x="43798" y="173052"/>
                  <a:pt x="44459" y="173150"/>
                  <a:pt x="45121" y="173150"/>
                </a:cubicBezTo>
                <a:cubicBezTo>
                  <a:pt x="46714" y="173150"/>
                  <a:pt x="48356" y="172636"/>
                  <a:pt x="49876" y="171680"/>
                </a:cubicBezTo>
                <a:cubicBezTo>
                  <a:pt x="51640" y="170553"/>
                  <a:pt x="52988" y="169033"/>
                  <a:pt x="54165" y="167685"/>
                </a:cubicBezTo>
                <a:cubicBezTo>
                  <a:pt x="54410" y="167415"/>
                  <a:pt x="54557" y="167097"/>
                  <a:pt x="54606" y="166778"/>
                </a:cubicBezTo>
                <a:cubicBezTo>
                  <a:pt x="55121" y="166901"/>
                  <a:pt x="55660" y="167023"/>
                  <a:pt x="56199" y="167072"/>
                </a:cubicBezTo>
                <a:cubicBezTo>
                  <a:pt x="56738" y="167146"/>
                  <a:pt x="57253" y="167170"/>
                  <a:pt x="57792" y="167170"/>
                </a:cubicBezTo>
                <a:cubicBezTo>
                  <a:pt x="61934" y="167170"/>
                  <a:pt x="65684" y="165234"/>
                  <a:pt x="68257" y="163690"/>
                </a:cubicBezTo>
                <a:cubicBezTo>
                  <a:pt x="68699" y="163445"/>
                  <a:pt x="69115" y="163175"/>
                  <a:pt x="69532" y="162906"/>
                </a:cubicBezTo>
                <a:cubicBezTo>
                  <a:pt x="70537" y="164352"/>
                  <a:pt x="71787" y="165528"/>
                  <a:pt x="73012" y="166656"/>
                </a:cubicBezTo>
                <a:cubicBezTo>
                  <a:pt x="73992" y="167587"/>
                  <a:pt x="74924" y="168445"/>
                  <a:pt x="75684" y="169425"/>
                </a:cubicBezTo>
                <a:cubicBezTo>
                  <a:pt x="74752" y="170381"/>
                  <a:pt x="73821" y="171337"/>
                  <a:pt x="72939" y="172317"/>
                </a:cubicBezTo>
                <a:cubicBezTo>
                  <a:pt x="72130" y="173150"/>
                  <a:pt x="70929" y="174449"/>
                  <a:pt x="70561" y="176214"/>
                </a:cubicBezTo>
                <a:cubicBezTo>
                  <a:pt x="70218" y="177832"/>
                  <a:pt x="70684" y="179400"/>
                  <a:pt x="71149" y="180552"/>
                </a:cubicBezTo>
                <a:cubicBezTo>
                  <a:pt x="72056" y="182978"/>
                  <a:pt x="73306" y="185086"/>
                  <a:pt x="74850" y="186802"/>
                </a:cubicBezTo>
                <a:cubicBezTo>
                  <a:pt x="70463" y="191213"/>
                  <a:pt x="65365" y="196115"/>
                  <a:pt x="59606" y="199644"/>
                </a:cubicBezTo>
                <a:cubicBezTo>
                  <a:pt x="55489" y="202164"/>
                  <a:pt x="49288" y="205034"/>
                  <a:pt x="42365" y="205034"/>
                </a:cubicBezTo>
                <a:cubicBezTo>
                  <a:pt x="41745" y="205034"/>
                  <a:pt x="41119" y="205011"/>
                  <a:pt x="40489" y="204963"/>
                </a:cubicBezTo>
                <a:cubicBezTo>
                  <a:pt x="30612" y="204203"/>
                  <a:pt x="22279" y="197390"/>
                  <a:pt x="17059" y="191826"/>
                </a:cubicBezTo>
                <a:cubicBezTo>
                  <a:pt x="12328" y="186777"/>
                  <a:pt x="9044" y="181900"/>
                  <a:pt x="7034" y="176851"/>
                </a:cubicBezTo>
                <a:cubicBezTo>
                  <a:pt x="4706" y="171018"/>
                  <a:pt x="4191" y="164916"/>
                  <a:pt x="5564" y="159646"/>
                </a:cubicBezTo>
                <a:cubicBezTo>
                  <a:pt x="6789" y="154989"/>
                  <a:pt x="9485" y="150872"/>
                  <a:pt x="11691" y="147808"/>
                </a:cubicBezTo>
                <a:cubicBezTo>
                  <a:pt x="14681" y="143642"/>
                  <a:pt x="18063" y="139696"/>
                  <a:pt x="21740" y="136118"/>
                </a:cubicBezTo>
                <a:cubicBezTo>
                  <a:pt x="22769" y="137147"/>
                  <a:pt x="23921" y="138054"/>
                  <a:pt x="25318" y="138618"/>
                </a:cubicBezTo>
                <a:cubicBezTo>
                  <a:pt x="26494" y="139083"/>
                  <a:pt x="27646" y="139304"/>
                  <a:pt x="28798" y="139304"/>
                </a:cubicBezTo>
                <a:cubicBezTo>
                  <a:pt x="32230" y="139304"/>
                  <a:pt x="35489" y="137539"/>
                  <a:pt x="37867" y="136044"/>
                </a:cubicBezTo>
                <a:cubicBezTo>
                  <a:pt x="39215" y="135186"/>
                  <a:pt x="40538" y="134280"/>
                  <a:pt x="41861" y="133324"/>
                </a:cubicBezTo>
                <a:close/>
                <a:moveTo>
                  <a:pt x="165040" y="0"/>
                </a:moveTo>
                <a:cubicBezTo>
                  <a:pt x="151813" y="0"/>
                  <a:pt x="138854" y="6631"/>
                  <a:pt x="131122" y="17373"/>
                </a:cubicBezTo>
                <a:cubicBezTo>
                  <a:pt x="128819" y="15853"/>
                  <a:pt x="126196" y="14873"/>
                  <a:pt x="123574" y="14750"/>
                </a:cubicBezTo>
                <a:cubicBezTo>
                  <a:pt x="123480" y="14747"/>
                  <a:pt x="123387" y="14745"/>
                  <a:pt x="123294" y="14745"/>
                </a:cubicBezTo>
                <a:cubicBezTo>
                  <a:pt x="120001" y="14745"/>
                  <a:pt x="117488" y="16832"/>
                  <a:pt x="115461" y="18525"/>
                </a:cubicBezTo>
                <a:lnTo>
                  <a:pt x="114996" y="18917"/>
                </a:lnTo>
                <a:cubicBezTo>
                  <a:pt x="111957" y="21417"/>
                  <a:pt x="108942" y="24137"/>
                  <a:pt x="106050" y="26980"/>
                </a:cubicBezTo>
                <a:cubicBezTo>
                  <a:pt x="102937" y="30068"/>
                  <a:pt x="99923" y="33328"/>
                  <a:pt x="97104" y="36686"/>
                </a:cubicBezTo>
                <a:cubicBezTo>
                  <a:pt x="95413" y="38695"/>
                  <a:pt x="93747" y="40877"/>
                  <a:pt x="93354" y="43671"/>
                </a:cubicBezTo>
                <a:cubicBezTo>
                  <a:pt x="92815" y="47371"/>
                  <a:pt x="94702" y="50656"/>
                  <a:pt x="96614" y="53180"/>
                </a:cubicBezTo>
                <a:cubicBezTo>
                  <a:pt x="90144" y="61194"/>
                  <a:pt x="82693" y="68596"/>
                  <a:pt x="75487" y="75777"/>
                </a:cubicBezTo>
                <a:lnTo>
                  <a:pt x="53748" y="97418"/>
                </a:lnTo>
                <a:cubicBezTo>
                  <a:pt x="51493" y="95972"/>
                  <a:pt x="48920" y="95041"/>
                  <a:pt x="46371" y="94943"/>
                </a:cubicBezTo>
                <a:cubicBezTo>
                  <a:pt x="46260" y="94938"/>
                  <a:pt x="46150" y="94936"/>
                  <a:pt x="46041" y="94936"/>
                </a:cubicBezTo>
                <a:cubicBezTo>
                  <a:pt x="42794" y="94936"/>
                  <a:pt x="40274" y="97009"/>
                  <a:pt x="38259" y="98693"/>
                </a:cubicBezTo>
                <a:lnTo>
                  <a:pt x="37793" y="99085"/>
                </a:lnTo>
                <a:cubicBezTo>
                  <a:pt x="34754" y="101585"/>
                  <a:pt x="31739" y="104305"/>
                  <a:pt x="28847" y="107148"/>
                </a:cubicBezTo>
                <a:cubicBezTo>
                  <a:pt x="25735" y="110236"/>
                  <a:pt x="22720" y="113496"/>
                  <a:pt x="19902" y="116854"/>
                </a:cubicBezTo>
                <a:cubicBezTo>
                  <a:pt x="18210" y="118864"/>
                  <a:pt x="16544" y="121045"/>
                  <a:pt x="16152" y="123839"/>
                </a:cubicBezTo>
                <a:cubicBezTo>
                  <a:pt x="15637" y="127344"/>
                  <a:pt x="17304" y="130481"/>
                  <a:pt x="19117" y="132956"/>
                </a:cubicBezTo>
                <a:cubicBezTo>
                  <a:pt x="15171" y="136779"/>
                  <a:pt x="11544" y="140970"/>
                  <a:pt x="8358" y="145407"/>
                </a:cubicBezTo>
                <a:cubicBezTo>
                  <a:pt x="5956" y="148764"/>
                  <a:pt x="2991" y="153298"/>
                  <a:pt x="1618" y="158592"/>
                </a:cubicBezTo>
                <a:cubicBezTo>
                  <a:pt x="0" y="164719"/>
                  <a:pt x="589" y="171729"/>
                  <a:pt x="3236" y="178371"/>
                </a:cubicBezTo>
                <a:cubicBezTo>
                  <a:pt x="5441" y="183885"/>
                  <a:pt x="8971" y="189204"/>
                  <a:pt x="14069" y="194620"/>
                </a:cubicBezTo>
                <a:cubicBezTo>
                  <a:pt x="22279" y="203394"/>
                  <a:pt x="31323" y="208370"/>
                  <a:pt x="40170" y="209056"/>
                </a:cubicBezTo>
                <a:cubicBezTo>
                  <a:pt x="40906" y="209105"/>
                  <a:pt x="41641" y="209129"/>
                  <a:pt x="42352" y="209129"/>
                </a:cubicBezTo>
                <a:cubicBezTo>
                  <a:pt x="50243" y="209129"/>
                  <a:pt x="57179" y="205943"/>
                  <a:pt x="61763" y="203149"/>
                </a:cubicBezTo>
                <a:cubicBezTo>
                  <a:pt x="67988" y="199326"/>
                  <a:pt x="73380" y="194130"/>
                  <a:pt x="77963" y="189473"/>
                </a:cubicBezTo>
                <a:cubicBezTo>
                  <a:pt x="80169" y="190944"/>
                  <a:pt x="82718" y="191704"/>
                  <a:pt x="85193" y="191704"/>
                </a:cubicBezTo>
                <a:cubicBezTo>
                  <a:pt x="86296" y="191704"/>
                  <a:pt x="87399" y="191557"/>
                  <a:pt x="88453" y="191238"/>
                </a:cubicBezTo>
                <a:cubicBezTo>
                  <a:pt x="91859" y="190209"/>
                  <a:pt x="94433" y="187635"/>
                  <a:pt x="96492" y="185576"/>
                </a:cubicBezTo>
                <a:lnTo>
                  <a:pt x="106834" y="175234"/>
                </a:lnTo>
                <a:cubicBezTo>
                  <a:pt x="109996" y="172048"/>
                  <a:pt x="113354" y="168273"/>
                  <a:pt x="113157" y="163470"/>
                </a:cubicBezTo>
                <a:cubicBezTo>
                  <a:pt x="113059" y="160798"/>
                  <a:pt x="111785" y="158445"/>
                  <a:pt x="110829" y="156926"/>
                </a:cubicBezTo>
                <a:cubicBezTo>
                  <a:pt x="110682" y="156681"/>
                  <a:pt x="110535" y="156435"/>
                  <a:pt x="110363" y="156190"/>
                </a:cubicBezTo>
                <a:cubicBezTo>
                  <a:pt x="125878" y="141240"/>
                  <a:pt x="140999" y="125505"/>
                  <a:pt x="155337" y="109428"/>
                </a:cubicBezTo>
                <a:cubicBezTo>
                  <a:pt x="157518" y="110825"/>
                  <a:pt x="159969" y="111535"/>
                  <a:pt x="162396" y="111535"/>
                </a:cubicBezTo>
                <a:cubicBezTo>
                  <a:pt x="163498" y="111535"/>
                  <a:pt x="164601" y="111388"/>
                  <a:pt x="165655" y="111070"/>
                </a:cubicBezTo>
                <a:cubicBezTo>
                  <a:pt x="169062" y="110040"/>
                  <a:pt x="171635" y="107467"/>
                  <a:pt x="173694" y="105408"/>
                </a:cubicBezTo>
                <a:lnTo>
                  <a:pt x="184037" y="95041"/>
                </a:lnTo>
                <a:cubicBezTo>
                  <a:pt x="187198" y="91879"/>
                  <a:pt x="190556" y="88105"/>
                  <a:pt x="190360" y="83301"/>
                </a:cubicBezTo>
                <a:cubicBezTo>
                  <a:pt x="190262" y="80630"/>
                  <a:pt x="188988" y="78277"/>
                  <a:pt x="188032" y="76757"/>
                </a:cubicBezTo>
                <a:cubicBezTo>
                  <a:pt x="187615" y="76047"/>
                  <a:pt x="187149" y="75409"/>
                  <a:pt x="186708" y="74797"/>
                </a:cubicBezTo>
                <a:cubicBezTo>
                  <a:pt x="191389" y="69797"/>
                  <a:pt x="196218" y="64430"/>
                  <a:pt x="199870" y="58302"/>
                </a:cubicBezTo>
                <a:cubicBezTo>
                  <a:pt x="204183" y="51023"/>
                  <a:pt x="206242" y="43524"/>
                  <a:pt x="205874" y="36563"/>
                </a:cubicBezTo>
                <a:cubicBezTo>
                  <a:pt x="205629" y="32053"/>
                  <a:pt x="204355" y="27470"/>
                  <a:pt x="202100" y="22961"/>
                </a:cubicBezTo>
                <a:cubicBezTo>
                  <a:pt x="195580" y="9922"/>
                  <a:pt x="181954" y="927"/>
                  <a:pt x="167371" y="70"/>
                </a:cubicBezTo>
                <a:cubicBezTo>
                  <a:pt x="166594" y="23"/>
                  <a:pt x="165816" y="0"/>
                  <a:pt x="1650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9" name="Google Shape;2499;p57"/>
          <p:cNvGrpSpPr/>
          <p:nvPr/>
        </p:nvGrpSpPr>
        <p:grpSpPr>
          <a:xfrm>
            <a:off x="1046650" y="4465748"/>
            <a:ext cx="585357" cy="550409"/>
            <a:chOff x="1136700" y="370625"/>
            <a:chExt cx="5287775" cy="4972075"/>
          </a:xfrm>
        </p:grpSpPr>
        <p:sp>
          <p:nvSpPr>
            <p:cNvPr id="2500" name="Google Shape;2500;p57"/>
            <p:cNvSpPr/>
            <p:nvPr/>
          </p:nvSpPr>
          <p:spPr>
            <a:xfrm>
              <a:off x="1136700" y="370625"/>
              <a:ext cx="5287775" cy="4972075"/>
            </a:xfrm>
            <a:custGeom>
              <a:avLst/>
              <a:gdLst/>
              <a:ahLst/>
              <a:cxnLst/>
              <a:rect l="l" t="t" r="r" b="b"/>
              <a:pathLst>
                <a:path w="211511" h="198883" extrusionOk="0">
                  <a:moveTo>
                    <a:pt x="74850" y="9675"/>
                  </a:moveTo>
                  <a:lnTo>
                    <a:pt x="74850" y="9675"/>
                  </a:lnTo>
                  <a:cubicBezTo>
                    <a:pt x="64140" y="27370"/>
                    <a:pt x="59581" y="48938"/>
                    <a:pt x="62351" y="69452"/>
                  </a:cubicBezTo>
                  <a:cubicBezTo>
                    <a:pt x="58723" y="69917"/>
                    <a:pt x="55169" y="70653"/>
                    <a:pt x="51689" y="71682"/>
                  </a:cubicBezTo>
                  <a:cubicBezTo>
                    <a:pt x="46567" y="52149"/>
                    <a:pt x="51101" y="30189"/>
                    <a:pt x="63576" y="14307"/>
                  </a:cubicBezTo>
                  <a:cubicBezTo>
                    <a:pt x="63772" y="14037"/>
                    <a:pt x="63895" y="13743"/>
                    <a:pt x="63968" y="13425"/>
                  </a:cubicBezTo>
                  <a:cubicBezTo>
                    <a:pt x="67522" y="12028"/>
                    <a:pt x="71174" y="10778"/>
                    <a:pt x="74850" y="9675"/>
                  </a:cubicBezTo>
                  <a:close/>
                  <a:moveTo>
                    <a:pt x="57057" y="16366"/>
                  </a:moveTo>
                  <a:lnTo>
                    <a:pt x="57057" y="16366"/>
                  </a:lnTo>
                  <a:cubicBezTo>
                    <a:pt x="46297" y="32787"/>
                    <a:pt x="42719" y="53962"/>
                    <a:pt x="47768" y="72957"/>
                  </a:cubicBezTo>
                  <a:cubicBezTo>
                    <a:pt x="47792" y="72957"/>
                    <a:pt x="47792" y="72957"/>
                    <a:pt x="47792" y="72981"/>
                  </a:cubicBezTo>
                  <a:cubicBezTo>
                    <a:pt x="47204" y="73177"/>
                    <a:pt x="46616" y="73398"/>
                    <a:pt x="46028" y="73643"/>
                  </a:cubicBezTo>
                  <a:cubicBezTo>
                    <a:pt x="46003" y="73618"/>
                    <a:pt x="46003" y="73618"/>
                    <a:pt x="45979" y="73594"/>
                  </a:cubicBezTo>
                  <a:cubicBezTo>
                    <a:pt x="35366" y="65016"/>
                    <a:pt x="25538" y="55408"/>
                    <a:pt x="16715" y="44992"/>
                  </a:cubicBezTo>
                  <a:cubicBezTo>
                    <a:pt x="28161" y="32958"/>
                    <a:pt x="41959" y="23277"/>
                    <a:pt x="57057" y="16366"/>
                  </a:cubicBezTo>
                  <a:close/>
                  <a:moveTo>
                    <a:pt x="194477" y="52222"/>
                  </a:moveTo>
                  <a:cubicBezTo>
                    <a:pt x="199208" y="62075"/>
                    <a:pt x="203006" y="73006"/>
                    <a:pt x="206781" y="84623"/>
                  </a:cubicBezTo>
                  <a:cubicBezTo>
                    <a:pt x="199036" y="88667"/>
                    <a:pt x="191120" y="92294"/>
                    <a:pt x="183056" y="95456"/>
                  </a:cubicBezTo>
                  <a:cubicBezTo>
                    <a:pt x="187419" y="88985"/>
                    <a:pt x="189845" y="81020"/>
                    <a:pt x="191193" y="74697"/>
                  </a:cubicBezTo>
                  <a:cubicBezTo>
                    <a:pt x="192737" y="67369"/>
                    <a:pt x="194208" y="59722"/>
                    <a:pt x="194477" y="52222"/>
                  </a:cubicBezTo>
                  <a:close/>
                  <a:moveTo>
                    <a:pt x="173473" y="23449"/>
                  </a:moveTo>
                  <a:cubicBezTo>
                    <a:pt x="180238" y="29257"/>
                    <a:pt x="185605" y="36193"/>
                    <a:pt x="190139" y="43963"/>
                  </a:cubicBezTo>
                  <a:cubicBezTo>
                    <a:pt x="191193" y="53521"/>
                    <a:pt x="189257" y="63962"/>
                    <a:pt x="187174" y="73839"/>
                  </a:cubicBezTo>
                  <a:cubicBezTo>
                    <a:pt x="185507" y="81755"/>
                    <a:pt x="182051" y="92367"/>
                    <a:pt x="175066" y="98397"/>
                  </a:cubicBezTo>
                  <a:cubicBezTo>
                    <a:pt x="169944" y="100186"/>
                    <a:pt x="164773" y="101803"/>
                    <a:pt x="159528" y="103225"/>
                  </a:cubicBezTo>
                  <a:cubicBezTo>
                    <a:pt x="163621" y="98764"/>
                    <a:pt x="166880" y="94108"/>
                    <a:pt x="169233" y="89353"/>
                  </a:cubicBezTo>
                  <a:cubicBezTo>
                    <a:pt x="172714" y="82319"/>
                    <a:pt x="174478" y="74525"/>
                    <a:pt x="175728" y="67834"/>
                  </a:cubicBezTo>
                  <a:cubicBezTo>
                    <a:pt x="177052" y="60923"/>
                    <a:pt x="178302" y="52737"/>
                    <a:pt x="177640" y="44551"/>
                  </a:cubicBezTo>
                  <a:cubicBezTo>
                    <a:pt x="177199" y="39159"/>
                    <a:pt x="175949" y="33890"/>
                    <a:pt x="174748" y="28792"/>
                  </a:cubicBezTo>
                  <a:lnTo>
                    <a:pt x="173473" y="23449"/>
                  </a:lnTo>
                  <a:close/>
                  <a:moveTo>
                    <a:pt x="112561" y="4117"/>
                  </a:moveTo>
                  <a:cubicBezTo>
                    <a:pt x="117302" y="4117"/>
                    <a:pt x="122043" y="4381"/>
                    <a:pt x="126760" y="4920"/>
                  </a:cubicBezTo>
                  <a:cubicBezTo>
                    <a:pt x="143254" y="6807"/>
                    <a:pt x="157641" y="11881"/>
                    <a:pt x="168645" y="19650"/>
                  </a:cubicBezTo>
                  <a:cubicBezTo>
                    <a:pt x="168547" y="19969"/>
                    <a:pt x="168523" y="20312"/>
                    <a:pt x="168621" y="20655"/>
                  </a:cubicBezTo>
                  <a:lnTo>
                    <a:pt x="170753" y="29723"/>
                  </a:lnTo>
                  <a:cubicBezTo>
                    <a:pt x="171929" y="34674"/>
                    <a:pt x="173130" y="39796"/>
                    <a:pt x="173547" y="44894"/>
                  </a:cubicBezTo>
                  <a:cubicBezTo>
                    <a:pt x="174160" y="52590"/>
                    <a:pt x="172959" y="60408"/>
                    <a:pt x="171709" y="67074"/>
                  </a:cubicBezTo>
                  <a:cubicBezTo>
                    <a:pt x="170434" y="73814"/>
                    <a:pt x="168792" y="80971"/>
                    <a:pt x="165557" y="87539"/>
                  </a:cubicBezTo>
                  <a:cubicBezTo>
                    <a:pt x="162567" y="93617"/>
                    <a:pt x="157935" y="99524"/>
                    <a:pt x="151832" y="105137"/>
                  </a:cubicBezTo>
                  <a:cubicBezTo>
                    <a:pt x="151808" y="105161"/>
                    <a:pt x="151783" y="105186"/>
                    <a:pt x="151759" y="105210"/>
                  </a:cubicBezTo>
                  <a:cubicBezTo>
                    <a:pt x="145362" y="106730"/>
                    <a:pt x="138867" y="107980"/>
                    <a:pt x="132299" y="108960"/>
                  </a:cubicBezTo>
                  <a:cubicBezTo>
                    <a:pt x="131122" y="105406"/>
                    <a:pt x="129652" y="101950"/>
                    <a:pt x="127862" y="98666"/>
                  </a:cubicBezTo>
                  <a:cubicBezTo>
                    <a:pt x="122912" y="89524"/>
                    <a:pt x="115804" y="82074"/>
                    <a:pt x="107349" y="77123"/>
                  </a:cubicBezTo>
                  <a:cubicBezTo>
                    <a:pt x="98575" y="72025"/>
                    <a:pt x="86369" y="69084"/>
                    <a:pt x="72987" y="68839"/>
                  </a:cubicBezTo>
                  <a:cubicBezTo>
                    <a:pt x="72537" y="68829"/>
                    <a:pt x="72088" y="68824"/>
                    <a:pt x="71639" y="68824"/>
                  </a:cubicBezTo>
                  <a:cubicBezTo>
                    <a:pt x="69891" y="68824"/>
                    <a:pt x="68155" y="68899"/>
                    <a:pt x="66419" y="69035"/>
                  </a:cubicBezTo>
                  <a:cubicBezTo>
                    <a:pt x="66419" y="68986"/>
                    <a:pt x="66419" y="68962"/>
                    <a:pt x="66419" y="68937"/>
                  </a:cubicBezTo>
                  <a:cubicBezTo>
                    <a:pt x="63600" y="48178"/>
                    <a:pt x="68649" y="26243"/>
                    <a:pt x="80266" y="8793"/>
                  </a:cubicBezTo>
                  <a:cubicBezTo>
                    <a:pt x="80389" y="8572"/>
                    <a:pt x="80487" y="8351"/>
                    <a:pt x="80536" y="8106"/>
                  </a:cubicBezTo>
                  <a:cubicBezTo>
                    <a:pt x="91005" y="5485"/>
                    <a:pt x="101781" y="4117"/>
                    <a:pt x="112561" y="4117"/>
                  </a:cubicBezTo>
                  <a:close/>
                  <a:moveTo>
                    <a:pt x="72914" y="72932"/>
                  </a:moveTo>
                  <a:cubicBezTo>
                    <a:pt x="85609" y="73153"/>
                    <a:pt x="97104" y="75898"/>
                    <a:pt x="105265" y="80677"/>
                  </a:cubicBezTo>
                  <a:cubicBezTo>
                    <a:pt x="105388" y="80726"/>
                    <a:pt x="105486" y="80799"/>
                    <a:pt x="105584" y="80873"/>
                  </a:cubicBezTo>
                  <a:cubicBezTo>
                    <a:pt x="103182" y="82466"/>
                    <a:pt x="101148" y="84990"/>
                    <a:pt x="99751" y="88201"/>
                  </a:cubicBezTo>
                  <a:cubicBezTo>
                    <a:pt x="98525" y="90995"/>
                    <a:pt x="97888" y="93936"/>
                    <a:pt x="97276" y="96779"/>
                  </a:cubicBezTo>
                  <a:cubicBezTo>
                    <a:pt x="97128" y="97465"/>
                    <a:pt x="96981" y="98127"/>
                    <a:pt x="96834" y="98789"/>
                  </a:cubicBezTo>
                  <a:cubicBezTo>
                    <a:pt x="95413" y="104965"/>
                    <a:pt x="93526" y="109940"/>
                    <a:pt x="91026" y="114009"/>
                  </a:cubicBezTo>
                  <a:cubicBezTo>
                    <a:pt x="88158" y="118665"/>
                    <a:pt x="84408" y="122219"/>
                    <a:pt x="80168" y="124278"/>
                  </a:cubicBezTo>
                  <a:cubicBezTo>
                    <a:pt x="76247" y="105480"/>
                    <a:pt x="69287" y="88691"/>
                    <a:pt x="59360" y="74059"/>
                  </a:cubicBezTo>
                  <a:cubicBezTo>
                    <a:pt x="63404" y="73324"/>
                    <a:pt x="67522" y="72932"/>
                    <a:pt x="71688" y="72932"/>
                  </a:cubicBezTo>
                  <a:close/>
                  <a:moveTo>
                    <a:pt x="55047" y="75015"/>
                  </a:moveTo>
                  <a:cubicBezTo>
                    <a:pt x="65267" y="89671"/>
                    <a:pt x="72375" y="106632"/>
                    <a:pt x="76296" y="125724"/>
                  </a:cubicBezTo>
                  <a:cubicBezTo>
                    <a:pt x="74491" y="126195"/>
                    <a:pt x="72627" y="126435"/>
                    <a:pt x="70764" y="126435"/>
                  </a:cubicBezTo>
                  <a:cubicBezTo>
                    <a:pt x="68656" y="126435"/>
                    <a:pt x="66549" y="126128"/>
                    <a:pt x="64532" y="125503"/>
                  </a:cubicBezTo>
                  <a:cubicBezTo>
                    <a:pt x="58748" y="123714"/>
                    <a:pt x="53920" y="119548"/>
                    <a:pt x="49581" y="115308"/>
                  </a:cubicBezTo>
                  <a:cubicBezTo>
                    <a:pt x="48797" y="114548"/>
                    <a:pt x="48013" y="113764"/>
                    <a:pt x="47229" y="113004"/>
                  </a:cubicBezTo>
                  <a:cubicBezTo>
                    <a:pt x="43430" y="109205"/>
                    <a:pt x="39484" y="105284"/>
                    <a:pt x="34729" y="102416"/>
                  </a:cubicBezTo>
                  <a:cubicBezTo>
                    <a:pt x="30329" y="99763"/>
                    <a:pt x="25739" y="98420"/>
                    <a:pt x="21427" y="98420"/>
                  </a:cubicBezTo>
                  <a:cubicBezTo>
                    <a:pt x="20839" y="98420"/>
                    <a:pt x="20257" y="98445"/>
                    <a:pt x="19681" y="98495"/>
                  </a:cubicBezTo>
                  <a:cubicBezTo>
                    <a:pt x="24852" y="91755"/>
                    <a:pt x="31273" y="86044"/>
                    <a:pt x="38577" y="81755"/>
                  </a:cubicBezTo>
                  <a:cubicBezTo>
                    <a:pt x="43724" y="78765"/>
                    <a:pt x="49263" y="76510"/>
                    <a:pt x="55047" y="75015"/>
                  </a:cubicBezTo>
                  <a:close/>
                  <a:moveTo>
                    <a:pt x="109481" y="83446"/>
                  </a:moveTo>
                  <a:cubicBezTo>
                    <a:pt x="115461" y="87858"/>
                    <a:pt x="120510" y="93715"/>
                    <a:pt x="124260" y="100627"/>
                  </a:cubicBezTo>
                  <a:cubicBezTo>
                    <a:pt x="125926" y="103691"/>
                    <a:pt x="127323" y="106926"/>
                    <a:pt x="128402" y="110234"/>
                  </a:cubicBezTo>
                  <a:cubicBezTo>
                    <a:pt x="118672" y="120798"/>
                    <a:pt x="105167" y="129008"/>
                    <a:pt x="89335" y="133983"/>
                  </a:cubicBezTo>
                  <a:cubicBezTo>
                    <a:pt x="87031" y="134719"/>
                    <a:pt x="84654" y="135380"/>
                    <a:pt x="82203" y="135993"/>
                  </a:cubicBezTo>
                  <a:cubicBezTo>
                    <a:pt x="81860" y="133420"/>
                    <a:pt x="81443" y="130920"/>
                    <a:pt x="80977" y="128420"/>
                  </a:cubicBezTo>
                  <a:cubicBezTo>
                    <a:pt x="81075" y="128371"/>
                    <a:pt x="81173" y="128346"/>
                    <a:pt x="81271" y="128297"/>
                  </a:cubicBezTo>
                  <a:cubicBezTo>
                    <a:pt x="86492" y="125944"/>
                    <a:pt x="91075" y="121753"/>
                    <a:pt x="94506" y="116141"/>
                  </a:cubicBezTo>
                  <a:cubicBezTo>
                    <a:pt x="97251" y="111705"/>
                    <a:pt x="99310" y="106313"/>
                    <a:pt x="100829" y="99696"/>
                  </a:cubicBezTo>
                  <a:cubicBezTo>
                    <a:pt x="100976" y="99034"/>
                    <a:pt x="101123" y="98348"/>
                    <a:pt x="101270" y="97661"/>
                  </a:cubicBezTo>
                  <a:cubicBezTo>
                    <a:pt x="101883" y="94892"/>
                    <a:pt x="102447" y="92269"/>
                    <a:pt x="103501" y="89843"/>
                  </a:cubicBezTo>
                  <a:cubicBezTo>
                    <a:pt x="104310" y="87980"/>
                    <a:pt x="106172" y="84672"/>
                    <a:pt x="109481" y="83446"/>
                  </a:cubicBezTo>
                  <a:close/>
                  <a:moveTo>
                    <a:pt x="21425" y="102536"/>
                  </a:moveTo>
                  <a:cubicBezTo>
                    <a:pt x="25003" y="102536"/>
                    <a:pt x="28912" y="103690"/>
                    <a:pt x="32597" y="105921"/>
                  </a:cubicBezTo>
                  <a:cubicBezTo>
                    <a:pt x="36935" y="108543"/>
                    <a:pt x="40709" y="112293"/>
                    <a:pt x="44337" y="115896"/>
                  </a:cubicBezTo>
                  <a:cubicBezTo>
                    <a:pt x="45121" y="116680"/>
                    <a:pt x="45930" y="117489"/>
                    <a:pt x="46714" y="118249"/>
                  </a:cubicBezTo>
                  <a:cubicBezTo>
                    <a:pt x="51420" y="122856"/>
                    <a:pt x="56714" y="127366"/>
                    <a:pt x="63331" y="129425"/>
                  </a:cubicBezTo>
                  <a:cubicBezTo>
                    <a:pt x="65733" y="130160"/>
                    <a:pt x="68257" y="130528"/>
                    <a:pt x="70782" y="130528"/>
                  </a:cubicBezTo>
                  <a:cubicBezTo>
                    <a:pt x="72889" y="130528"/>
                    <a:pt x="75022" y="130258"/>
                    <a:pt x="77056" y="129743"/>
                  </a:cubicBezTo>
                  <a:cubicBezTo>
                    <a:pt x="77472" y="132096"/>
                    <a:pt x="77865" y="134498"/>
                    <a:pt x="78183" y="136900"/>
                  </a:cubicBezTo>
                  <a:cubicBezTo>
                    <a:pt x="67767" y="139130"/>
                    <a:pt x="56223" y="140282"/>
                    <a:pt x="43185" y="140380"/>
                  </a:cubicBezTo>
                  <a:cubicBezTo>
                    <a:pt x="42501" y="140386"/>
                    <a:pt x="41824" y="140389"/>
                    <a:pt x="41152" y="140389"/>
                  </a:cubicBezTo>
                  <a:cubicBezTo>
                    <a:pt x="27545" y="140389"/>
                    <a:pt x="16364" y="139202"/>
                    <a:pt x="6274" y="136679"/>
                  </a:cubicBezTo>
                  <a:cubicBezTo>
                    <a:pt x="6299" y="132219"/>
                    <a:pt x="6863" y="127685"/>
                    <a:pt x="7917" y="123199"/>
                  </a:cubicBezTo>
                  <a:cubicBezTo>
                    <a:pt x="8627" y="120185"/>
                    <a:pt x="9583" y="117195"/>
                    <a:pt x="10735" y="114278"/>
                  </a:cubicBezTo>
                  <a:cubicBezTo>
                    <a:pt x="12230" y="110504"/>
                    <a:pt x="14093" y="106877"/>
                    <a:pt x="16225" y="103470"/>
                  </a:cubicBezTo>
                  <a:cubicBezTo>
                    <a:pt x="17819" y="102844"/>
                    <a:pt x="19578" y="102536"/>
                    <a:pt x="21425" y="102536"/>
                  </a:cubicBezTo>
                  <a:close/>
                  <a:moveTo>
                    <a:pt x="129701" y="114817"/>
                  </a:moveTo>
                  <a:cubicBezTo>
                    <a:pt x="130706" y="118959"/>
                    <a:pt x="131245" y="123224"/>
                    <a:pt x="131318" y="127513"/>
                  </a:cubicBezTo>
                  <a:cubicBezTo>
                    <a:pt x="131563" y="140846"/>
                    <a:pt x="127372" y="154791"/>
                    <a:pt x="119456" y="166825"/>
                  </a:cubicBezTo>
                  <a:cubicBezTo>
                    <a:pt x="118917" y="167658"/>
                    <a:pt x="118353" y="168492"/>
                    <a:pt x="117765" y="169300"/>
                  </a:cubicBezTo>
                  <a:cubicBezTo>
                    <a:pt x="114309" y="168982"/>
                    <a:pt x="110951" y="167438"/>
                    <a:pt x="108476" y="164962"/>
                  </a:cubicBezTo>
                  <a:cubicBezTo>
                    <a:pt x="106760" y="163271"/>
                    <a:pt x="105461" y="161164"/>
                    <a:pt x="104089" y="158933"/>
                  </a:cubicBezTo>
                  <a:cubicBezTo>
                    <a:pt x="102839" y="156899"/>
                    <a:pt x="101565" y="154816"/>
                    <a:pt x="99898" y="152953"/>
                  </a:cubicBezTo>
                  <a:cubicBezTo>
                    <a:pt x="95805" y="148370"/>
                    <a:pt x="89653" y="145723"/>
                    <a:pt x="83257" y="145453"/>
                  </a:cubicBezTo>
                  <a:cubicBezTo>
                    <a:pt x="83109" y="143640"/>
                    <a:pt x="82938" y="141851"/>
                    <a:pt x="82717" y="140086"/>
                  </a:cubicBezTo>
                  <a:cubicBezTo>
                    <a:pt x="85413" y="139424"/>
                    <a:pt x="88011" y="138714"/>
                    <a:pt x="90560" y="137905"/>
                  </a:cubicBezTo>
                  <a:cubicBezTo>
                    <a:pt x="106172" y="133003"/>
                    <a:pt x="119628" y="125038"/>
                    <a:pt x="129701" y="114817"/>
                  </a:cubicBezTo>
                  <a:close/>
                  <a:moveTo>
                    <a:pt x="6373" y="140919"/>
                  </a:moveTo>
                  <a:lnTo>
                    <a:pt x="6373" y="140919"/>
                  </a:lnTo>
                  <a:cubicBezTo>
                    <a:pt x="16519" y="143346"/>
                    <a:pt x="27695" y="144498"/>
                    <a:pt x="41150" y="144498"/>
                  </a:cubicBezTo>
                  <a:lnTo>
                    <a:pt x="43209" y="144498"/>
                  </a:lnTo>
                  <a:cubicBezTo>
                    <a:pt x="56370" y="144375"/>
                    <a:pt x="68086" y="143223"/>
                    <a:pt x="78698" y="140993"/>
                  </a:cubicBezTo>
                  <a:cubicBezTo>
                    <a:pt x="78869" y="142512"/>
                    <a:pt x="79017" y="144056"/>
                    <a:pt x="79164" y="145625"/>
                  </a:cubicBezTo>
                  <a:cubicBezTo>
                    <a:pt x="77816" y="145772"/>
                    <a:pt x="76492" y="146042"/>
                    <a:pt x="75169" y="146434"/>
                  </a:cubicBezTo>
                  <a:cubicBezTo>
                    <a:pt x="67081" y="148787"/>
                    <a:pt x="59973" y="155208"/>
                    <a:pt x="56174" y="163614"/>
                  </a:cubicBezTo>
                  <a:cubicBezTo>
                    <a:pt x="55415" y="165330"/>
                    <a:pt x="54753" y="167119"/>
                    <a:pt x="54140" y="168835"/>
                  </a:cubicBezTo>
                  <a:cubicBezTo>
                    <a:pt x="52915" y="172217"/>
                    <a:pt x="51763" y="175428"/>
                    <a:pt x="49680" y="178001"/>
                  </a:cubicBezTo>
                  <a:cubicBezTo>
                    <a:pt x="46322" y="182217"/>
                    <a:pt x="40905" y="184300"/>
                    <a:pt x="35906" y="185721"/>
                  </a:cubicBezTo>
                  <a:cubicBezTo>
                    <a:pt x="26911" y="180795"/>
                    <a:pt x="19656" y="174349"/>
                    <a:pt x="14705" y="166825"/>
                  </a:cubicBezTo>
                  <a:cubicBezTo>
                    <a:pt x="9779" y="159301"/>
                    <a:pt x="6936" y="150331"/>
                    <a:pt x="6373" y="140919"/>
                  </a:cubicBezTo>
                  <a:close/>
                  <a:moveTo>
                    <a:pt x="83575" y="149571"/>
                  </a:moveTo>
                  <a:cubicBezTo>
                    <a:pt x="88697" y="149890"/>
                    <a:pt x="93575" y="152046"/>
                    <a:pt x="96834" y="155698"/>
                  </a:cubicBezTo>
                  <a:cubicBezTo>
                    <a:pt x="98256" y="157291"/>
                    <a:pt x="99408" y="159129"/>
                    <a:pt x="100609" y="161090"/>
                  </a:cubicBezTo>
                  <a:cubicBezTo>
                    <a:pt x="102055" y="163418"/>
                    <a:pt x="103525" y="165820"/>
                    <a:pt x="105584" y="167879"/>
                  </a:cubicBezTo>
                  <a:cubicBezTo>
                    <a:pt x="108133" y="170403"/>
                    <a:pt x="111442" y="172193"/>
                    <a:pt x="114946" y="172977"/>
                  </a:cubicBezTo>
                  <a:cubicBezTo>
                    <a:pt x="108501" y="180893"/>
                    <a:pt x="100780" y="186873"/>
                    <a:pt x="92325" y="190476"/>
                  </a:cubicBezTo>
                  <a:cubicBezTo>
                    <a:pt x="88550" y="192094"/>
                    <a:pt x="84580" y="193246"/>
                    <a:pt x="80438" y="193956"/>
                  </a:cubicBezTo>
                  <a:cubicBezTo>
                    <a:pt x="82987" y="186604"/>
                    <a:pt x="83600" y="178883"/>
                    <a:pt x="83869" y="171580"/>
                  </a:cubicBezTo>
                  <a:cubicBezTo>
                    <a:pt x="84139" y="164007"/>
                    <a:pt x="84041" y="156678"/>
                    <a:pt x="83575" y="149571"/>
                  </a:cubicBezTo>
                  <a:close/>
                  <a:moveTo>
                    <a:pt x="79482" y="149718"/>
                  </a:moveTo>
                  <a:cubicBezTo>
                    <a:pt x="79923" y="156727"/>
                    <a:pt x="80046" y="163958"/>
                    <a:pt x="79776" y="171433"/>
                  </a:cubicBezTo>
                  <a:cubicBezTo>
                    <a:pt x="79507" y="179055"/>
                    <a:pt x="78845" y="187094"/>
                    <a:pt x="75855" y="194471"/>
                  </a:cubicBezTo>
                  <a:cubicBezTo>
                    <a:pt x="75855" y="194496"/>
                    <a:pt x="75855" y="194520"/>
                    <a:pt x="75830" y="194545"/>
                  </a:cubicBezTo>
                  <a:cubicBezTo>
                    <a:pt x="74014" y="194707"/>
                    <a:pt x="72176" y="194788"/>
                    <a:pt x="70321" y="194788"/>
                  </a:cubicBezTo>
                  <a:cubicBezTo>
                    <a:pt x="61235" y="194788"/>
                    <a:pt x="51755" y="192844"/>
                    <a:pt x="42596" y="188957"/>
                  </a:cubicBezTo>
                  <a:cubicBezTo>
                    <a:pt x="42131" y="188760"/>
                    <a:pt x="41641" y="188540"/>
                    <a:pt x="41175" y="188319"/>
                  </a:cubicBezTo>
                  <a:cubicBezTo>
                    <a:pt x="45415" y="186751"/>
                    <a:pt x="49802" y="184422"/>
                    <a:pt x="52890" y="180575"/>
                  </a:cubicBezTo>
                  <a:cubicBezTo>
                    <a:pt x="55390" y="177462"/>
                    <a:pt x="56714" y="173786"/>
                    <a:pt x="57988" y="170207"/>
                  </a:cubicBezTo>
                  <a:cubicBezTo>
                    <a:pt x="58625" y="168492"/>
                    <a:pt x="59213" y="166874"/>
                    <a:pt x="59924" y="165306"/>
                  </a:cubicBezTo>
                  <a:cubicBezTo>
                    <a:pt x="63233" y="157977"/>
                    <a:pt x="69360" y="152389"/>
                    <a:pt x="76321" y="150355"/>
                  </a:cubicBezTo>
                  <a:cubicBezTo>
                    <a:pt x="77350" y="150061"/>
                    <a:pt x="78404" y="149841"/>
                    <a:pt x="79482" y="149718"/>
                  </a:cubicBezTo>
                  <a:close/>
                  <a:moveTo>
                    <a:pt x="112608" y="0"/>
                  </a:moveTo>
                  <a:cubicBezTo>
                    <a:pt x="75214" y="0"/>
                    <a:pt x="37862" y="15989"/>
                    <a:pt x="12475" y="43521"/>
                  </a:cubicBezTo>
                  <a:cubicBezTo>
                    <a:pt x="11789" y="44281"/>
                    <a:pt x="11740" y="45433"/>
                    <a:pt x="12402" y="46217"/>
                  </a:cubicBezTo>
                  <a:cubicBezTo>
                    <a:pt x="21249" y="56830"/>
                    <a:pt x="31126" y="66658"/>
                    <a:pt x="41788" y="75456"/>
                  </a:cubicBezTo>
                  <a:cubicBezTo>
                    <a:pt x="39999" y="76314"/>
                    <a:pt x="38234" y="77221"/>
                    <a:pt x="36518" y="78226"/>
                  </a:cubicBezTo>
                  <a:cubicBezTo>
                    <a:pt x="23210" y="85995"/>
                    <a:pt x="12720" y="98250"/>
                    <a:pt x="6936" y="112759"/>
                  </a:cubicBezTo>
                  <a:cubicBezTo>
                    <a:pt x="5686" y="115847"/>
                    <a:pt x="4681" y="119058"/>
                    <a:pt x="3922" y="122268"/>
                  </a:cubicBezTo>
                  <a:cubicBezTo>
                    <a:pt x="0" y="138885"/>
                    <a:pt x="2672" y="155968"/>
                    <a:pt x="11274" y="169080"/>
                  </a:cubicBezTo>
                  <a:cubicBezTo>
                    <a:pt x="17843" y="179079"/>
                    <a:pt x="28112" y="187265"/>
                    <a:pt x="41003" y="192731"/>
                  </a:cubicBezTo>
                  <a:cubicBezTo>
                    <a:pt x="50660" y="196824"/>
                    <a:pt x="60659" y="198883"/>
                    <a:pt x="70316" y="198883"/>
                  </a:cubicBezTo>
                  <a:cubicBezTo>
                    <a:pt x="78624" y="198883"/>
                    <a:pt x="86663" y="197363"/>
                    <a:pt x="93918" y="194250"/>
                  </a:cubicBezTo>
                  <a:cubicBezTo>
                    <a:pt x="105216" y="189447"/>
                    <a:pt x="115240" y="180722"/>
                    <a:pt x="122887" y="169080"/>
                  </a:cubicBezTo>
                  <a:cubicBezTo>
                    <a:pt x="131245" y="156360"/>
                    <a:pt x="135681" y="141581"/>
                    <a:pt x="135436" y="127440"/>
                  </a:cubicBezTo>
                  <a:cubicBezTo>
                    <a:pt x="135338" y="122538"/>
                    <a:pt x="134676" y="117661"/>
                    <a:pt x="133450" y="112930"/>
                  </a:cubicBezTo>
                  <a:cubicBezTo>
                    <a:pt x="147984" y="110725"/>
                    <a:pt x="162199" y="107220"/>
                    <a:pt x="175998" y="102416"/>
                  </a:cubicBezTo>
                  <a:cubicBezTo>
                    <a:pt x="176390" y="102416"/>
                    <a:pt x="176782" y="102269"/>
                    <a:pt x="177125" y="102024"/>
                  </a:cubicBezTo>
                  <a:cubicBezTo>
                    <a:pt x="188473" y="98029"/>
                    <a:pt x="199526" y="93152"/>
                    <a:pt x="210212" y="87417"/>
                  </a:cubicBezTo>
                  <a:cubicBezTo>
                    <a:pt x="211094" y="86951"/>
                    <a:pt x="211511" y="85946"/>
                    <a:pt x="211192" y="84990"/>
                  </a:cubicBezTo>
                  <a:cubicBezTo>
                    <a:pt x="207393" y="73128"/>
                    <a:pt x="203202" y="60604"/>
                    <a:pt x="197565" y="49232"/>
                  </a:cubicBezTo>
                  <a:cubicBezTo>
                    <a:pt x="196438" y="46953"/>
                    <a:pt x="195262" y="44771"/>
                    <a:pt x="194061" y="42664"/>
                  </a:cubicBezTo>
                  <a:cubicBezTo>
                    <a:pt x="193987" y="42394"/>
                    <a:pt x="193840" y="42149"/>
                    <a:pt x="193669" y="41953"/>
                  </a:cubicBezTo>
                  <a:cubicBezTo>
                    <a:pt x="188154" y="32517"/>
                    <a:pt x="181904" y="24993"/>
                    <a:pt x="174699" y="19111"/>
                  </a:cubicBezTo>
                  <a:cubicBezTo>
                    <a:pt x="162714" y="9332"/>
                    <a:pt x="146293" y="3008"/>
                    <a:pt x="127225" y="827"/>
                  </a:cubicBezTo>
                  <a:cubicBezTo>
                    <a:pt x="122370" y="273"/>
                    <a:pt x="117489" y="0"/>
                    <a:pt x="1126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7"/>
            <p:cNvSpPr/>
            <p:nvPr/>
          </p:nvSpPr>
          <p:spPr>
            <a:xfrm>
              <a:off x="3312450" y="1293450"/>
              <a:ext cx="1518350" cy="684800"/>
            </a:xfrm>
            <a:custGeom>
              <a:avLst/>
              <a:gdLst/>
              <a:ahLst/>
              <a:cxnLst/>
              <a:rect l="l" t="t" r="r" b="b"/>
              <a:pathLst>
                <a:path w="60734" h="27392" extrusionOk="0">
                  <a:moveTo>
                    <a:pt x="19657" y="4084"/>
                  </a:moveTo>
                  <a:cubicBezTo>
                    <a:pt x="21422" y="4084"/>
                    <a:pt x="23113" y="4182"/>
                    <a:pt x="24706" y="4305"/>
                  </a:cubicBezTo>
                  <a:cubicBezTo>
                    <a:pt x="25441" y="4354"/>
                    <a:pt x="26176" y="4427"/>
                    <a:pt x="26887" y="4476"/>
                  </a:cubicBezTo>
                  <a:lnTo>
                    <a:pt x="18579" y="16608"/>
                  </a:lnTo>
                  <a:cubicBezTo>
                    <a:pt x="16569" y="12736"/>
                    <a:pt x="14755" y="8716"/>
                    <a:pt x="14142" y="4476"/>
                  </a:cubicBezTo>
                  <a:cubicBezTo>
                    <a:pt x="15981" y="4207"/>
                    <a:pt x="17843" y="4084"/>
                    <a:pt x="19657" y="4084"/>
                  </a:cubicBezTo>
                  <a:close/>
                  <a:moveTo>
                    <a:pt x="10123" y="5359"/>
                  </a:moveTo>
                  <a:cubicBezTo>
                    <a:pt x="10932" y="10309"/>
                    <a:pt x="13064" y="14917"/>
                    <a:pt x="15270" y="19108"/>
                  </a:cubicBezTo>
                  <a:cubicBezTo>
                    <a:pt x="13848" y="18618"/>
                    <a:pt x="12476" y="18103"/>
                    <a:pt x="11152" y="17539"/>
                  </a:cubicBezTo>
                  <a:cubicBezTo>
                    <a:pt x="9363" y="16780"/>
                    <a:pt x="7525" y="15922"/>
                    <a:pt x="6177" y="14623"/>
                  </a:cubicBezTo>
                  <a:cubicBezTo>
                    <a:pt x="4903" y="13373"/>
                    <a:pt x="4216" y="11829"/>
                    <a:pt x="4363" y="10456"/>
                  </a:cubicBezTo>
                  <a:cubicBezTo>
                    <a:pt x="4461" y="9304"/>
                    <a:pt x="5172" y="8128"/>
                    <a:pt x="6300" y="7246"/>
                  </a:cubicBezTo>
                  <a:cubicBezTo>
                    <a:pt x="7231" y="6461"/>
                    <a:pt x="8456" y="5873"/>
                    <a:pt x="10123" y="5359"/>
                  </a:cubicBezTo>
                  <a:close/>
                  <a:moveTo>
                    <a:pt x="32450" y="5138"/>
                  </a:moveTo>
                  <a:lnTo>
                    <a:pt x="32450" y="5138"/>
                  </a:lnTo>
                  <a:cubicBezTo>
                    <a:pt x="33161" y="5260"/>
                    <a:pt x="33872" y="5359"/>
                    <a:pt x="34583" y="5481"/>
                  </a:cubicBezTo>
                  <a:cubicBezTo>
                    <a:pt x="37646" y="5996"/>
                    <a:pt x="40734" y="6756"/>
                    <a:pt x="43700" y="7491"/>
                  </a:cubicBezTo>
                  <a:cubicBezTo>
                    <a:pt x="45318" y="7883"/>
                    <a:pt x="46960" y="8275"/>
                    <a:pt x="48626" y="8667"/>
                  </a:cubicBezTo>
                  <a:cubicBezTo>
                    <a:pt x="45734" y="12270"/>
                    <a:pt x="42671" y="15824"/>
                    <a:pt x="39534" y="19230"/>
                  </a:cubicBezTo>
                  <a:lnTo>
                    <a:pt x="32450" y="5138"/>
                  </a:lnTo>
                  <a:close/>
                  <a:moveTo>
                    <a:pt x="29362" y="8128"/>
                  </a:moveTo>
                  <a:lnTo>
                    <a:pt x="36911" y="23127"/>
                  </a:lnTo>
                  <a:cubicBezTo>
                    <a:pt x="31176" y="22809"/>
                    <a:pt x="25784" y="22000"/>
                    <a:pt x="20735" y="20726"/>
                  </a:cubicBezTo>
                  <a:lnTo>
                    <a:pt x="29362" y="8128"/>
                  </a:lnTo>
                  <a:close/>
                  <a:moveTo>
                    <a:pt x="52670" y="9844"/>
                  </a:moveTo>
                  <a:cubicBezTo>
                    <a:pt x="54802" y="10971"/>
                    <a:pt x="56518" y="12981"/>
                    <a:pt x="56371" y="15481"/>
                  </a:cubicBezTo>
                  <a:cubicBezTo>
                    <a:pt x="56175" y="18397"/>
                    <a:pt x="53626" y="20799"/>
                    <a:pt x="51175" y="21877"/>
                  </a:cubicBezTo>
                  <a:cubicBezTo>
                    <a:pt x="48632" y="23025"/>
                    <a:pt x="45736" y="23305"/>
                    <a:pt x="42281" y="23305"/>
                  </a:cubicBezTo>
                  <a:cubicBezTo>
                    <a:pt x="41974" y="23305"/>
                    <a:pt x="41663" y="23303"/>
                    <a:pt x="41347" y="23299"/>
                  </a:cubicBezTo>
                  <a:lnTo>
                    <a:pt x="41323" y="23299"/>
                  </a:lnTo>
                  <a:cubicBezTo>
                    <a:pt x="45146" y="19230"/>
                    <a:pt x="48822" y="14990"/>
                    <a:pt x="52278" y="10677"/>
                  </a:cubicBezTo>
                  <a:cubicBezTo>
                    <a:pt x="52474" y="10432"/>
                    <a:pt x="52597" y="10138"/>
                    <a:pt x="52670" y="9844"/>
                  </a:cubicBezTo>
                  <a:close/>
                  <a:moveTo>
                    <a:pt x="19747" y="0"/>
                  </a:moveTo>
                  <a:cubicBezTo>
                    <a:pt x="16426" y="0"/>
                    <a:pt x="12801" y="298"/>
                    <a:pt x="9314" y="1315"/>
                  </a:cubicBezTo>
                  <a:cubicBezTo>
                    <a:pt x="6937" y="2001"/>
                    <a:pt x="5148" y="2883"/>
                    <a:pt x="3702" y="4060"/>
                  </a:cubicBezTo>
                  <a:cubicBezTo>
                    <a:pt x="1741" y="5653"/>
                    <a:pt x="491" y="7834"/>
                    <a:pt x="270" y="10040"/>
                  </a:cubicBezTo>
                  <a:cubicBezTo>
                    <a:pt x="1" y="12638"/>
                    <a:pt x="1153" y="15456"/>
                    <a:pt x="3334" y="17564"/>
                  </a:cubicBezTo>
                  <a:cubicBezTo>
                    <a:pt x="5172" y="19329"/>
                    <a:pt x="7403" y="20407"/>
                    <a:pt x="9535" y="21314"/>
                  </a:cubicBezTo>
                  <a:cubicBezTo>
                    <a:pt x="18750" y="25186"/>
                    <a:pt x="29436" y="27245"/>
                    <a:pt x="41298" y="27392"/>
                  </a:cubicBezTo>
                  <a:lnTo>
                    <a:pt x="42279" y="27392"/>
                  </a:lnTo>
                  <a:cubicBezTo>
                    <a:pt x="45808" y="27392"/>
                    <a:pt x="49484" y="27122"/>
                    <a:pt x="52842" y="25627"/>
                  </a:cubicBezTo>
                  <a:cubicBezTo>
                    <a:pt x="57204" y="23716"/>
                    <a:pt x="60194" y="19819"/>
                    <a:pt x="60464" y="15750"/>
                  </a:cubicBezTo>
                  <a:cubicBezTo>
                    <a:pt x="60734" y="11412"/>
                    <a:pt x="57646" y="6339"/>
                    <a:pt x="51224" y="5015"/>
                  </a:cubicBezTo>
                  <a:cubicBezTo>
                    <a:pt x="49043" y="4574"/>
                    <a:pt x="46837" y="4035"/>
                    <a:pt x="44680" y="3496"/>
                  </a:cubicBezTo>
                  <a:cubicBezTo>
                    <a:pt x="41641" y="2736"/>
                    <a:pt x="38480" y="1976"/>
                    <a:pt x="35269" y="1437"/>
                  </a:cubicBezTo>
                  <a:cubicBezTo>
                    <a:pt x="31887" y="873"/>
                    <a:pt x="28431" y="457"/>
                    <a:pt x="25024" y="212"/>
                  </a:cubicBezTo>
                  <a:cubicBezTo>
                    <a:pt x="23418" y="96"/>
                    <a:pt x="21632" y="0"/>
                    <a:pt x="1974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7"/>
            <p:cNvSpPr/>
            <p:nvPr/>
          </p:nvSpPr>
          <p:spPr>
            <a:xfrm>
              <a:off x="3079625" y="1094075"/>
              <a:ext cx="1990750" cy="1085150"/>
            </a:xfrm>
            <a:custGeom>
              <a:avLst/>
              <a:gdLst/>
              <a:ahLst/>
              <a:cxnLst/>
              <a:rect l="l" t="t" r="r" b="b"/>
              <a:pathLst>
                <a:path w="79630" h="43406" extrusionOk="0">
                  <a:moveTo>
                    <a:pt x="27558" y="4116"/>
                  </a:moveTo>
                  <a:cubicBezTo>
                    <a:pt x="31639" y="4116"/>
                    <a:pt x="35780" y="4335"/>
                    <a:pt x="39876" y="4731"/>
                  </a:cubicBezTo>
                  <a:cubicBezTo>
                    <a:pt x="51077" y="5834"/>
                    <a:pt x="66444" y="7353"/>
                    <a:pt x="72007" y="18088"/>
                  </a:cubicBezTo>
                  <a:cubicBezTo>
                    <a:pt x="75071" y="23995"/>
                    <a:pt x="73870" y="31666"/>
                    <a:pt x="69262" y="35563"/>
                  </a:cubicBezTo>
                  <a:cubicBezTo>
                    <a:pt x="65692" y="38579"/>
                    <a:pt x="60665" y="39306"/>
                    <a:pt x="55976" y="39306"/>
                  </a:cubicBezTo>
                  <a:cubicBezTo>
                    <a:pt x="54645" y="39306"/>
                    <a:pt x="53342" y="39247"/>
                    <a:pt x="52106" y="39166"/>
                  </a:cubicBezTo>
                  <a:cubicBezTo>
                    <a:pt x="41714" y="38504"/>
                    <a:pt x="31519" y="36568"/>
                    <a:pt x="22034" y="34583"/>
                  </a:cubicBezTo>
                  <a:cubicBezTo>
                    <a:pt x="18554" y="33847"/>
                    <a:pt x="15662" y="33186"/>
                    <a:pt x="12917" y="31960"/>
                  </a:cubicBezTo>
                  <a:cubicBezTo>
                    <a:pt x="10833" y="31029"/>
                    <a:pt x="7966" y="29338"/>
                    <a:pt x="6299" y="26544"/>
                  </a:cubicBezTo>
                  <a:cubicBezTo>
                    <a:pt x="4633" y="23799"/>
                    <a:pt x="4241" y="20196"/>
                    <a:pt x="5221" y="16642"/>
                  </a:cubicBezTo>
                  <a:cubicBezTo>
                    <a:pt x="6422" y="12206"/>
                    <a:pt x="9608" y="8334"/>
                    <a:pt x="13750" y="6324"/>
                  </a:cubicBezTo>
                  <a:cubicBezTo>
                    <a:pt x="17720" y="4412"/>
                    <a:pt x="22426" y="4118"/>
                    <a:pt x="26911" y="4118"/>
                  </a:cubicBezTo>
                  <a:cubicBezTo>
                    <a:pt x="27127" y="4117"/>
                    <a:pt x="27342" y="4116"/>
                    <a:pt x="27558" y="4116"/>
                  </a:cubicBezTo>
                  <a:close/>
                  <a:moveTo>
                    <a:pt x="26887" y="1"/>
                  </a:moveTo>
                  <a:cubicBezTo>
                    <a:pt x="21911" y="25"/>
                    <a:pt x="16667" y="344"/>
                    <a:pt x="11961" y="2623"/>
                  </a:cubicBezTo>
                  <a:cubicBezTo>
                    <a:pt x="6765" y="5148"/>
                    <a:pt x="2770" y="10000"/>
                    <a:pt x="1250" y="15564"/>
                  </a:cubicBezTo>
                  <a:cubicBezTo>
                    <a:pt x="1" y="20196"/>
                    <a:pt x="564" y="24975"/>
                    <a:pt x="2770" y="28652"/>
                  </a:cubicBezTo>
                  <a:cubicBezTo>
                    <a:pt x="4535" y="31593"/>
                    <a:pt x="7476" y="34019"/>
                    <a:pt x="11250" y="35710"/>
                  </a:cubicBezTo>
                  <a:cubicBezTo>
                    <a:pt x="14338" y="37083"/>
                    <a:pt x="17598" y="37842"/>
                    <a:pt x="21201" y="38578"/>
                  </a:cubicBezTo>
                  <a:cubicBezTo>
                    <a:pt x="30833" y="40612"/>
                    <a:pt x="41200" y="42572"/>
                    <a:pt x="51837" y="43259"/>
                  </a:cubicBezTo>
                  <a:cubicBezTo>
                    <a:pt x="53160" y="43332"/>
                    <a:pt x="54533" y="43406"/>
                    <a:pt x="55979" y="43406"/>
                  </a:cubicBezTo>
                  <a:cubicBezTo>
                    <a:pt x="61420" y="43406"/>
                    <a:pt x="67400" y="42523"/>
                    <a:pt x="71909" y="38700"/>
                  </a:cubicBezTo>
                  <a:cubicBezTo>
                    <a:pt x="78012" y="33529"/>
                    <a:pt x="79630" y="23872"/>
                    <a:pt x="75659" y="16201"/>
                  </a:cubicBezTo>
                  <a:cubicBezTo>
                    <a:pt x="69042" y="3481"/>
                    <a:pt x="52425" y="1839"/>
                    <a:pt x="40268" y="638"/>
                  </a:cubicBezTo>
                  <a:cubicBezTo>
                    <a:pt x="35832" y="221"/>
                    <a:pt x="31323" y="1"/>
                    <a:pt x="268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3" name="Google Shape;2503;p57"/>
          <p:cNvSpPr/>
          <p:nvPr/>
        </p:nvSpPr>
        <p:spPr>
          <a:xfrm>
            <a:off x="683690" y="-20147"/>
            <a:ext cx="523731" cy="586087"/>
          </a:xfrm>
          <a:custGeom>
            <a:avLst/>
            <a:gdLst/>
            <a:ahLst/>
            <a:cxnLst/>
            <a:rect l="l" t="t" r="r" b="b"/>
            <a:pathLst>
              <a:path w="186880" h="209130" extrusionOk="0">
                <a:moveTo>
                  <a:pt x="91308" y="4102"/>
                </a:moveTo>
                <a:cubicBezTo>
                  <a:pt x="93427" y="4102"/>
                  <a:pt x="95605" y="5307"/>
                  <a:pt x="97717" y="6491"/>
                </a:cubicBezTo>
                <a:cubicBezTo>
                  <a:pt x="98109" y="6711"/>
                  <a:pt x="98501" y="6907"/>
                  <a:pt x="98868" y="7104"/>
                </a:cubicBezTo>
                <a:cubicBezTo>
                  <a:pt x="101564" y="8550"/>
                  <a:pt x="104260" y="9996"/>
                  <a:pt x="106956" y="11442"/>
                </a:cubicBezTo>
                <a:lnTo>
                  <a:pt x="108598" y="12324"/>
                </a:lnTo>
                <a:cubicBezTo>
                  <a:pt x="111074" y="13647"/>
                  <a:pt x="113525" y="14971"/>
                  <a:pt x="115951" y="16270"/>
                </a:cubicBezTo>
                <a:cubicBezTo>
                  <a:pt x="108696" y="20216"/>
                  <a:pt x="101466" y="24260"/>
                  <a:pt x="94261" y="28377"/>
                </a:cubicBezTo>
                <a:cubicBezTo>
                  <a:pt x="85781" y="23377"/>
                  <a:pt x="77129" y="18647"/>
                  <a:pt x="68232" y="14407"/>
                </a:cubicBezTo>
                <a:cubicBezTo>
                  <a:pt x="69752" y="13672"/>
                  <a:pt x="71272" y="12937"/>
                  <a:pt x="72791" y="12226"/>
                </a:cubicBezTo>
                <a:cubicBezTo>
                  <a:pt x="75046" y="11147"/>
                  <a:pt x="77374" y="10069"/>
                  <a:pt x="79629" y="9040"/>
                </a:cubicBezTo>
                <a:cubicBezTo>
                  <a:pt x="81002" y="8427"/>
                  <a:pt x="82374" y="7790"/>
                  <a:pt x="83747" y="7153"/>
                </a:cubicBezTo>
                <a:cubicBezTo>
                  <a:pt x="84457" y="6834"/>
                  <a:pt x="85168" y="6442"/>
                  <a:pt x="85854" y="6074"/>
                </a:cubicBezTo>
                <a:cubicBezTo>
                  <a:pt x="87594" y="5143"/>
                  <a:pt x="89359" y="4212"/>
                  <a:pt x="90952" y="4113"/>
                </a:cubicBezTo>
                <a:cubicBezTo>
                  <a:pt x="91071" y="4106"/>
                  <a:pt x="91189" y="4102"/>
                  <a:pt x="91308" y="4102"/>
                </a:cubicBezTo>
                <a:close/>
                <a:moveTo>
                  <a:pt x="120191" y="18525"/>
                </a:moveTo>
                <a:cubicBezTo>
                  <a:pt x="122814" y="19922"/>
                  <a:pt x="125460" y="21319"/>
                  <a:pt x="128083" y="22716"/>
                </a:cubicBezTo>
                <a:lnTo>
                  <a:pt x="146391" y="32372"/>
                </a:lnTo>
                <a:cubicBezTo>
                  <a:pt x="138671" y="37029"/>
                  <a:pt x="130950" y="41759"/>
                  <a:pt x="123279" y="46538"/>
                </a:cubicBezTo>
                <a:cubicBezTo>
                  <a:pt x="115093" y="41244"/>
                  <a:pt x="106785" y="35901"/>
                  <a:pt x="98305" y="30804"/>
                </a:cubicBezTo>
                <a:cubicBezTo>
                  <a:pt x="105412" y="26735"/>
                  <a:pt x="112544" y="22765"/>
                  <a:pt x="119701" y="18892"/>
                </a:cubicBezTo>
                <a:cubicBezTo>
                  <a:pt x="119897" y="18794"/>
                  <a:pt x="120044" y="18672"/>
                  <a:pt x="120191" y="18525"/>
                </a:cubicBezTo>
                <a:close/>
                <a:moveTo>
                  <a:pt x="63502" y="16735"/>
                </a:moveTo>
                <a:cubicBezTo>
                  <a:pt x="72620" y="20926"/>
                  <a:pt x="81492" y="25681"/>
                  <a:pt x="90192" y="30730"/>
                </a:cubicBezTo>
                <a:cubicBezTo>
                  <a:pt x="80070" y="36588"/>
                  <a:pt x="70022" y="42641"/>
                  <a:pt x="60071" y="48817"/>
                </a:cubicBezTo>
                <a:cubicBezTo>
                  <a:pt x="50954" y="43499"/>
                  <a:pt x="41763" y="38352"/>
                  <a:pt x="32548" y="33328"/>
                </a:cubicBezTo>
                <a:cubicBezTo>
                  <a:pt x="42645" y="27495"/>
                  <a:pt x="53013" y="21956"/>
                  <a:pt x="63502" y="16735"/>
                </a:cubicBezTo>
                <a:close/>
                <a:moveTo>
                  <a:pt x="150631" y="34602"/>
                </a:moveTo>
                <a:lnTo>
                  <a:pt x="172517" y="46146"/>
                </a:lnTo>
                <a:cubicBezTo>
                  <a:pt x="173007" y="46391"/>
                  <a:pt x="173498" y="46661"/>
                  <a:pt x="173963" y="46955"/>
                </a:cubicBezTo>
                <a:cubicBezTo>
                  <a:pt x="166439" y="52959"/>
                  <a:pt x="158719" y="58817"/>
                  <a:pt x="150876" y="64454"/>
                </a:cubicBezTo>
                <a:cubicBezTo>
                  <a:pt x="150655" y="64307"/>
                  <a:pt x="150435" y="64160"/>
                  <a:pt x="150214" y="64037"/>
                </a:cubicBezTo>
                <a:lnTo>
                  <a:pt x="127078" y="49014"/>
                </a:lnTo>
                <a:cubicBezTo>
                  <a:pt x="134896" y="44161"/>
                  <a:pt x="142715" y="39357"/>
                  <a:pt x="150557" y="34651"/>
                </a:cubicBezTo>
                <a:cubicBezTo>
                  <a:pt x="150582" y="34627"/>
                  <a:pt x="150606" y="34627"/>
                  <a:pt x="150631" y="34602"/>
                </a:cubicBezTo>
                <a:close/>
                <a:moveTo>
                  <a:pt x="28381" y="35730"/>
                </a:moveTo>
                <a:cubicBezTo>
                  <a:pt x="37695" y="40754"/>
                  <a:pt x="46959" y="45950"/>
                  <a:pt x="56150" y="51268"/>
                </a:cubicBezTo>
                <a:cubicBezTo>
                  <a:pt x="48503" y="56048"/>
                  <a:pt x="40954" y="60925"/>
                  <a:pt x="33479" y="65876"/>
                </a:cubicBezTo>
                <a:cubicBezTo>
                  <a:pt x="24386" y="60410"/>
                  <a:pt x="15343" y="54871"/>
                  <a:pt x="6397" y="49283"/>
                </a:cubicBezTo>
                <a:cubicBezTo>
                  <a:pt x="6666" y="49087"/>
                  <a:pt x="6985" y="48891"/>
                  <a:pt x="7304" y="48670"/>
                </a:cubicBezTo>
                <a:cubicBezTo>
                  <a:pt x="14215" y="44234"/>
                  <a:pt x="21298" y="39896"/>
                  <a:pt x="28381" y="35730"/>
                </a:cubicBezTo>
                <a:close/>
                <a:moveTo>
                  <a:pt x="94236" y="33132"/>
                </a:moveTo>
                <a:cubicBezTo>
                  <a:pt x="102790" y="38230"/>
                  <a:pt x="111196" y="43597"/>
                  <a:pt x="119431" y="48940"/>
                </a:cubicBezTo>
                <a:cubicBezTo>
                  <a:pt x="109848" y="54969"/>
                  <a:pt x="100314" y="61096"/>
                  <a:pt x="90830" y="67322"/>
                </a:cubicBezTo>
                <a:cubicBezTo>
                  <a:pt x="82006" y="61807"/>
                  <a:pt x="73085" y="56415"/>
                  <a:pt x="64090" y="51146"/>
                </a:cubicBezTo>
                <a:cubicBezTo>
                  <a:pt x="74041" y="44994"/>
                  <a:pt x="84114" y="38965"/>
                  <a:pt x="94236" y="33132"/>
                </a:cubicBezTo>
                <a:close/>
                <a:moveTo>
                  <a:pt x="60145" y="53597"/>
                </a:moveTo>
                <a:cubicBezTo>
                  <a:pt x="69188" y="58866"/>
                  <a:pt x="78183" y="64283"/>
                  <a:pt x="87080" y="69797"/>
                </a:cubicBezTo>
                <a:cubicBezTo>
                  <a:pt x="79727" y="74650"/>
                  <a:pt x="72423" y="79551"/>
                  <a:pt x="65193" y="84502"/>
                </a:cubicBezTo>
                <a:cubicBezTo>
                  <a:pt x="55880" y="79159"/>
                  <a:pt x="46591" y="73718"/>
                  <a:pt x="37376" y="68228"/>
                </a:cubicBezTo>
                <a:cubicBezTo>
                  <a:pt x="44900" y="63278"/>
                  <a:pt x="52498" y="58400"/>
                  <a:pt x="60145" y="53597"/>
                </a:cubicBezTo>
                <a:close/>
                <a:moveTo>
                  <a:pt x="123230" y="51415"/>
                </a:moveTo>
                <a:cubicBezTo>
                  <a:pt x="123622" y="51660"/>
                  <a:pt x="124014" y="51906"/>
                  <a:pt x="124407" y="52151"/>
                </a:cubicBezTo>
                <a:lnTo>
                  <a:pt x="147273" y="67003"/>
                </a:lnTo>
                <a:cubicBezTo>
                  <a:pt x="138131" y="73473"/>
                  <a:pt x="128794" y="79699"/>
                  <a:pt x="119284" y="85630"/>
                </a:cubicBezTo>
                <a:cubicBezTo>
                  <a:pt x="119211" y="85581"/>
                  <a:pt x="119137" y="85532"/>
                  <a:pt x="119064" y="85483"/>
                </a:cubicBezTo>
                <a:cubicBezTo>
                  <a:pt x="111025" y="80140"/>
                  <a:pt x="102888" y="74870"/>
                  <a:pt x="94677" y="69723"/>
                </a:cubicBezTo>
                <a:cubicBezTo>
                  <a:pt x="104138" y="63523"/>
                  <a:pt x="113672" y="57420"/>
                  <a:pt x="123230" y="51415"/>
                </a:cubicBezTo>
                <a:close/>
                <a:moveTo>
                  <a:pt x="176365" y="50288"/>
                </a:moveTo>
                <a:cubicBezTo>
                  <a:pt x="176512" y="51048"/>
                  <a:pt x="176586" y="51930"/>
                  <a:pt x="176659" y="52910"/>
                </a:cubicBezTo>
                <a:lnTo>
                  <a:pt x="178816" y="87125"/>
                </a:lnTo>
                <a:cubicBezTo>
                  <a:pt x="178792" y="87125"/>
                  <a:pt x="178792" y="87125"/>
                  <a:pt x="178767" y="87149"/>
                </a:cubicBezTo>
                <a:cubicBezTo>
                  <a:pt x="171341" y="91022"/>
                  <a:pt x="163915" y="94967"/>
                  <a:pt x="156489" y="98962"/>
                </a:cubicBezTo>
                <a:cubicBezTo>
                  <a:pt x="155998" y="89796"/>
                  <a:pt x="155435" y="80630"/>
                  <a:pt x="154797" y="71513"/>
                </a:cubicBezTo>
                <a:cubicBezTo>
                  <a:pt x="154724" y="70361"/>
                  <a:pt x="154601" y="68939"/>
                  <a:pt x="153915" y="67591"/>
                </a:cubicBezTo>
                <a:cubicBezTo>
                  <a:pt x="153891" y="67518"/>
                  <a:pt x="153842" y="67469"/>
                  <a:pt x="153793" y="67395"/>
                </a:cubicBezTo>
                <a:cubicBezTo>
                  <a:pt x="161464" y="61881"/>
                  <a:pt x="168988" y="56170"/>
                  <a:pt x="176365" y="50288"/>
                </a:cubicBezTo>
                <a:close/>
                <a:moveTo>
                  <a:pt x="90903" y="72199"/>
                </a:moveTo>
                <a:cubicBezTo>
                  <a:pt x="99163" y="77370"/>
                  <a:pt x="107373" y="82640"/>
                  <a:pt x="115461" y="88007"/>
                </a:cubicBezTo>
                <a:cubicBezTo>
                  <a:pt x="109138" y="91879"/>
                  <a:pt x="102765" y="95629"/>
                  <a:pt x="96344" y="99257"/>
                </a:cubicBezTo>
                <a:cubicBezTo>
                  <a:pt x="95364" y="99820"/>
                  <a:pt x="94555" y="100237"/>
                  <a:pt x="93844" y="100237"/>
                </a:cubicBezTo>
                <a:lnTo>
                  <a:pt x="93820" y="100237"/>
                </a:lnTo>
                <a:cubicBezTo>
                  <a:pt x="93133" y="100237"/>
                  <a:pt x="92251" y="99747"/>
                  <a:pt x="91467" y="99306"/>
                </a:cubicBezTo>
                <a:cubicBezTo>
                  <a:pt x="84016" y="95188"/>
                  <a:pt x="76565" y="91022"/>
                  <a:pt x="69139" y="86782"/>
                </a:cubicBezTo>
                <a:cubicBezTo>
                  <a:pt x="76345" y="81880"/>
                  <a:pt x="83599" y="77003"/>
                  <a:pt x="90903" y="72199"/>
                </a:cubicBezTo>
                <a:close/>
                <a:moveTo>
                  <a:pt x="4216" y="52763"/>
                </a:moveTo>
                <a:cubicBezTo>
                  <a:pt x="13627" y="58645"/>
                  <a:pt x="23161" y="64479"/>
                  <a:pt x="32719" y="70214"/>
                </a:cubicBezTo>
                <a:cubicBezTo>
                  <a:pt x="34043" y="80458"/>
                  <a:pt x="34582" y="90948"/>
                  <a:pt x="35072" y="101144"/>
                </a:cubicBezTo>
                <a:cubicBezTo>
                  <a:pt x="25342" y="96046"/>
                  <a:pt x="15588" y="90997"/>
                  <a:pt x="5833" y="86022"/>
                </a:cubicBezTo>
                <a:lnTo>
                  <a:pt x="4265" y="54160"/>
                </a:lnTo>
                <a:cubicBezTo>
                  <a:pt x="4240" y="53695"/>
                  <a:pt x="4216" y="53229"/>
                  <a:pt x="4216" y="52763"/>
                </a:cubicBezTo>
                <a:close/>
                <a:moveTo>
                  <a:pt x="150410" y="69821"/>
                </a:moveTo>
                <a:cubicBezTo>
                  <a:pt x="150606" y="70385"/>
                  <a:pt x="150655" y="71096"/>
                  <a:pt x="150704" y="71807"/>
                </a:cubicBezTo>
                <a:cubicBezTo>
                  <a:pt x="151391" y="81537"/>
                  <a:pt x="151979" y="91316"/>
                  <a:pt x="152518" y="101119"/>
                </a:cubicBezTo>
                <a:cubicBezTo>
                  <a:pt x="143303" y="106143"/>
                  <a:pt x="134112" y="111241"/>
                  <a:pt x="124995" y="116413"/>
                </a:cubicBezTo>
                <a:lnTo>
                  <a:pt x="122961" y="91928"/>
                </a:lnTo>
                <a:cubicBezTo>
                  <a:pt x="122887" y="90948"/>
                  <a:pt x="122789" y="89772"/>
                  <a:pt x="122225" y="88620"/>
                </a:cubicBezTo>
                <a:cubicBezTo>
                  <a:pt x="131784" y="82640"/>
                  <a:pt x="141195" y="76341"/>
                  <a:pt x="150410" y="69821"/>
                </a:cubicBezTo>
                <a:close/>
                <a:moveTo>
                  <a:pt x="37180" y="72885"/>
                </a:moveTo>
                <a:lnTo>
                  <a:pt x="37180" y="72885"/>
                </a:lnTo>
                <a:cubicBezTo>
                  <a:pt x="46101" y="78203"/>
                  <a:pt x="55071" y="83448"/>
                  <a:pt x="64090" y="88595"/>
                </a:cubicBezTo>
                <a:cubicBezTo>
                  <a:pt x="63870" y="97860"/>
                  <a:pt x="63772" y="107148"/>
                  <a:pt x="63845" y="116437"/>
                </a:cubicBezTo>
                <a:cubicBezTo>
                  <a:pt x="55684" y="112050"/>
                  <a:pt x="47498" y="107688"/>
                  <a:pt x="39288" y="103349"/>
                </a:cubicBezTo>
                <a:cubicBezTo>
                  <a:pt x="38822" y="93350"/>
                  <a:pt x="38332" y="83056"/>
                  <a:pt x="37180" y="72885"/>
                </a:cubicBezTo>
                <a:close/>
                <a:moveTo>
                  <a:pt x="68134" y="90924"/>
                </a:moveTo>
                <a:cubicBezTo>
                  <a:pt x="75242" y="94967"/>
                  <a:pt x="82374" y="98962"/>
                  <a:pt x="89482" y="102908"/>
                </a:cubicBezTo>
                <a:cubicBezTo>
                  <a:pt x="89751" y="103031"/>
                  <a:pt x="90021" y="103202"/>
                  <a:pt x="90315" y="103349"/>
                </a:cubicBezTo>
                <a:cubicBezTo>
                  <a:pt x="91050" y="112834"/>
                  <a:pt x="91712" y="122368"/>
                  <a:pt x="92276" y="131927"/>
                </a:cubicBezTo>
                <a:cubicBezTo>
                  <a:pt x="84212" y="127466"/>
                  <a:pt x="76100" y="123055"/>
                  <a:pt x="67963" y="118643"/>
                </a:cubicBezTo>
                <a:cubicBezTo>
                  <a:pt x="67865" y="109403"/>
                  <a:pt x="67938" y="100139"/>
                  <a:pt x="68134" y="90924"/>
                </a:cubicBezTo>
                <a:close/>
                <a:moveTo>
                  <a:pt x="118696" y="90826"/>
                </a:moveTo>
                <a:cubicBezTo>
                  <a:pt x="118794" y="91242"/>
                  <a:pt x="118843" y="91757"/>
                  <a:pt x="118892" y="92247"/>
                </a:cubicBezTo>
                <a:lnTo>
                  <a:pt x="121049" y="118643"/>
                </a:lnTo>
                <a:cubicBezTo>
                  <a:pt x="112789" y="123373"/>
                  <a:pt x="104579" y="128152"/>
                  <a:pt x="96442" y="132981"/>
                </a:cubicBezTo>
                <a:cubicBezTo>
                  <a:pt x="95878" y="123398"/>
                  <a:pt x="95241" y="113815"/>
                  <a:pt x="94481" y="104305"/>
                </a:cubicBezTo>
                <a:cubicBezTo>
                  <a:pt x="96025" y="104134"/>
                  <a:pt x="97349" y="103399"/>
                  <a:pt x="98354" y="102835"/>
                </a:cubicBezTo>
                <a:cubicBezTo>
                  <a:pt x="105192" y="98987"/>
                  <a:pt x="111981" y="94967"/>
                  <a:pt x="118696" y="90826"/>
                </a:cubicBezTo>
                <a:close/>
                <a:moveTo>
                  <a:pt x="179086" y="91610"/>
                </a:moveTo>
                <a:lnTo>
                  <a:pt x="180875" y="120089"/>
                </a:lnTo>
                <a:lnTo>
                  <a:pt x="158082" y="133226"/>
                </a:lnTo>
                <a:cubicBezTo>
                  <a:pt x="157714" y="123300"/>
                  <a:pt x="157273" y="113398"/>
                  <a:pt x="156734" y="103497"/>
                </a:cubicBezTo>
                <a:cubicBezTo>
                  <a:pt x="164184" y="99453"/>
                  <a:pt x="171635" y="95507"/>
                  <a:pt x="179086" y="91610"/>
                </a:cubicBezTo>
                <a:close/>
                <a:moveTo>
                  <a:pt x="6078" y="90752"/>
                </a:moveTo>
                <a:lnTo>
                  <a:pt x="6078" y="90752"/>
                </a:lnTo>
                <a:cubicBezTo>
                  <a:pt x="15808" y="95727"/>
                  <a:pt x="25563" y="100776"/>
                  <a:pt x="35293" y="105898"/>
                </a:cubicBezTo>
                <a:lnTo>
                  <a:pt x="36886" y="139549"/>
                </a:lnTo>
                <a:cubicBezTo>
                  <a:pt x="27646" y="134745"/>
                  <a:pt x="17989" y="129647"/>
                  <a:pt x="7745" y="124157"/>
                </a:cubicBezTo>
                <a:lnTo>
                  <a:pt x="6078" y="90752"/>
                </a:lnTo>
                <a:close/>
                <a:moveTo>
                  <a:pt x="152739" y="105653"/>
                </a:moveTo>
                <a:cubicBezTo>
                  <a:pt x="153253" y="115604"/>
                  <a:pt x="153695" y="125579"/>
                  <a:pt x="154038" y="135530"/>
                </a:cubicBezTo>
                <a:lnTo>
                  <a:pt x="127764" y="150651"/>
                </a:lnTo>
                <a:cubicBezTo>
                  <a:pt x="127421" y="145995"/>
                  <a:pt x="127054" y="141338"/>
                  <a:pt x="126661" y="136755"/>
                </a:cubicBezTo>
                <a:lnTo>
                  <a:pt x="125362" y="120922"/>
                </a:lnTo>
                <a:cubicBezTo>
                  <a:pt x="134431" y="115751"/>
                  <a:pt x="143572" y="110653"/>
                  <a:pt x="152739" y="105653"/>
                </a:cubicBezTo>
                <a:close/>
                <a:moveTo>
                  <a:pt x="39508" y="108129"/>
                </a:moveTo>
                <a:lnTo>
                  <a:pt x="39508" y="108129"/>
                </a:lnTo>
                <a:cubicBezTo>
                  <a:pt x="47645" y="112418"/>
                  <a:pt x="55782" y="116756"/>
                  <a:pt x="63870" y="121118"/>
                </a:cubicBezTo>
                <a:cubicBezTo>
                  <a:pt x="63992" y="132000"/>
                  <a:pt x="64287" y="142907"/>
                  <a:pt x="64777" y="153789"/>
                </a:cubicBezTo>
                <a:cubicBezTo>
                  <a:pt x="57130" y="149965"/>
                  <a:pt x="49263" y="145970"/>
                  <a:pt x="41077" y="141730"/>
                </a:cubicBezTo>
                <a:lnTo>
                  <a:pt x="39508" y="108129"/>
                </a:lnTo>
                <a:close/>
                <a:moveTo>
                  <a:pt x="181169" y="124672"/>
                </a:moveTo>
                <a:lnTo>
                  <a:pt x="182517" y="146044"/>
                </a:lnTo>
                <a:cubicBezTo>
                  <a:pt x="182615" y="147514"/>
                  <a:pt x="182713" y="149156"/>
                  <a:pt x="182125" y="150357"/>
                </a:cubicBezTo>
                <a:cubicBezTo>
                  <a:pt x="181561" y="151485"/>
                  <a:pt x="180336" y="152343"/>
                  <a:pt x="178767" y="153323"/>
                </a:cubicBezTo>
                <a:lnTo>
                  <a:pt x="158988" y="165969"/>
                </a:lnTo>
                <a:cubicBezTo>
                  <a:pt x="158817" y="156607"/>
                  <a:pt x="158547" y="147245"/>
                  <a:pt x="158229" y="137858"/>
                </a:cubicBezTo>
                <a:lnTo>
                  <a:pt x="181169" y="124672"/>
                </a:lnTo>
                <a:close/>
                <a:moveTo>
                  <a:pt x="121417" y="123153"/>
                </a:moveTo>
                <a:lnTo>
                  <a:pt x="122568" y="137098"/>
                </a:lnTo>
                <a:cubicBezTo>
                  <a:pt x="123010" y="142318"/>
                  <a:pt x="123451" y="147612"/>
                  <a:pt x="123818" y="152931"/>
                </a:cubicBezTo>
                <a:lnTo>
                  <a:pt x="98084" y="167734"/>
                </a:lnTo>
                <a:cubicBezTo>
                  <a:pt x="97717" y="157685"/>
                  <a:pt x="97275" y="147612"/>
                  <a:pt x="96712" y="137588"/>
                </a:cubicBezTo>
                <a:cubicBezTo>
                  <a:pt x="104873" y="132711"/>
                  <a:pt x="113133" y="127907"/>
                  <a:pt x="121417" y="123153"/>
                </a:cubicBezTo>
                <a:close/>
                <a:moveTo>
                  <a:pt x="68012" y="123349"/>
                </a:moveTo>
                <a:cubicBezTo>
                  <a:pt x="76222" y="127785"/>
                  <a:pt x="84408" y="132270"/>
                  <a:pt x="92545" y="136755"/>
                </a:cubicBezTo>
                <a:cubicBezTo>
                  <a:pt x="93133" y="147171"/>
                  <a:pt x="93624" y="157612"/>
                  <a:pt x="93991" y="168028"/>
                </a:cubicBezTo>
                <a:cubicBezTo>
                  <a:pt x="85756" y="164107"/>
                  <a:pt x="77472" y="160112"/>
                  <a:pt x="68992" y="155896"/>
                </a:cubicBezTo>
                <a:cubicBezTo>
                  <a:pt x="68478" y="145039"/>
                  <a:pt x="68134" y="134182"/>
                  <a:pt x="68012" y="123349"/>
                </a:cubicBezTo>
                <a:close/>
                <a:moveTo>
                  <a:pt x="7990" y="128937"/>
                </a:moveTo>
                <a:lnTo>
                  <a:pt x="7990" y="128937"/>
                </a:lnTo>
                <a:cubicBezTo>
                  <a:pt x="18210" y="134402"/>
                  <a:pt x="27867" y="139500"/>
                  <a:pt x="37106" y="144279"/>
                </a:cubicBezTo>
                <a:lnTo>
                  <a:pt x="38479" y="173714"/>
                </a:lnTo>
                <a:cubicBezTo>
                  <a:pt x="29974" y="168935"/>
                  <a:pt x="21396" y="163960"/>
                  <a:pt x="13284" y="158494"/>
                </a:cubicBezTo>
                <a:cubicBezTo>
                  <a:pt x="11764" y="157465"/>
                  <a:pt x="10465" y="156509"/>
                  <a:pt x="9828" y="155284"/>
                </a:cubicBezTo>
                <a:cubicBezTo>
                  <a:pt x="9240" y="154156"/>
                  <a:pt x="9166" y="152637"/>
                  <a:pt x="9093" y="151166"/>
                </a:cubicBezTo>
                <a:lnTo>
                  <a:pt x="7990" y="128937"/>
                </a:lnTo>
                <a:close/>
                <a:moveTo>
                  <a:pt x="154209" y="140186"/>
                </a:moveTo>
                <a:cubicBezTo>
                  <a:pt x="154528" y="149647"/>
                  <a:pt x="154773" y="159107"/>
                  <a:pt x="154945" y="168543"/>
                </a:cubicBezTo>
                <a:lnTo>
                  <a:pt x="129039" y="185086"/>
                </a:lnTo>
                <a:cubicBezTo>
                  <a:pt x="129210" y="175111"/>
                  <a:pt x="128769" y="165112"/>
                  <a:pt x="128083" y="155186"/>
                </a:cubicBezTo>
                <a:lnTo>
                  <a:pt x="154209" y="140186"/>
                </a:lnTo>
                <a:close/>
                <a:moveTo>
                  <a:pt x="41297" y="146460"/>
                </a:moveTo>
                <a:cubicBezTo>
                  <a:pt x="49483" y="150676"/>
                  <a:pt x="57326" y="154671"/>
                  <a:pt x="65022" y="158494"/>
                </a:cubicBezTo>
                <a:cubicBezTo>
                  <a:pt x="65537" y="168935"/>
                  <a:pt x="66247" y="179351"/>
                  <a:pt x="67105" y="189743"/>
                </a:cubicBezTo>
                <a:lnTo>
                  <a:pt x="44263" y="176974"/>
                </a:lnTo>
                <a:cubicBezTo>
                  <a:pt x="43724" y="176655"/>
                  <a:pt x="43185" y="176361"/>
                  <a:pt x="42670" y="176067"/>
                </a:cubicBezTo>
                <a:cubicBezTo>
                  <a:pt x="42670" y="175944"/>
                  <a:pt x="42694" y="175846"/>
                  <a:pt x="42670" y="175724"/>
                </a:cubicBezTo>
                <a:lnTo>
                  <a:pt x="41297" y="146460"/>
                </a:lnTo>
                <a:close/>
                <a:moveTo>
                  <a:pt x="124137" y="157465"/>
                </a:moveTo>
                <a:cubicBezTo>
                  <a:pt x="124750" y="167244"/>
                  <a:pt x="125142" y="177096"/>
                  <a:pt x="124897" y="186826"/>
                </a:cubicBezTo>
                <a:cubicBezTo>
                  <a:pt x="124897" y="187120"/>
                  <a:pt x="124946" y="187390"/>
                  <a:pt x="125044" y="187635"/>
                </a:cubicBezTo>
                <a:lnTo>
                  <a:pt x="100903" y="203027"/>
                </a:lnTo>
                <a:cubicBezTo>
                  <a:pt x="100290" y="203443"/>
                  <a:pt x="99628" y="203860"/>
                  <a:pt x="98942" y="204203"/>
                </a:cubicBezTo>
                <a:cubicBezTo>
                  <a:pt x="98819" y="193615"/>
                  <a:pt x="98599" y="183003"/>
                  <a:pt x="98256" y="172366"/>
                </a:cubicBezTo>
                <a:lnTo>
                  <a:pt x="124137" y="157465"/>
                </a:lnTo>
                <a:close/>
                <a:moveTo>
                  <a:pt x="69237" y="160577"/>
                </a:moveTo>
                <a:cubicBezTo>
                  <a:pt x="77668" y="164768"/>
                  <a:pt x="85903" y="168739"/>
                  <a:pt x="94163" y="172660"/>
                </a:cubicBezTo>
                <a:cubicBezTo>
                  <a:pt x="94506" y="183371"/>
                  <a:pt x="94726" y="194081"/>
                  <a:pt x="94849" y="204767"/>
                </a:cubicBezTo>
                <a:cubicBezTo>
                  <a:pt x="94849" y="204791"/>
                  <a:pt x="94874" y="204816"/>
                  <a:pt x="94874" y="204865"/>
                </a:cubicBezTo>
                <a:cubicBezTo>
                  <a:pt x="93722" y="204571"/>
                  <a:pt x="92496" y="203933"/>
                  <a:pt x="91124" y="203149"/>
                </a:cubicBezTo>
                <a:lnTo>
                  <a:pt x="71419" y="192145"/>
                </a:lnTo>
                <a:cubicBezTo>
                  <a:pt x="70512" y="181655"/>
                  <a:pt x="69777" y="171141"/>
                  <a:pt x="69237" y="160577"/>
                </a:cubicBezTo>
                <a:close/>
                <a:moveTo>
                  <a:pt x="91328" y="0"/>
                </a:moveTo>
                <a:cubicBezTo>
                  <a:pt x="91123" y="0"/>
                  <a:pt x="90916" y="7"/>
                  <a:pt x="90707" y="21"/>
                </a:cubicBezTo>
                <a:cubicBezTo>
                  <a:pt x="88207" y="168"/>
                  <a:pt x="85952" y="1368"/>
                  <a:pt x="83943" y="2447"/>
                </a:cubicBezTo>
                <a:cubicBezTo>
                  <a:pt x="83256" y="2815"/>
                  <a:pt x="82619" y="3158"/>
                  <a:pt x="82031" y="3427"/>
                </a:cubicBezTo>
                <a:cubicBezTo>
                  <a:pt x="80658" y="4064"/>
                  <a:pt x="79286" y="4702"/>
                  <a:pt x="77913" y="5314"/>
                </a:cubicBezTo>
                <a:cubicBezTo>
                  <a:pt x="75659" y="6368"/>
                  <a:pt x="73306" y="7422"/>
                  <a:pt x="71026" y="8525"/>
                </a:cubicBezTo>
                <a:cubicBezTo>
                  <a:pt x="68380" y="9775"/>
                  <a:pt x="65733" y="11074"/>
                  <a:pt x="63110" y="12373"/>
                </a:cubicBezTo>
                <a:cubicBezTo>
                  <a:pt x="62620" y="12422"/>
                  <a:pt x="62154" y="12643"/>
                  <a:pt x="61836" y="12986"/>
                </a:cubicBezTo>
                <a:cubicBezTo>
                  <a:pt x="50537" y="18598"/>
                  <a:pt x="39361" y="24603"/>
                  <a:pt x="28504" y="30902"/>
                </a:cubicBezTo>
                <a:cubicBezTo>
                  <a:pt x="20636" y="35485"/>
                  <a:pt x="12745" y="40288"/>
                  <a:pt x="5098" y="45239"/>
                </a:cubicBezTo>
                <a:cubicBezTo>
                  <a:pt x="3627" y="46171"/>
                  <a:pt x="1618" y="47445"/>
                  <a:pt x="686" y="49700"/>
                </a:cubicBezTo>
                <a:cubicBezTo>
                  <a:pt x="0" y="51317"/>
                  <a:pt x="98" y="53008"/>
                  <a:pt x="147" y="54381"/>
                </a:cubicBezTo>
                <a:lnTo>
                  <a:pt x="5000" y="151362"/>
                </a:lnTo>
                <a:cubicBezTo>
                  <a:pt x="5073" y="153102"/>
                  <a:pt x="5196" y="155235"/>
                  <a:pt x="6176" y="157171"/>
                </a:cubicBezTo>
                <a:cubicBezTo>
                  <a:pt x="7279" y="159254"/>
                  <a:pt x="9068" y="160602"/>
                  <a:pt x="10980" y="161876"/>
                </a:cubicBezTo>
                <a:cubicBezTo>
                  <a:pt x="21078" y="168690"/>
                  <a:pt x="31861" y="174719"/>
                  <a:pt x="42278" y="180552"/>
                </a:cubicBezTo>
                <a:lnTo>
                  <a:pt x="89114" y="206727"/>
                </a:lnTo>
                <a:cubicBezTo>
                  <a:pt x="90952" y="207757"/>
                  <a:pt x="93403" y="209129"/>
                  <a:pt x="96172" y="209129"/>
                </a:cubicBezTo>
                <a:lnTo>
                  <a:pt x="96736" y="209129"/>
                </a:lnTo>
                <a:cubicBezTo>
                  <a:pt x="99285" y="208933"/>
                  <a:pt x="101417" y="207585"/>
                  <a:pt x="103108" y="206482"/>
                </a:cubicBezTo>
                <a:lnTo>
                  <a:pt x="180973" y="156779"/>
                </a:lnTo>
                <a:cubicBezTo>
                  <a:pt x="182541" y="155774"/>
                  <a:pt x="184698" y="154426"/>
                  <a:pt x="185801" y="152171"/>
                </a:cubicBezTo>
                <a:cubicBezTo>
                  <a:pt x="186879" y="150014"/>
                  <a:pt x="186732" y="147661"/>
                  <a:pt x="186610" y="145774"/>
                </a:cubicBezTo>
                <a:lnTo>
                  <a:pt x="180752" y="52641"/>
                </a:lnTo>
                <a:cubicBezTo>
                  <a:pt x="180630" y="50705"/>
                  <a:pt x="180458" y="48033"/>
                  <a:pt x="178914" y="45925"/>
                </a:cubicBezTo>
                <a:cubicBezTo>
                  <a:pt x="177664" y="44234"/>
                  <a:pt x="175875" y="43278"/>
                  <a:pt x="174429" y="42519"/>
                </a:cubicBezTo>
                <a:lnTo>
                  <a:pt x="129995" y="19088"/>
                </a:lnTo>
                <a:cubicBezTo>
                  <a:pt x="123549" y="15682"/>
                  <a:pt x="117103" y="12250"/>
                  <a:pt x="110535" y="8721"/>
                </a:cubicBezTo>
                <a:lnTo>
                  <a:pt x="108893" y="7839"/>
                </a:lnTo>
                <a:cubicBezTo>
                  <a:pt x="106197" y="6393"/>
                  <a:pt x="103501" y="4947"/>
                  <a:pt x="100805" y="3501"/>
                </a:cubicBezTo>
                <a:cubicBezTo>
                  <a:pt x="100437" y="3305"/>
                  <a:pt x="100069" y="3109"/>
                  <a:pt x="99702" y="2888"/>
                </a:cubicBezTo>
                <a:cubicBezTo>
                  <a:pt x="97240" y="1531"/>
                  <a:pt x="94476" y="0"/>
                  <a:pt x="913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5" name="Google Shape;2505;p57"/>
          <p:cNvGrpSpPr/>
          <p:nvPr/>
        </p:nvGrpSpPr>
        <p:grpSpPr>
          <a:xfrm>
            <a:off x="7583913" y="-156039"/>
            <a:ext cx="1693701" cy="857873"/>
            <a:chOff x="0" y="6078527"/>
            <a:chExt cx="2501774" cy="1267169"/>
          </a:xfrm>
        </p:grpSpPr>
        <p:sp>
          <p:nvSpPr>
            <p:cNvPr id="2506" name="Google Shape;2506;p57"/>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7"/>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7"/>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7"/>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7"/>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7"/>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57"/>
          <p:cNvGrpSpPr/>
          <p:nvPr/>
        </p:nvGrpSpPr>
        <p:grpSpPr>
          <a:xfrm rot="2065613">
            <a:off x="8234694" y="2817224"/>
            <a:ext cx="1653875" cy="539976"/>
            <a:chOff x="2564525" y="5223525"/>
            <a:chExt cx="2556110" cy="834547"/>
          </a:xfrm>
        </p:grpSpPr>
        <p:sp>
          <p:nvSpPr>
            <p:cNvPr id="2513" name="Google Shape;2513;p57"/>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7"/>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7"/>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7"/>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7"/>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7"/>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7"/>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7"/>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7"/>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7"/>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57"/>
          <p:cNvGrpSpPr/>
          <p:nvPr/>
        </p:nvGrpSpPr>
        <p:grpSpPr>
          <a:xfrm rot="1445359">
            <a:off x="-981289" y="3658598"/>
            <a:ext cx="1719380" cy="916216"/>
            <a:chOff x="7463504" y="3075665"/>
            <a:chExt cx="2603050" cy="1387103"/>
          </a:xfrm>
        </p:grpSpPr>
        <p:sp>
          <p:nvSpPr>
            <p:cNvPr id="2524" name="Google Shape;2524;p57"/>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7"/>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7"/>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7"/>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7"/>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7"/>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7"/>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7"/>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7"/>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7"/>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7"/>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7"/>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7"/>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7"/>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7"/>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7"/>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7"/>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7"/>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7"/>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7"/>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7"/>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7"/>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7"/>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7"/>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7"/>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7"/>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7"/>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7"/>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7"/>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7"/>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7"/>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7"/>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7"/>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CBB063D-F089-6D75-C4F1-00A9274B2FAC}"/>
              </a:ext>
            </a:extLst>
          </p:cNvPr>
          <p:cNvPicPr>
            <a:picLocks noChangeAspect="1"/>
          </p:cNvPicPr>
          <p:nvPr/>
        </p:nvPicPr>
        <p:blipFill>
          <a:blip r:embed="rId3"/>
          <a:stretch>
            <a:fillRect/>
          </a:stretch>
        </p:blipFill>
        <p:spPr>
          <a:xfrm>
            <a:off x="2112065" y="0"/>
            <a:ext cx="4919869" cy="5143500"/>
          </a:xfrm>
          <a:prstGeom prst="rect">
            <a:avLst/>
          </a:prstGeom>
        </p:spPr>
      </p:pic>
    </p:spTree>
    <p:extLst>
      <p:ext uri="{BB962C8B-B14F-4D97-AF65-F5344CB8AC3E}">
        <p14:creationId xmlns:p14="http://schemas.microsoft.com/office/powerpoint/2010/main" val="443515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96"/>
        <p:cNvGrpSpPr/>
        <p:nvPr/>
      </p:nvGrpSpPr>
      <p:grpSpPr>
        <a:xfrm>
          <a:off x="0" y="0"/>
          <a:ext cx="0" cy="0"/>
          <a:chOff x="0" y="0"/>
          <a:chExt cx="0" cy="0"/>
        </a:xfrm>
      </p:grpSpPr>
      <p:sp>
        <p:nvSpPr>
          <p:cNvPr id="3397" name="Google Shape;3397;p70"/>
          <p:cNvSpPr txBox="1">
            <a:spLocks noGrp="1"/>
          </p:cNvSpPr>
          <p:nvPr>
            <p:ph type="subTitle" idx="1"/>
          </p:nvPr>
        </p:nvSpPr>
        <p:spPr>
          <a:xfrm flipH="1">
            <a:off x="1143425" y="2335075"/>
            <a:ext cx="6438600" cy="1365900"/>
          </a:xfrm>
          <a:prstGeom prst="rect">
            <a:avLst/>
          </a:prstGeom>
          <a:noFill/>
          <a:ln>
            <a:noFill/>
          </a:ln>
        </p:spPr>
        <p:txBody>
          <a:bodyPr spcFirstLastPara="1" wrap="square" lIns="91425" tIns="91425" rIns="91425" bIns="91425" anchor="ctr" anchorCtr="0">
            <a:noAutofit/>
          </a:bodyPr>
          <a:lstStyle/>
          <a:p>
            <a:pPr algn="just" rtl="0" fontAlgn="base">
              <a:spcBef>
                <a:spcPts val="1100"/>
              </a:spcBef>
              <a:spcAft>
                <a:spcPts val="0"/>
              </a:spcAft>
              <a:buFont typeface="+mj-lt"/>
              <a:buAutoNum type="arabicPeriod"/>
            </a:pPr>
            <a:r>
              <a:rPr lang="en-ID" sz="1400" b="0" i="0" u="none" strike="noStrike" dirty="0" err="1">
                <a:solidFill>
                  <a:srgbClr val="444444"/>
                </a:solidFill>
                <a:effectLst/>
                <a:latin typeface="Times New Roman" panose="02020603050405020304" pitchFamily="18" charset="0"/>
              </a:rPr>
              <a:t>Pemrograman</a:t>
            </a:r>
            <a:r>
              <a:rPr lang="en-ID" sz="1400" b="0" i="0" u="none" strike="noStrike" dirty="0">
                <a:solidFill>
                  <a:srgbClr val="444444"/>
                </a:solidFill>
                <a:effectLst/>
                <a:latin typeface="Times New Roman" panose="02020603050405020304" pitchFamily="18" charset="0"/>
              </a:rPr>
              <a:t> OOP </a:t>
            </a:r>
            <a:r>
              <a:rPr lang="en-ID" sz="1400" b="0" i="0" u="none" strike="noStrike" dirty="0" err="1">
                <a:solidFill>
                  <a:srgbClr val="444444"/>
                </a:solidFill>
                <a:effectLst/>
                <a:latin typeface="Times New Roman" panose="02020603050405020304" pitchFamily="18" charset="0"/>
              </a:rPr>
              <a:t>adalah</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suatu</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cara</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mengorganisasi</a:t>
            </a:r>
            <a:r>
              <a:rPr lang="en-ID" sz="1400" b="0" i="0" u="none" strike="noStrike" dirty="0">
                <a:solidFill>
                  <a:srgbClr val="444444"/>
                </a:solidFill>
                <a:effectLst/>
                <a:latin typeface="Times New Roman" panose="02020603050405020304" pitchFamily="18" charset="0"/>
              </a:rPr>
              <a:t> program </a:t>
            </a:r>
            <a:r>
              <a:rPr lang="en-ID" sz="1400" b="0" i="0" u="none" strike="noStrike" dirty="0" err="1">
                <a:solidFill>
                  <a:srgbClr val="444444"/>
                </a:solidFill>
                <a:effectLst/>
                <a:latin typeface="Times New Roman" panose="02020603050405020304" pitchFamily="18" charset="0"/>
              </a:rPr>
              <a:t>dengan</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memodelkan</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objek-objek</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seperti</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benda</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sifat</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sistem</a:t>
            </a:r>
            <a:r>
              <a:rPr lang="en-ID" sz="1400" b="0" i="0" u="none" strike="noStrike" dirty="0">
                <a:solidFill>
                  <a:srgbClr val="444444"/>
                </a:solidFill>
                <a:effectLst/>
                <a:latin typeface="Times New Roman" panose="02020603050405020304" pitchFamily="18" charset="0"/>
              </a:rPr>
              <a:t> dan </a:t>
            </a:r>
            <a:r>
              <a:rPr lang="en-ID" sz="1400" b="0" i="0" u="none" strike="noStrike" dirty="0" err="1">
                <a:solidFill>
                  <a:srgbClr val="444444"/>
                </a:solidFill>
                <a:effectLst/>
                <a:latin typeface="Times New Roman" panose="02020603050405020304" pitchFamily="18" charset="0"/>
              </a:rPr>
              <a:t>lainnya</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ke</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dalam</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sebuah</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bahasa</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pemrograman</a:t>
            </a:r>
            <a:r>
              <a:rPr lang="en-ID" sz="1400" b="0" i="0" u="none" strike="noStrike" dirty="0">
                <a:solidFill>
                  <a:srgbClr val="444444"/>
                </a:solidFill>
                <a:effectLst/>
                <a:latin typeface="Times New Roman" panose="02020603050405020304" pitchFamily="18" charset="0"/>
              </a:rPr>
              <a:t>. </a:t>
            </a:r>
          </a:p>
          <a:p>
            <a:pPr algn="just" rtl="0" fontAlgn="base">
              <a:spcBef>
                <a:spcPts val="0"/>
              </a:spcBef>
              <a:spcAft>
                <a:spcPts val="0"/>
              </a:spcAft>
              <a:buFont typeface="+mj-lt"/>
              <a:buAutoNum type="arabicPeriod"/>
            </a:pPr>
            <a:r>
              <a:rPr lang="en-ID" sz="1400" b="0" i="0" u="none" strike="noStrike" dirty="0" err="1">
                <a:solidFill>
                  <a:srgbClr val="444444"/>
                </a:solidFill>
                <a:effectLst/>
                <a:latin typeface="Times New Roman" panose="02020603050405020304" pitchFamily="18" charset="0"/>
              </a:rPr>
              <a:t>Beberapa</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konsep</a:t>
            </a:r>
            <a:r>
              <a:rPr lang="en-ID" sz="1400" b="0" i="0" u="none" strike="noStrike" dirty="0">
                <a:solidFill>
                  <a:srgbClr val="444444"/>
                </a:solidFill>
                <a:effectLst/>
                <a:latin typeface="Times New Roman" panose="02020603050405020304" pitchFamily="18" charset="0"/>
              </a:rPr>
              <a:t> OOP </a:t>
            </a:r>
            <a:r>
              <a:rPr lang="en-ID" sz="1400" b="0" i="0" u="none" strike="noStrike" dirty="0" err="1">
                <a:solidFill>
                  <a:srgbClr val="444444"/>
                </a:solidFill>
                <a:effectLst/>
                <a:latin typeface="Times New Roman" panose="02020603050405020304" pitchFamily="18" charset="0"/>
              </a:rPr>
              <a:t>dasar</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antara</a:t>
            </a:r>
            <a:r>
              <a:rPr lang="en-ID" sz="1400" b="0" i="0" u="none" strike="noStrike" dirty="0">
                <a:solidFill>
                  <a:srgbClr val="444444"/>
                </a:solidFill>
                <a:effectLst/>
                <a:latin typeface="Times New Roman" panose="02020603050405020304" pitchFamily="18" charset="0"/>
              </a:rPr>
              <a:t> lain Encapsulation (Class and Object), Inheritance (</a:t>
            </a:r>
            <a:r>
              <a:rPr lang="en-ID" sz="1400" b="0" i="0" u="none" strike="noStrike" dirty="0" err="1">
                <a:solidFill>
                  <a:srgbClr val="444444"/>
                </a:solidFill>
                <a:effectLst/>
                <a:latin typeface="Times New Roman" panose="02020603050405020304" pitchFamily="18" charset="0"/>
              </a:rPr>
              <a:t>Penurunan</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sifat</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Polymorphisme</a:t>
            </a:r>
            <a:r>
              <a:rPr lang="en-ID" sz="1400" b="0" i="0" u="none" strike="noStrike" dirty="0">
                <a:solidFill>
                  <a:srgbClr val="444444"/>
                </a:solidFill>
                <a:effectLst/>
                <a:latin typeface="Times New Roman" panose="02020603050405020304" pitchFamily="18" charset="0"/>
              </a:rPr>
              <a:t>, Access Modify, Constructor, Destructor, Static Properties, Instance Variable dan Abstract Class. </a:t>
            </a:r>
          </a:p>
          <a:p>
            <a:pPr algn="just" rtl="0" fontAlgn="base">
              <a:spcBef>
                <a:spcPts val="0"/>
              </a:spcBef>
              <a:spcAft>
                <a:spcPts val="0"/>
              </a:spcAft>
              <a:buFont typeface="+mj-lt"/>
              <a:buAutoNum type="arabicPeriod"/>
            </a:pPr>
            <a:r>
              <a:rPr lang="en-ID" sz="1400" b="0" i="0" u="none" strike="noStrike" dirty="0" err="1">
                <a:solidFill>
                  <a:srgbClr val="444444"/>
                </a:solidFill>
                <a:effectLst/>
                <a:latin typeface="Times New Roman" panose="02020603050405020304" pitchFamily="18" charset="0"/>
              </a:rPr>
              <a:t>Istilah-istilah</a:t>
            </a:r>
            <a:r>
              <a:rPr lang="en-ID" sz="1400" b="0" i="0" u="none" strike="noStrike" dirty="0">
                <a:solidFill>
                  <a:srgbClr val="444444"/>
                </a:solidFill>
                <a:effectLst/>
                <a:latin typeface="Times New Roman" panose="02020603050405020304" pitchFamily="18" charset="0"/>
              </a:rPr>
              <a:t> yang </a:t>
            </a:r>
            <a:r>
              <a:rPr lang="en-ID" sz="1400" b="0" i="0" u="none" strike="noStrike" dirty="0" err="1">
                <a:solidFill>
                  <a:srgbClr val="444444"/>
                </a:solidFill>
                <a:effectLst/>
                <a:latin typeface="Times New Roman" panose="02020603050405020304" pitchFamily="18" charset="0"/>
              </a:rPr>
              <a:t>digunakan</a:t>
            </a:r>
            <a:r>
              <a:rPr lang="en-ID" sz="1400" b="0" i="0" u="none" strike="noStrike" dirty="0">
                <a:solidFill>
                  <a:srgbClr val="444444"/>
                </a:solidFill>
                <a:effectLst/>
                <a:latin typeface="Times New Roman" panose="02020603050405020304" pitchFamily="18" charset="0"/>
              </a:rPr>
              <a:t> pada OOP </a:t>
            </a:r>
            <a:r>
              <a:rPr lang="en-ID" sz="1400" b="0" i="0" u="none" strike="noStrike" dirty="0" err="1">
                <a:solidFill>
                  <a:srgbClr val="444444"/>
                </a:solidFill>
                <a:effectLst/>
                <a:latin typeface="Times New Roman" panose="02020603050405020304" pitchFamily="18" charset="0"/>
              </a:rPr>
              <a:t>adalah</a:t>
            </a:r>
            <a:r>
              <a:rPr lang="en-ID" sz="1400" b="0" i="0" u="none" strike="noStrike" dirty="0">
                <a:solidFill>
                  <a:srgbClr val="444444"/>
                </a:solidFill>
                <a:effectLst/>
                <a:latin typeface="Times New Roman" panose="02020603050405020304" pitchFamily="18" charset="0"/>
              </a:rPr>
              <a:t> Class, Class Variable, Data Member, Function Overloading, Instance Variable, Inheritance, instance, Instantiation, Method, Object dan Operator Overloading. </a:t>
            </a:r>
          </a:p>
          <a:p>
            <a:pPr algn="just" rtl="0" fontAlgn="base">
              <a:spcBef>
                <a:spcPts val="0"/>
              </a:spcBef>
              <a:spcAft>
                <a:spcPts val="1100"/>
              </a:spcAft>
              <a:buFont typeface="+mj-lt"/>
              <a:buAutoNum type="arabicPeriod"/>
            </a:pPr>
            <a:r>
              <a:rPr lang="en-ID" sz="1400" b="0" i="0" u="none" strike="noStrike" dirty="0">
                <a:solidFill>
                  <a:srgbClr val="444444"/>
                </a:solidFill>
                <a:effectLst/>
                <a:latin typeface="Times New Roman" panose="02020603050405020304" pitchFamily="18" charset="0"/>
              </a:rPr>
              <a:t>Queue </a:t>
            </a:r>
            <a:r>
              <a:rPr lang="en-ID" sz="1400" b="0" i="0" u="none" strike="noStrike" dirty="0" err="1">
                <a:solidFill>
                  <a:srgbClr val="444444"/>
                </a:solidFill>
                <a:effectLst/>
                <a:latin typeface="Times New Roman" panose="02020603050405020304" pitchFamily="18" charset="0"/>
              </a:rPr>
              <a:t>adalah</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struktur</a:t>
            </a:r>
            <a:r>
              <a:rPr lang="en-ID" sz="1400" b="0" i="0" u="none" strike="noStrike" dirty="0">
                <a:solidFill>
                  <a:srgbClr val="444444"/>
                </a:solidFill>
                <a:effectLst/>
                <a:latin typeface="Times New Roman" panose="02020603050405020304" pitchFamily="18" charset="0"/>
              </a:rPr>
              <a:t> data yang </a:t>
            </a:r>
            <a:r>
              <a:rPr lang="en-ID" sz="1400" b="0" i="0" u="none" strike="noStrike" dirty="0" err="1">
                <a:solidFill>
                  <a:srgbClr val="444444"/>
                </a:solidFill>
                <a:effectLst/>
                <a:latin typeface="Times New Roman" panose="02020603050405020304" pitchFamily="18" charset="0"/>
              </a:rPr>
              <a:t>memiliki</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properti</a:t>
            </a:r>
            <a:r>
              <a:rPr lang="en-ID" sz="1400" b="0" i="0" u="none" strike="noStrike" dirty="0">
                <a:solidFill>
                  <a:srgbClr val="444444"/>
                </a:solidFill>
                <a:effectLst/>
                <a:latin typeface="Times New Roman" panose="02020603050405020304" pitchFamily="18" charset="0"/>
              </a:rPr>
              <a:t> FIFO (first in, first out). </a:t>
            </a:r>
            <a:r>
              <a:rPr lang="en-ID" sz="1400" b="0" i="0" u="none" strike="noStrike" dirty="0" err="1">
                <a:solidFill>
                  <a:srgbClr val="444444"/>
                </a:solidFill>
                <a:effectLst/>
                <a:latin typeface="Times New Roman" panose="02020603050405020304" pitchFamily="18" charset="0"/>
              </a:rPr>
              <a:t>Operasi</a:t>
            </a:r>
            <a:r>
              <a:rPr lang="en-ID" sz="1400" b="0" i="0" u="none" strike="noStrike" dirty="0">
                <a:solidFill>
                  <a:srgbClr val="444444"/>
                </a:solidFill>
                <a:effectLst/>
                <a:latin typeface="Times New Roman" panose="02020603050405020304" pitchFamily="18" charset="0"/>
              </a:rPr>
              <a:t> yang </a:t>
            </a:r>
            <a:r>
              <a:rPr lang="en-ID" sz="1400" b="0" i="0" u="none" strike="noStrike" dirty="0" err="1">
                <a:solidFill>
                  <a:srgbClr val="444444"/>
                </a:solidFill>
                <a:effectLst/>
                <a:latin typeface="Times New Roman" panose="02020603050405020304" pitchFamily="18" charset="0"/>
              </a:rPr>
              <a:t>dapat</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dilakukan</a:t>
            </a:r>
            <a:r>
              <a:rPr lang="en-ID" sz="1400" b="0" i="0" u="none" strike="noStrike" dirty="0">
                <a:solidFill>
                  <a:srgbClr val="444444"/>
                </a:solidFill>
                <a:effectLst/>
                <a:latin typeface="Times New Roman" panose="02020603050405020304" pitchFamily="18" charset="0"/>
              </a:rPr>
              <a:t> </a:t>
            </a:r>
            <a:r>
              <a:rPr lang="en-ID" sz="1400" b="0" i="0" u="none" strike="noStrike" dirty="0" err="1">
                <a:solidFill>
                  <a:srgbClr val="444444"/>
                </a:solidFill>
                <a:effectLst/>
                <a:latin typeface="Times New Roman" panose="02020603050405020304" pitchFamily="18" charset="0"/>
              </a:rPr>
              <a:t>adalah</a:t>
            </a:r>
            <a:r>
              <a:rPr lang="en-ID" sz="1400" b="0" i="0" u="none" strike="noStrike" dirty="0">
                <a:solidFill>
                  <a:srgbClr val="444444"/>
                </a:solidFill>
                <a:effectLst/>
                <a:latin typeface="Times New Roman" panose="02020603050405020304" pitchFamily="18" charset="0"/>
              </a:rPr>
              <a:t> enqueue dan dequeue.</a:t>
            </a:r>
          </a:p>
          <a:p>
            <a:pPr marL="182880" lvl="0" indent="0" algn="l" rtl="0">
              <a:spcBef>
                <a:spcPts val="0"/>
              </a:spcBef>
              <a:spcAft>
                <a:spcPts val="1200"/>
              </a:spcAft>
              <a:buClr>
                <a:srgbClr val="000000"/>
              </a:buClr>
              <a:buSzPts val="1100"/>
              <a:buFont typeface="Arial"/>
              <a:buNone/>
            </a:pPr>
            <a:endParaRPr sz="1400" dirty="0"/>
          </a:p>
        </p:txBody>
      </p:sp>
      <p:sp>
        <p:nvSpPr>
          <p:cNvPr id="3398" name="Google Shape;3398;p70"/>
          <p:cNvSpPr txBox="1">
            <a:spLocks noGrp="1"/>
          </p:cNvSpPr>
          <p:nvPr>
            <p:ph type="title"/>
          </p:nvPr>
        </p:nvSpPr>
        <p:spPr>
          <a:xfrm flipH="1">
            <a:off x="921847" y="-262360"/>
            <a:ext cx="3714300" cy="103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Kesimpulan</a:t>
            </a:r>
            <a:endParaRPr dirty="0"/>
          </a:p>
        </p:txBody>
      </p:sp>
      <p:grpSp>
        <p:nvGrpSpPr>
          <p:cNvPr id="3422" name="Google Shape;3422;p70"/>
          <p:cNvGrpSpPr/>
          <p:nvPr/>
        </p:nvGrpSpPr>
        <p:grpSpPr>
          <a:xfrm rot="-1812633">
            <a:off x="1726519" y="4744943"/>
            <a:ext cx="1654023" cy="540024"/>
            <a:chOff x="2564525" y="5223525"/>
            <a:chExt cx="2556110" cy="834547"/>
          </a:xfrm>
        </p:grpSpPr>
        <p:sp>
          <p:nvSpPr>
            <p:cNvPr id="3423" name="Google Shape;3423;p70"/>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70"/>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70"/>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70"/>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70"/>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70"/>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70"/>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70"/>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70"/>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70"/>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3" name="Google Shape;3433;p70"/>
          <p:cNvGrpSpPr/>
          <p:nvPr/>
        </p:nvGrpSpPr>
        <p:grpSpPr>
          <a:xfrm rot="2958166">
            <a:off x="3452279" y="-360522"/>
            <a:ext cx="1719766" cy="916422"/>
            <a:chOff x="7463504" y="3075665"/>
            <a:chExt cx="2603050" cy="1387103"/>
          </a:xfrm>
        </p:grpSpPr>
        <p:sp>
          <p:nvSpPr>
            <p:cNvPr id="3434" name="Google Shape;3434;p70"/>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70"/>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70"/>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70"/>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70"/>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70"/>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70"/>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70"/>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70"/>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70"/>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70"/>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70"/>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70"/>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70"/>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70"/>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70"/>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70"/>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70"/>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70"/>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70"/>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70"/>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70"/>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70"/>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70"/>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70"/>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70"/>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70"/>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70"/>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70"/>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70"/>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70"/>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70"/>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70"/>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00"/>
        <p:cNvGrpSpPr/>
        <p:nvPr/>
      </p:nvGrpSpPr>
      <p:grpSpPr>
        <a:xfrm>
          <a:off x="0" y="0"/>
          <a:ext cx="0" cy="0"/>
          <a:chOff x="0" y="0"/>
          <a:chExt cx="0" cy="0"/>
        </a:xfrm>
      </p:grpSpPr>
      <p:sp>
        <p:nvSpPr>
          <p:cNvPr id="2901" name="Google Shape;2901;p63"/>
          <p:cNvSpPr txBox="1">
            <a:spLocks noGrp="1"/>
          </p:cNvSpPr>
          <p:nvPr>
            <p:ph type="body" idx="1"/>
          </p:nvPr>
        </p:nvSpPr>
        <p:spPr>
          <a:xfrm>
            <a:off x="1043149" y="435550"/>
            <a:ext cx="2599631" cy="24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highlight>
                  <a:schemeClr val="dk2"/>
                </a:highlight>
              </a:rPr>
              <a:t>T</a:t>
            </a:r>
            <a:r>
              <a:rPr lang="en-US" sz="3600" dirty="0" err="1">
                <a:highlight>
                  <a:schemeClr val="dk2"/>
                </a:highlight>
              </a:rPr>
              <a:t>erima</a:t>
            </a:r>
            <a:r>
              <a:rPr lang="en-US" sz="3600" dirty="0">
                <a:highlight>
                  <a:schemeClr val="dk2"/>
                </a:highlight>
              </a:rPr>
              <a:t> </a:t>
            </a:r>
            <a:r>
              <a:rPr lang="en-US" sz="3600" dirty="0" err="1">
                <a:highlight>
                  <a:schemeClr val="dk2"/>
                </a:highlight>
              </a:rPr>
              <a:t>Kasih</a:t>
            </a:r>
            <a:endParaRPr sz="3600" dirty="0">
              <a:highlight>
                <a:schemeClr val="dk2"/>
              </a:highlight>
            </a:endParaRPr>
          </a:p>
        </p:txBody>
      </p:sp>
      <p:grpSp>
        <p:nvGrpSpPr>
          <p:cNvPr id="2902" name="Google Shape;2902;p63"/>
          <p:cNvGrpSpPr/>
          <p:nvPr/>
        </p:nvGrpSpPr>
        <p:grpSpPr>
          <a:xfrm flipH="1">
            <a:off x="5039629" y="357516"/>
            <a:ext cx="1511271" cy="1240250"/>
            <a:chOff x="4378825" y="211750"/>
            <a:chExt cx="2040880" cy="1665660"/>
          </a:xfrm>
        </p:grpSpPr>
        <p:sp>
          <p:nvSpPr>
            <p:cNvPr id="2903" name="Google Shape;2903;p63"/>
            <p:cNvSpPr/>
            <p:nvPr/>
          </p:nvSpPr>
          <p:spPr>
            <a:xfrm>
              <a:off x="4391575" y="211750"/>
              <a:ext cx="2028130" cy="1665660"/>
            </a:xfrm>
            <a:custGeom>
              <a:avLst/>
              <a:gdLst/>
              <a:ahLst/>
              <a:cxnLst/>
              <a:rect l="l" t="t" r="r" b="b"/>
              <a:pathLst>
                <a:path w="48903" h="40163" extrusionOk="0">
                  <a:moveTo>
                    <a:pt x="33425" y="0"/>
                  </a:moveTo>
                  <a:cubicBezTo>
                    <a:pt x="27454" y="0"/>
                    <a:pt x="23451" y="3770"/>
                    <a:pt x="21216" y="6772"/>
                  </a:cubicBezTo>
                  <a:cubicBezTo>
                    <a:pt x="19214" y="5338"/>
                    <a:pt x="16379" y="3903"/>
                    <a:pt x="13010" y="3903"/>
                  </a:cubicBezTo>
                  <a:cubicBezTo>
                    <a:pt x="10208" y="3937"/>
                    <a:pt x="7506" y="4837"/>
                    <a:pt x="5304" y="6538"/>
                  </a:cubicBezTo>
                  <a:cubicBezTo>
                    <a:pt x="2869" y="8206"/>
                    <a:pt x="1235" y="10775"/>
                    <a:pt x="768" y="13710"/>
                  </a:cubicBezTo>
                  <a:cubicBezTo>
                    <a:pt x="1" y="19047"/>
                    <a:pt x="3170" y="24551"/>
                    <a:pt x="5972" y="28221"/>
                  </a:cubicBezTo>
                  <a:cubicBezTo>
                    <a:pt x="11476" y="35392"/>
                    <a:pt x="23050" y="40163"/>
                    <a:pt x="28321" y="40163"/>
                  </a:cubicBezTo>
                  <a:cubicBezTo>
                    <a:pt x="28921" y="40163"/>
                    <a:pt x="29488" y="40096"/>
                    <a:pt x="30055" y="39929"/>
                  </a:cubicBezTo>
                  <a:cubicBezTo>
                    <a:pt x="32791" y="39162"/>
                    <a:pt x="40229" y="32891"/>
                    <a:pt x="43699" y="25352"/>
                  </a:cubicBezTo>
                  <a:cubicBezTo>
                    <a:pt x="48902" y="14077"/>
                    <a:pt x="47768" y="5271"/>
                    <a:pt x="40730" y="1835"/>
                  </a:cubicBezTo>
                  <a:cubicBezTo>
                    <a:pt x="38462" y="668"/>
                    <a:pt x="35960" y="34"/>
                    <a:pt x="33425" y="0"/>
                  </a:cubicBezTo>
                  <a:close/>
                </a:path>
              </a:pathLst>
            </a:custGeom>
            <a:solidFill>
              <a:schemeClr val="accent4"/>
            </a:solidFill>
            <a:ln>
              <a:noFill/>
            </a:ln>
            <a:effectLst>
              <a:outerShdw dist="66675" dir="3000000" algn="bl" rotWithShape="0">
                <a:schemeClr val="dk1">
                  <a:alpha val="8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3"/>
            <p:cNvSpPr/>
            <p:nvPr/>
          </p:nvSpPr>
          <p:spPr>
            <a:xfrm>
              <a:off x="4378825" y="325250"/>
              <a:ext cx="1932792" cy="1438652"/>
            </a:xfrm>
            <a:custGeom>
              <a:avLst/>
              <a:gdLst/>
              <a:ahLst/>
              <a:cxnLst/>
              <a:rect l="l" t="t" r="r" b="b"/>
              <a:pathLst>
                <a:path w="45400" h="33793" extrusionOk="0">
                  <a:moveTo>
                    <a:pt x="32960" y="0"/>
                  </a:moveTo>
                  <a:cubicBezTo>
                    <a:pt x="25159" y="0"/>
                    <a:pt x="21449" y="8575"/>
                    <a:pt x="21449" y="8575"/>
                  </a:cubicBezTo>
                  <a:cubicBezTo>
                    <a:pt x="21449" y="8575"/>
                    <a:pt x="17737" y="3902"/>
                    <a:pt x="12511" y="3902"/>
                  </a:cubicBezTo>
                  <a:cubicBezTo>
                    <a:pt x="10714" y="3902"/>
                    <a:pt x="8738" y="4455"/>
                    <a:pt x="6672" y="5940"/>
                  </a:cubicBezTo>
                  <a:cubicBezTo>
                    <a:pt x="1" y="10743"/>
                    <a:pt x="5004" y="19149"/>
                    <a:pt x="8040" y="23119"/>
                  </a:cubicBezTo>
                  <a:cubicBezTo>
                    <a:pt x="13149" y="29788"/>
                    <a:pt x="23898" y="33792"/>
                    <a:pt x="27831" y="33792"/>
                  </a:cubicBezTo>
                  <a:cubicBezTo>
                    <a:pt x="28187" y="33792"/>
                    <a:pt x="28486" y="33759"/>
                    <a:pt x="28721" y="33693"/>
                  </a:cubicBezTo>
                  <a:cubicBezTo>
                    <a:pt x="30189" y="33260"/>
                    <a:pt x="37027" y="28022"/>
                    <a:pt x="40330" y="20851"/>
                  </a:cubicBezTo>
                  <a:cubicBezTo>
                    <a:pt x="43599" y="13746"/>
                    <a:pt x="45400" y="4706"/>
                    <a:pt x="38862" y="1503"/>
                  </a:cubicBezTo>
                  <a:cubicBezTo>
                    <a:pt x="36684" y="436"/>
                    <a:pt x="34718" y="0"/>
                    <a:pt x="32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3"/>
            <p:cNvSpPr/>
            <p:nvPr/>
          </p:nvSpPr>
          <p:spPr>
            <a:xfrm>
              <a:off x="4933858" y="940614"/>
              <a:ext cx="312703" cy="286741"/>
            </a:xfrm>
            <a:custGeom>
              <a:avLst/>
              <a:gdLst/>
              <a:ahLst/>
              <a:cxnLst/>
              <a:rect l="l" t="t" r="r" b="b"/>
              <a:pathLst>
                <a:path w="7540" h="6914" extrusionOk="0">
                  <a:moveTo>
                    <a:pt x="7124" y="0"/>
                  </a:moveTo>
                  <a:cubicBezTo>
                    <a:pt x="7107" y="0"/>
                    <a:pt x="7090" y="2"/>
                    <a:pt x="7072" y="5"/>
                  </a:cubicBezTo>
                  <a:cubicBezTo>
                    <a:pt x="6906" y="5"/>
                    <a:pt x="6772" y="71"/>
                    <a:pt x="6705" y="238"/>
                  </a:cubicBezTo>
                  <a:lnTo>
                    <a:pt x="6672" y="238"/>
                  </a:lnTo>
                  <a:lnTo>
                    <a:pt x="6672" y="372"/>
                  </a:lnTo>
                  <a:cubicBezTo>
                    <a:pt x="6672" y="405"/>
                    <a:pt x="6672" y="572"/>
                    <a:pt x="6605" y="872"/>
                  </a:cubicBezTo>
                  <a:cubicBezTo>
                    <a:pt x="6605" y="1005"/>
                    <a:pt x="6572" y="1206"/>
                    <a:pt x="6539" y="1406"/>
                  </a:cubicBezTo>
                  <a:cubicBezTo>
                    <a:pt x="6472" y="1639"/>
                    <a:pt x="6439" y="1773"/>
                    <a:pt x="6405" y="2006"/>
                  </a:cubicBezTo>
                  <a:lnTo>
                    <a:pt x="6372" y="2106"/>
                  </a:lnTo>
                  <a:cubicBezTo>
                    <a:pt x="6272" y="2373"/>
                    <a:pt x="6205" y="2640"/>
                    <a:pt x="6105" y="2907"/>
                  </a:cubicBezTo>
                  <a:cubicBezTo>
                    <a:pt x="5972" y="3174"/>
                    <a:pt x="5838" y="3407"/>
                    <a:pt x="5671" y="3641"/>
                  </a:cubicBezTo>
                  <a:lnTo>
                    <a:pt x="5538" y="3807"/>
                  </a:lnTo>
                  <a:lnTo>
                    <a:pt x="5371" y="3941"/>
                  </a:lnTo>
                  <a:cubicBezTo>
                    <a:pt x="5304" y="4008"/>
                    <a:pt x="5271" y="4041"/>
                    <a:pt x="5204" y="4074"/>
                  </a:cubicBezTo>
                  <a:lnTo>
                    <a:pt x="5038" y="4174"/>
                  </a:lnTo>
                  <a:lnTo>
                    <a:pt x="4904" y="4174"/>
                  </a:lnTo>
                  <a:cubicBezTo>
                    <a:pt x="4871" y="4208"/>
                    <a:pt x="4837" y="4208"/>
                    <a:pt x="4804" y="4208"/>
                  </a:cubicBezTo>
                  <a:cubicBezTo>
                    <a:pt x="4804" y="4241"/>
                    <a:pt x="4771" y="4241"/>
                    <a:pt x="4737" y="4241"/>
                  </a:cubicBezTo>
                  <a:lnTo>
                    <a:pt x="4337" y="4274"/>
                  </a:lnTo>
                  <a:lnTo>
                    <a:pt x="4104" y="4274"/>
                  </a:lnTo>
                  <a:cubicBezTo>
                    <a:pt x="4004" y="4274"/>
                    <a:pt x="3903" y="4274"/>
                    <a:pt x="3837" y="4241"/>
                  </a:cubicBezTo>
                  <a:lnTo>
                    <a:pt x="3603" y="4174"/>
                  </a:lnTo>
                  <a:cubicBezTo>
                    <a:pt x="3570" y="4174"/>
                    <a:pt x="3537" y="4141"/>
                    <a:pt x="3503" y="4141"/>
                  </a:cubicBezTo>
                  <a:lnTo>
                    <a:pt x="3403" y="4074"/>
                  </a:lnTo>
                  <a:cubicBezTo>
                    <a:pt x="3136" y="3941"/>
                    <a:pt x="2903" y="3774"/>
                    <a:pt x="2669" y="3574"/>
                  </a:cubicBezTo>
                  <a:cubicBezTo>
                    <a:pt x="2469" y="3374"/>
                    <a:pt x="2269" y="3174"/>
                    <a:pt x="2069" y="2940"/>
                  </a:cubicBezTo>
                  <a:cubicBezTo>
                    <a:pt x="1902" y="2707"/>
                    <a:pt x="1735" y="2473"/>
                    <a:pt x="1602" y="2240"/>
                  </a:cubicBezTo>
                  <a:cubicBezTo>
                    <a:pt x="1368" y="1873"/>
                    <a:pt x="1168" y="1472"/>
                    <a:pt x="1001" y="1072"/>
                  </a:cubicBezTo>
                  <a:lnTo>
                    <a:pt x="801" y="638"/>
                  </a:lnTo>
                  <a:cubicBezTo>
                    <a:pt x="743" y="464"/>
                    <a:pt x="583" y="365"/>
                    <a:pt x="410" y="365"/>
                  </a:cubicBezTo>
                  <a:cubicBezTo>
                    <a:pt x="385" y="365"/>
                    <a:pt x="360" y="367"/>
                    <a:pt x="334" y="372"/>
                  </a:cubicBezTo>
                  <a:cubicBezTo>
                    <a:pt x="234" y="405"/>
                    <a:pt x="134" y="472"/>
                    <a:pt x="67" y="538"/>
                  </a:cubicBezTo>
                  <a:cubicBezTo>
                    <a:pt x="1" y="638"/>
                    <a:pt x="1" y="739"/>
                    <a:pt x="1" y="872"/>
                  </a:cubicBezTo>
                  <a:lnTo>
                    <a:pt x="67" y="1072"/>
                  </a:lnTo>
                  <a:cubicBezTo>
                    <a:pt x="67" y="1172"/>
                    <a:pt x="101" y="1272"/>
                    <a:pt x="134" y="1406"/>
                  </a:cubicBezTo>
                  <a:lnTo>
                    <a:pt x="134" y="1472"/>
                  </a:lnTo>
                  <a:cubicBezTo>
                    <a:pt x="268" y="1906"/>
                    <a:pt x="434" y="2340"/>
                    <a:pt x="634" y="2740"/>
                  </a:cubicBezTo>
                  <a:cubicBezTo>
                    <a:pt x="768" y="3007"/>
                    <a:pt x="901" y="3274"/>
                    <a:pt x="1068" y="3541"/>
                  </a:cubicBezTo>
                  <a:lnTo>
                    <a:pt x="134" y="4508"/>
                  </a:lnTo>
                  <a:cubicBezTo>
                    <a:pt x="1" y="4675"/>
                    <a:pt x="1" y="4908"/>
                    <a:pt x="134" y="5075"/>
                  </a:cubicBezTo>
                  <a:cubicBezTo>
                    <a:pt x="218" y="5142"/>
                    <a:pt x="318" y="5175"/>
                    <a:pt x="418" y="5175"/>
                  </a:cubicBezTo>
                  <a:cubicBezTo>
                    <a:pt x="518" y="5175"/>
                    <a:pt x="618" y="5142"/>
                    <a:pt x="701" y="5075"/>
                  </a:cubicBezTo>
                  <a:lnTo>
                    <a:pt x="1568" y="4174"/>
                  </a:lnTo>
                  <a:cubicBezTo>
                    <a:pt x="1669" y="4274"/>
                    <a:pt x="1769" y="4375"/>
                    <a:pt x="1869" y="4475"/>
                  </a:cubicBezTo>
                  <a:cubicBezTo>
                    <a:pt x="2069" y="4675"/>
                    <a:pt x="2302" y="4875"/>
                    <a:pt x="2569" y="5042"/>
                  </a:cubicBezTo>
                  <a:lnTo>
                    <a:pt x="2035" y="6042"/>
                  </a:lnTo>
                  <a:cubicBezTo>
                    <a:pt x="1779" y="6299"/>
                    <a:pt x="2174" y="6620"/>
                    <a:pt x="2469" y="6620"/>
                  </a:cubicBezTo>
                  <a:cubicBezTo>
                    <a:pt x="2597" y="6620"/>
                    <a:pt x="2706" y="6560"/>
                    <a:pt x="2736" y="6409"/>
                  </a:cubicBezTo>
                  <a:lnTo>
                    <a:pt x="3270" y="5375"/>
                  </a:lnTo>
                  <a:lnTo>
                    <a:pt x="3503" y="5442"/>
                  </a:lnTo>
                  <a:cubicBezTo>
                    <a:pt x="3703" y="5509"/>
                    <a:pt x="3870" y="5509"/>
                    <a:pt x="4070" y="5542"/>
                  </a:cubicBezTo>
                  <a:lnTo>
                    <a:pt x="4437" y="5542"/>
                  </a:lnTo>
                  <a:lnTo>
                    <a:pt x="4504" y="6543"/>
                  </a:lnTo>
                  <a:cubicBezTo>
                    <a:pt x="4504" y="6756"/>
                    <a:pt x="4671" y="6914"/>
                    <a:pt x="4853" y="6914"/>
                  </a:cubicBezTo>
                  <a:cubicBezTo>
                    <a:pt x="4870" y="6914"/>
                    <a:pt x="4887" y="6913"/>
                    <a:pt x="4904" y="6910"/>
                  </a:cubicBezTo>
                  <a:cubicBezTo>
                    <a:pt x="5004" y="6910"/>
                    <a:pt x="5104" y="6876"/>
                    <a:pt x="5171" y="6776"/>
                  </a:cubicBezTo>
                  <a:cubicBezTo>
                    <a:pt x="5238" y="6710"/>
                    <a:pt x="5304" y="6609"/>
                    <a:pt x="5271" y="6509"/>
                  </a:cubicBezTo>
                  <a:lnTo>
                    <a:pt x="5238" y="5409"/>
                  </a:lnTo>
                  <a:cubicBezTo>
                    <a:pt x="5371" y="5375"/>
                    <a:pt x="5505" y="5309"/>
                    <a:pt x="5605" y="5242"/>
                  </a:cubicBezTo>
                  <a:lnTo>
                    <a:pt x="5738" y="5175"/>
                  </a:lnTo>
                  <a:cubicBezTo>
                    <a:pt x="5905" y="5108"/>
                    <a:pt x="6038" y="4975"/>
                    <a:pt x="6172" y="4842"/>
                  </a:cubicBezTo>
                  <a:lnTo>
                    <a:pt x="6439" y="4608"/>
                  </a:lnTo>
                  <a:lnTo>
                    <a:pt x="6605" y="4375"/>
                  </a:lnTo>
                  <a:cubicBezTo>
                    <a:pt x="6839" y="4041"/>
                    <a:pt x="7006" y="3674"/>
                    <a:pt x="7139" y="3307"/>
                  </a:cubicBezTo>
                  <a:cubicBezTo>
                    <a:pt x="7239" y="3007"/>
                    <a:pt x="7339" y="2673"/>
                    <a:pt x="7406" y="2373"/>
                  </a:cubicBezTo>
                  <a:cubicBezTo>
                    <a:pt x="7473" y="1873"/>
                    <a:pt x="7506" y="1406"/>
                    <a:pt x="7506" y="905"/>
                  </a:cubicBezTo>
                  <a:cubicBezTo>
                    <a:pt x="7539" y="739"/>
                    <a:pt x="7506" y="538"/>
                    <a:pt x="7506" y="338"/>
                  </a:cubicBezTo>
                  <a:cubicBezTo>
                    <a:pt x="7476" y="155"/>
                    <a:pt x="7306" y="0"/>
                    <a:pt x="7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3"/>
            <p:cNvSpPr/>
            <p:nvPr/>
          </p:nvSpPr>
          <p:spPr>
            <a:xfrm>
              <a:off x="5561904" y="823208"/>
              <a:ext cx="348659" cy="308514"/>
            </a:xfrm>
            <a:custGeom>
              <a:avLst/>
              <a:gdLst/>
              <a:ahLst/>
              <a:cxnLst/>
              <a:rect l="l" t="t" r="r" b="b"/>
              <a:pathLst>
                <a:path w="8407" h="7439" extrusionOk="0">
                  <a:moveTo>
                    <a:pt x="6972" y="0"/>
                  </a:moveTo>
                  <a:cubicBezTo>
                    <a:pt x="6772" y="0"/>
                    <a:pt x="6606" y="134"/>
                    <a:pt x="6572" y="367"/>
                  </a:cubicBezTo>
                  <a:lnTo>
                    <a:pt x="6472" y="834"/>
                  </a:lnTo>
                  <a:cubicBezTo>
                    <a:pt x="6405" y="1268"/>
                    <a:pt x="6305" y="1668"/>
                    <a:pt x="6172" y="2102"/>
                  </a:cubicBezTo>
                  <a:cubicBezTo>
                    <a:pt x="6105" y="2369"/>
                    <a:pt x="6005" y="2636"/>
                    <a:pt x="5872" y="2869"/>
                  </a:cubicBezTo>
                  <a:cubicBezTo>
                    <a:pt x="5772" y="3136"/>
                    <a:pt x="5605" y="3403"/>
                    <a:pt x="5471" y="3670"/>
                  </a:cubicBezTo>
                  <a:cubicBezTo>
                    <a:pt x="5305" y="3903"/>
                    <a:pt x="5104" y="4137"/>
                    <a:pt x="4871" y="4337"/>
                  </a:cubicBezTo>
                  <a:lnTo>
                    <a:pt x="4804" y="4403"/>
                  </a:lnTo>
                  <a:lnTo>
                    <a:pt x="4704" y="4470"/>
                  </a:lnTo>
                  <a:lnTo>
                    <a:pt x="4471" y="4570"/>
                  </a:lnTo>
                  <a:cubicBezTo>
                    <a:pt x="4404" y="4637"/>
                    <a:pt x="4337" y="4670"/>
                    <a:pt x="4237" y="4670"/>
                  </a:cubicBezTo>
                  <a:cubicBezTo>
                    <a:pt x="4204" y="4704"/>
                    <a:pt x="4137" y="4704"/>
                    <a:pt x="4070" y="4737"/>
                  </a:cubicBezTo>
                  <a:lnTo>
                    <a:pt x="3603" y="4837"/>
                  </a:lnTo>
                  <a:lnTo>
                    <a:pt x="3337" y="4837"/>
                  </a:lnTo>
                  <a:cubicBezTo>
                    <a:pt x="3270" y="4804"/>
                    <a:pt x="3203" y="4770"/>
                    <a:pt x="3170" y="4770"/>
                  </a:cubicBezTo>
                  <a:cubicBezTo>
                    <a:pt x="3070" y="4770"/>
                    <a:pt x="3003" y="4737"/>
                    <a:pt x="2936" y="4670"/>
                  </a:cubicBezTo>
                  <a:lnTo>
                    <a:pt x="2769" y="4604"/>
                  </a:lnTo>
                  <a:lnTo>
                    <a:pt x="2603" y="4470"/>
                  </a:lnTo>
                  <a:cubicBezTo>
                    <a:pt x="2369" y="4270"/>
                    <a:pt x="2169" y="4070"/>
                    <a:pt x="2002" y="3836"/>
                  </a:cubicBezTo>
                  <a:cubicBezTo>
                    <a:pt x="1835" y="3636"/>
                    <a:pt x="1669" y="3403"/>
                    <a:pt x="1535" y="3169"/>
                  </a:cubicBezTo>
                  <a:lnTo>
                    <a:pt x="1469" y="3036"/>
                  </a:lnTo>
                  <a:cubicBezTo>
                    <a:pt x="1368" y="2836"/>
                    <a:pt x="1268" y="2669"/>
                    <a:pt x="1202" y="2502"/>
                  </a:cubicBezTo>
                  <a:cubicBezTo>
                    <a:pt x="1135" y="2369"/>
                    <a:pt x="1035" y="2135"/>
                    <a:pt x="1002" y="2002"/>
                  </a:cubicBezTo>
                  <a:cubicBezTo>
                    <a:pt x="868" y="1702"/>
                    <a:pt x="801" y="1535"/>
                    <a:pt x="801" y="1535"/>
                  </a:cubicBezTo>
                  <a:cubicBezTo>
                    <a:pt x="768" y="1335"/>
                    <a:pt x="601" y="1235"/>
                    <a:pt x="434" y="1235"/>
                  </a:cubicBezTo>
                  <a:lnTo>
                    <a:pt x="368" y="1235"/>
                  </a:lnTo>
                  <a:cubicBezTo>
                    <a:pt x="268" y="1235"/>
                    <a:pt x="168" y="1301"/>
                    <a:pt x="101" y="1368"/>
                  </a:cubicBezTo>
                  <a:cubicBezTo>
                    <a:pt x="34" y="1468"/>
                    <a:pt x="1" y="1568"/>
                    <a:pt x="1" y="1668"/>
                  </a:cubicBezTo>
                  <a:cubicBezTo>
                    <a:pt x="1" y="1668"/>
                    <a:pt x="34" y="1902"/>
                    <a:pt x="134" y="2269"/>
                  </a:cubicBezTo>
                  <a:cubicBezTo>
                    <a:pt x="234" y="2702"/>
                    <a:pt x="401" y="3169"/>
                    <a:pt x="601" y="3603"/>
                  </a:cubicBezTo>
                  <a:cubicBezTo>
                    <a:pt x="735" y="3903"/>
                    <a:pt x="868" y="4170"/>
                    <a:pt x="1068" y="4470"/>
                  </a:cubicBezTo>
                  <a:cubicBezTo>
                    <a:pt x="1268" y="4804"/>
                    <a:pt x="1535" y="5104"/>
                    <a:pt x="1835" y="5337"/>
                  </a:cubicBezTo>
                  <a:lnTo>
                    <a:pt x="2069" y="5571"/>
                  </a:lnTo>
                  <a:lnTo>
                    <a:pt x="2369" y="5704"/>
                  </a:lnTo>
                  <a:cubicBezTo>
                    <a:pt x="2536" y="5804"/>
                    <a:pt x="2703" y="5905"/>
                    <a:pt x="2870" y="5938"/>
                  </a:cubicBezTo>
                  <a:lnTo>
                    <a:pt x="3036" y="5971"/>
                  </a:lnTo>
                  <a:cubicBezTo>
                    <a:pt x="3170" y="6005"/>
                    <a:pt x="3303" y="6038"/>
                    <a:pt x="3403" y="6038"/>
                  </a:cubicBezTo>
                  <a:lnTo>
                    <a:pt x="3637" y="7105"/>
                  </a:lnTo>
                  <a:cubicBezTo>
                    <a:pt x="3670" y="7306"/>
                    <a:pt x="3837" y="7439"/>
                    <a:pt x="4004" y="7439"/>
                  </a:cubicBezTo>
                  <a:lnTo>
                    <a:pt x="4104" y="7439"/>
                  </a:lnTo>
                  <a:cubicBezTo>
                    <a:pt x="4304" y="7372"/>
                    <a:pt x="4437" y="7172"/>
                    <a:pt x="4404" y="6972"/>
                  </a:cubicBezTo>
                  <a:lnTo>
                    <a:pt x="4204" y="6005"/>
                  </a:lnTo>
                  <a:lnTo>
                    <a:pt x="4571" y="5871"/>
                  </a:lnTo>
                  <a:cubicBezTo>
                    <a:pt x="4771" y="5838"/>
                    <a:pt x="4938" y="5771"/>
                    <a:pt x="5071" y="5671"/>
                  </a:cubicBezTo>
                  <a:lnTo>
                    <a:pt x="5305" y="5538"/>
                  </a:lnTo>
                  <a:lnTo>
                    <a:pt x="6072" y="6405"/>
                  </a:lnTo>
                  <a:cubicBezTo>
                    <a:pt x="6160" y="6493"/>
                    <a:pt x="6267" y="6535"/>
                    <a:pt x="6372" y="6535"/>
                  </a:cubicBezTo>
                  <a:cubicBezTo>
                    <a:pt x="6467" y="6535"/>
                    <a:pt x="6560" y="6501"/>
                    <a:pt x="6639" y="6438"/>
                  </a:cubicBezTo>
                  <a:cubicBezTo>
                    <a:pt x="6806" y="6305"/>
                    <a:pt x="6806" y="6038"/>
                    <a:pt x="6672" y="5871"/>
                  </a:cubicBezTo>
                  <a:lnTo>
                    <a:pt x="5905" y="5037"/>
                  </a:lnTo>
                  <a:cubicBezTo>
                    <a:pt x="6105" y="4804"/>
                    <a:pt x="6305" y="4570"/>
                    <a:pt x="6472" y="4303"/>
                  </a:cubicBezTo>
                  <a:cubicBezTo>
                    <a:pt x="6539" y="4203"/>
                    <a:pt x="6606" y="4103"/>
                    <a:pt x="6672" y="3970"/>
                  </a:cubicBezTo>
                  <a:lnTo>
                    <a:pt x="7740" y="4604"/>
                  </a:lnTo>
                  <a:cubicBezTo>
                    <a:pt x="7812" y="4640"/>
                    <a:pt x="7888" y="4658"/>
                    <a:pt x="7960" y="4658"/>
                  </a:cubicBezTo>
                  <a:cubicBezTo>
                    <a:pt x="8090" y="4658"/>
                    <a:pt x="8209" y="4599"/>
                    <a:pt x="8273" y="4470"/>
                  </a:cubicBezTo>
                  <a:cubicBezTo>
                    <a:pt x="8407" y="4303"/>
                    <a:pt x="8340" y="4037"/>
                    <a:pt x="8140" y="3936"/>
                  </a:cubicBezTo>
                  <a:lnTo>
                    <a:pt x="6972" y="3203"/>
                  </a:lnTo>
                  <a:cubicBezTo>
                    <a:pt x="7073" y="2936"/>
                    <a:pt x="7139" y="2636"/>
                    <a:pt x="7206" y="2335"/>
                  </a:cubicBezTo>
                  <a:cubicBezTo>
                    <a:pt x="7306" y="1902"/>
                    <a:pt x="7373" y="1435"/>
                    <a:pt x="7406" y="968"/>
                  </a:cubicBezTo>
                  <a:lnTo>
                    <a:pt x="7406" y="901"/>
                  </a:lnTo>
                  <a:cubicBezTo>
                    <a:pt x="7406" y="801"/>
                    <a:pt x="7406" y="701"/>
                    <a:pt x="7406" y="567"/>
                  </a:cubicBezTo>
                  <a:lnTo>
                    <a:pt x="7406" y="401"/>
                  </a:lnTo>
                  <a:cubicBezTo>
                    <a:pt x="7373" y="200"/>
                    <a:pt x="7239" y="34"/>
                    <a:pt x="7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7" name="Google Shape;2907;p63"/>
          <p:cNvGrpSpPr/>
          <p:nvPr/>
        </p:nvGrpSpPr>
        <p:grpSpPr>
          <a:xfrm>
            <a:off x="-556387" y="3862886"/>
            <a:ext cx="1693701" cy="857873"/>
            <a:chOff x="0" y="6078527"/>
            <a:chExt cx="2501774" cy="1267169"/>
          </a:xfrm>
        </p:grpSpPr>
        <p:sp>
          <p:nvSpPr>
            <p:cNvPr id="2908" name="Google Shape;2908;p63"/>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3"/>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3"/>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3"/>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3"/>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3"/>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63"/>
          <p:cNvGrpSpPr/>
          <p:nvPr/>
        </p:nvGrpSpPr>
        <p:grpSpPr>
          <a:xfrm rot="1030656">
            <a:off x="7981160" y="927996"/>
            <a:ext cx="1653964" cy="540005"/>
            <a:chOff x="2564525" y="5223525"/>
            <a:chExt cx="2556110" cy="834547"/>
          </a:xfrm>
        </p:grpSpPr>
        <p:sp>
          <p:nvSpPr>
            <p:cNvPr id="2915" name="Google Shape;2915;p63"/>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3"/>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3"/>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3"/>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3"/>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3"/>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3"/>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3"/>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3"/>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3"/>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64"/>
        <p:cNvGrpSpPr/>
        <p:nvPr/>
      </p:nvGrpSpPr>
      <p:grpSpPr>
        <a:xfrm>
          <a:off x="0" y="0"/>
          <a:ext cx="0" cy="0"/>
          <a:chOff x="0" y="0"/>
          <a:chExt cx="0" cy="0"/>
        </a:xfrm>
      </p:grpSpPr>
      <p:sp>
        <p:nvSpPr>
          <p:cNvPr id="3367" name="Google Shape;3367;p69"/>
          <p:cNvSpPr txBox="1">
            <a:spLocks noGrp="1"/>
          </p:cNvSpPr>
          <p:nvPr>
            <p:ph type="title" idx="2"/>
          </p:nvPr>
        </p:nvSpPr>
        <p:spPr>
          <a:xfrm>
            <a:off x="713225" y="539000"/>
            <a:ext cx="77175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team</a:t>
            </a:r>
            <a:endParaRPr/>
          </a:p>
        </p:txBody>
      </p:sp>
      <p:sp>
        <p:nvSpPr>
          <p:cNvPr id="3368" name="Google Shape;3368;p69"/>
          <p:cNvSpPr txBox="1">
            <a:spLocks noGrp="1"/>
          </p:cNvSpPr>
          <p:nvPr>
            <p:ph type="title" idx="3"/>
          </p:nvPr>
        </p:nvSpPr>
        <p:spPr>
          <a:xfrm>
            <a:off x="4671099" y="3109119"/>
            <a:ext cx="2415300" cy="41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dirty="0"/>
              <a:t>Rendika</a:t>
            </a:r>
            <a:endParaRPr sz="2000" dirty="0"/>
          </a:p>
        </p:txBody>
      </p:sp>
      <p:sp>
        <p:nvSpPr>
          <p:cNvPr id="3370" name="Google Shape;3370;p69"/>
          <p:cNvSpPr txBox="1">
            <a:spLocks noGrp="1"/>
          </p:cNvSpPr>
          <p:nvPr>
            <p:ph type="title" idx="5"/>
          </p:nvPr>
        </p:nvSpPr>
        <p:spPr>
          <a:xfrm>
            <a:off x="6670355" y="3084933"/>
            <a:ext cx="2415300" cy="41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dirty="0"/>
              <a:t>Ryanta</a:t>
            </a:r>
            <a:endParaRPr sz="2000" dirty="0"/>
          </a:p>
        </p:txBody>
      </p:sp>
      <p:grpSp>
        <p:nvGrpSpPr>
          <p:cNvPr id="3372" name="Google Shape;3372;p69"/>
          <p:cNvGrpSpPr/>
          <p:nvPr/>
        </p:nvGrpSpPr>
        <p:grpSpPr>
          <a:xfrm>
            <a:off x="-742512" y="406361"/>
            <a:ext cx="1693701" cy="857873"/>
            <a:chOff x="0" y="6078527"/>
            <a:chExt cx="2501774" cy="1267169"/>
          </a:xfrm>
        </p:grpSpPr>
        <p:sp>
          <p:nvSpPr>
            <p:cNvPr id="3373" name="Google Shape;3373;p69"/>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69"/>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69"/>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69"/>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69"/>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69"/>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9" name="Google Shape;3379;p69"/>
          <p:cNvGrpSpPr/>
          <p:nvPr/>
        </p:nvGrpSpPr>
        <p:grpSpPr>
          <a:xfrm rot="2084330">
            <a:off x="4257594" y="4882202"/>
            <a:ext cx="1653874" cy="539975"/>
            <a:chOff x="2564525" y="5223525"/>
            <a:chExt cx="2556110" cy="834547"/>
          </a:xfrm>
        </p:grpSpPr>
        <p:sp>
          <p:nvSpPr>
            <p:cNvPr id="3380" name="Google Shape;3380;p69"/>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69"/>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69"/>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69"/>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69"/>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69"/>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69"/>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69"/>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69"/>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69"/>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90" name="Google Shape;3390;p69"/>
          <p:cNvPicPr preferRelativeResize="0"/>
          <p:nvPr/>
        </p:nvPicPr>
        <p:blipFill rotWithShape="1">
          <a:blip r:embed="rId3">
            <a:alphaModFix/>
          </a:blip>
          <a:srcRect l="3633" t="1821" b="1811"/>
          <a:stretch/>
        </p:blipFill>
        <p:spPr>
          <a:xfrm>
            <a:off x="3123575" y="1547717"/>
            <a:ext cx="1448400" cy="1448400"/>
          </a:xfrm>
          <a:prstGeom prst="roundRect">
            <a:avLst>
              <a:gd name="adj" fmla="val 16667"/>
            </a:avLst>
          </a:prstGeom>
          <a:noFill/>
          <a:ln w="19050" cap="flat" cmpd="sng">
            <a:solidFill>
              <a:schemeClr val="dk1"/>
            </a:solidFill>
            <a:prstDash val="lgDash"/>
            <a:round/>
            <a:headEnd type="none" w="sm" len="sm"/>
            <a:tailEnd type="none" w="sm" len="sm"/>
          </a:ln>
        </p:spPr>
      </p:pic>
      <p:pic>
        <p:nvPicPr>
          <p:cNvPr id="3391" name="Google Shape;3391;p69"/>
          <p:cNvPicPr preferRelativeResize="0"/>
          <p:nvPr/>
        </p:nvPicPr>
        <p:blipFill>
          <a:blip r:embed="rId4">
            <a:extLst>
              <a:ext uri="{28A0092B-C50C-407E-A947-70E740481C1C}">
                <a14:useLocalDpi xmlns:a14="http://schemas.microsoft.com/office/drawing/2010/main" val="0"/>
              </a:ext>
            </a:extLst>
          </a:blip>
          <a:stretch>
            <a:fillRect/>
          </a:stretch>
        </p:blipFill>
        <p:spPr>
          <a:xfrm>
            <a:off x="951189" y="1547717"/>
            <a:ext cx="1448400" cy="1448399"/>
          </a:xfrm>
          <a:prstGeom prst="roundRect">
            <a:avLst>
              <a:gd name="adj" fmla="val 16667"/>
            </a:avLst>
          </a:prstGeom>
          <a:noFill/>
          <a:ln w="19050" cap="flat" cmpd="sng">
            <a:solidFill>
              <a:schemeClr val="dk1"/>
            </a:solidFill>
            <a:prstDash val="lgDash"/>
            <a:round/>
            <a:headEnd type="none" w="sm" len="sm"/>
            <a:tailEnd type="none" w="sm" len="sm"/>
          </a:ln>
        </p:spPr>
      </p:pic>
      <p:pic>
        <p:nvPicPr>
          <p:cNvPr id="3392" name="Google Shape;3392;p69"/>
          <p:cNvPicPr preferRelativeResize="0"/>
          <p:nvPr/>
        </p:nvPicPr>
        <p:blipFill>
          <a:blip r:embed="rId5">
            <a:extLst>
              <a:ext uri="{28A0092B-C50C-407E-A947-70E740481C1C}">
                <a14:useLocalDpi xmlns:a14="http://schemas.microsoft.com/office/drawing/2010/main" val="0"/>
              </a:ext>
            </a:extLst>
          </a:blip>
          <a:stretch>
            <a:fillRect/>
          </a:stretch>
        </p:blipFill>
        <p:spPr>
          <a:xfrm>
            <a:off x="5184752" y="1547717"/>
            <a:ext cx="1387994" cy="1448400"/>
          </a:xfrm>
          <a:prstGeom prst="roundRect">
            <a:avLst>
              <a:gd name="adj" fmla="val 16667"/>
            </a:avLst>
          </a:prstGeom>
          <a:noFill/>
          <a:ln w="19050" cap="flat" cmpd="sng">
            <a:solidFill>
              <a:schemeClr val="dk1"/>
            </a:solidFill>
            <a:prstDash val="lgDash"/>
            <a:round/>
            <a:headEnd type="none" w="sm" len="sm"/>
            <a:tailEnd type="none" w="sm" len="sm"/>
          </a:ln>
        </p:spPr>
      </p:pic>
      <p:pic>
        <p:nvPicPr>
          <p:cNvPr id="30" name="Google Shape;3392;p69"/>
          <p:cNvPicPr preferRelativeResize="0"/>
          <p:nvPr/>
        </p:nvPicPr>
        <p:blipFill>
          <a:blip r:embed="rId6">
            <a:extLst>
              <a:ext uri="{28A0092B-C50C-407E-A947-70E740481C1C}">
                <a14:useLocalDpi xmlns:a14="http://schemas.microsoft.com/office/drawing/2010/main" val="0"/>
              </a:ext>
            </a:extLst>
          </a:blip>
          <a:stretch>
            <a:fillRect/>
          </a:stretch>
        </p:blipFill>
        <p:spPr>
          <a:xfrm>
            <a:off x="7177090" y="1547717"/>
            <a:ext cx="1401831" cy="1448399"/>
          </a:xfrm>
          <a:prstGeom prst="roundRect">
            <a:avLst>
              <a:gd name="adj" fmla="val 16667"/>
            </a:avLst>
          </a:prstGeom>
          <a:noFill/>
          <a:ln w="19050" cap="flat" cmpd="sng">
            <a:solidFill>
              <a:schemeClr val="dk1"/>
            </a:solidFill>
            <a:prstDash val="lgDash"/>
            <a:round/>
            <a:headEnd type="none" w="sm" len="sm"/>
            <a:tailEnd type="none" w="sm" len="sm"/>
          </a:ln>
        </p:spPr>
      </p:pic>
      <p:sp>
        <p:nvSpPr>
          <p:cNvPr id="7" name="Title 6"/>
          <p:cNvSpPr>
            <a:spLocks noGrp="1"/>
          </p:cNvSpPr>
          <p:nvPr>
            <p:ph type="title"/>
          </p:nvPr>
        </p:nvSpPr>
        <p:spPr>
          <a:xfrm>
            <a:off x="467739" y="3083590"/>
            <a:ext cx="2415300" cy="415500"/>
          </a:xfrm>
        </p:spPr>
        <p:txBody>
          <a:bodyPr/>
          <a:lstStyle/>
          <a:p>
            <a:r>
              <a:rPr lang="en-US" sz="2000" dirty="0"/>
              <a:t>Farhan</a:t>
            </a:r>
          </a:p>
        </p:txBody>
      </p:sp>
      <p:sp>
        <p:nvSpPr>
          <p:cNvPr id="40" name="Google Shape;3368;p69"/>
          <p:cNvSpPr txBox="1">
            <a:spLocks/>
          </p:cNvSpPr>
          <p:nvPr/>
        </p:nvSpPr>
        <p:spPr>
          <a:xfrm>
            <a:off x="2637580" y="3096139"/>
            <a:ext cx="2415300" cy="41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300"/>
              <a:buFont typeface="Dancing Script"/>
              <a:buNone/>
              <a:defRPr sz="3100" b="1" i="0" u="none" strike="noStrike" cap="none">
                <a:solidFill>
                  <a:schemeClr val="dk1"/>
                </a:solidFill>
                <a:highlight>
                  <a:schemeClr val="dk2"/>
                </a:highlight>
                <a:latin typeface="Dancing Script"/>
                <a:ea typeface="Dancing Script"/>
                <a:cs typeface="Dancing Script"/>
                <a:sym typeface="Dancing Script"/>
              </a:defRPr>
            </a:lvl1pPr>
            <a:lvl2pPr marR="0" lvl="1" algn="ctr"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2pPr>
            <a:lvl3pPr marR="0" lvl="2" algn="ctr"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3pPr>
            <a:lvl4pPr marR="0" lvl="3" algn="ctr"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4pPr>
            <a:lvl5pPr marR="0" lvl="4" algn="ctr"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5pPr>
            <a:lvl6pPr marR="0" lvl="5" algn="ctr"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6pPr>
            <a:lvl7pPr marR="0" lvl="6" algn="ctr"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7pPr>
            <a:lvl8pPr marR="0" lvl="7" algn="ctr"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8pPr>
            <a:lvl9pPr marR="0" lvl="8" algn="ctr" rtl="0">
              <a:lnSpc>
                <a:spcPct val="100000"/>
              </a:lnSpc>
              <a:spcBef>
                <a:spcPts val="0"/>
              </a:spcBef>
              <a:spcAft>
                <a:spcPts val="0"/>
              </a:spcAft>
              <a:buClr>
                <a:schemeClr val="dk1"/>
              </a:buClr>
              <a:buSzPts val="4300"/>
              <a:buFont typeface="Dancing Script"/>
              <a:buNone/>
              <a:defRPr sz="4300" b="0" i="0" u="none" strike="noStrike" cap="none">
                <a:solidFill>
                  <a:schemeClr val="dk1"/>
                </a:solidFill>
                <a:latin typeface="Dancing Script"/>
                <a:ea typeface="Dancing Script"/>
                <a:cs typeface="Dancing Script"/>
                <a:sym typeface="Dancing Script"/>
              </a:defRPr>
            </a:lvl9pPr>
          </a:lstStyle>
          <a:p>
            <a:pPr>
              <a:buSzPts val="1100"/>
              <a:buFont typeface="Arial"/>
              <a:buNone/>
            </a:pPr>
            <a:r>
              <a:rPr lang="en-US" sz="2000" dirty="0" err="1"/>
              <a:t>Ozam</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8"/>
        <p:cNvGrpSpPr/>
        <p:nvPr/>
      </p:nvGrpSpPr>
      <p:grpSpPr>
        <a:xfrm>
          <a:off x="0" y="0"/>
          <a:ext cx="0" cy="0"/>
          <a:chOff x="0" y="0"/>
          <a:chExt cx="0" cy="0"/>
        </a:xfrm>
      </p:grpSpPr>
      <p:grpSp>
        <p:nvGrpSpPr>
          <p:cNvPr id="2076" name="Google Shape;2076;p51"/>
          <p:cNvGrpSpPr/>
          <p:nvPr/>
        </p:nvGrpSpPr>
        <p:grpSpPr>
          <a:xfrm rot="390124">
            <a:off x="-711125" y="318230"/>
            <a:ext cx="1719442" cy="916249"/>
            <a:chOff x="7463504" y="3075665"/>
            <a:chExt cx="2603050" cy="1387103"/>
          </a:xfrm>
        </p:grpSpPr>
        <p:sp>
          <p:nvSpPr>
            <p:cNvPr id="2077" name="Google Shape;2077;p51"/>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1"/>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1"/>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1"/>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1"/>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1"/>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1"/>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1"/>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1"/>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1"/>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1"/>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1"/>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1"/>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1"/>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1"/>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1"/>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1"/>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1"/>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1"/>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1"/>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1"/>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1"/>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1"/>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1"/>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1"/>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1"/>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1"/>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1"/>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1"/>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51"/>
          <p:cNvGrpSpPr/>
          <p:nvPr/>
        </p:nvGrpSpPr>
        <p:grpSpPr>
          <a:xfrm rot="2065613">
            <a:off x="8269269" y="3635549"/>
            <a:ext cx="1653875" cy="539976"/>
            <a:chOff x="2564525" y="5223525"/>
            <a:chExt cx="2556110" cy="834547"/>
          </a:xfrm>
        </p:grpSpPr>
        <p:sp>
          <p:nvSpPr>
            <p:cNvPr id="2111" name="Google Shape;2111;p51"/>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1"/>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1"/>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1"/>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1"/>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1"/>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1"/>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1"/>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1"/>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1"/>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936;p50"/>
          <p:cNvSpPr txBox="1">
            <a:spLocks/>
          </p:cNvSpPr>
          <p:nvPr/>
        </p:nvSpPr>
        <p:spPr>
          <a:xfrm>
            <a:off x="922132" y="1419316"/>
            <a:ext cx="7361400" cy="32633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elius Swash Caps"/>
              <a:buNone/>
              <a:defRPr sz="1400" b="0" i="0" u="none" strike="noStrike" cap="none">
                <a:solidFill>
                  <a:schemeClr val="dk1"/>
                </a:solidFill>
                <a:latin typeface="Delius Swash Caps"/>
                <a:ea typeface="Delius Swash Caps"/>
                <a:cs typeface="Delius Swash Caps"/>
                <a:sym typeface="Delius Swash Caps"/>
              </a:defRPr>
            </a:lvl1pPr>
            <a:lvl2pPr marL="914400" marR="0" lvl="1" indent="-317500" algn="l" rtl="0">
              <a:lnSpc>
                <a:spcPct val="115000"/>
              </a:lnSpc>
              <a:spcBef>
                <a:spcPts val="0"/>
              </a:spcBef>
              <a:spcAft>
                <a:spcPts val="0"/>
              </a:spcAft>
              <a:buClr>
                <a:schemeClr val="dk1"/>
              </a:buClr>
              <a:buSzPts val="1400"/>
              <a:buFont typeface="Delius Swash Caps"/>
              <a:buNone/>
              <a:defRPr sz="1400" b="0" i="0" u="none" strike="noStrike" cap="none">
                <a:solidFill>
                  <a:schemeClr val="dk1"/>
                </a:solidFill>
                <a:latin typeface="Delius Swash Caps"/>
                <a:ea typeface="Delius Swash Caps"/>
                <a:cs typeface="Delius Swash Caps"/>
                <a:sym typeface="Delius Swash Caps"/>
              </a:defRPr>
            </a:lvl2pPr>
            <a:lvl3pPr marL="1371600" marR="0" lvl="2" indent="-317500" algn="l" rtl="0">
              <a:lnSpc>
                <a:spcPct val="115000"/>
              </a:lnSpc>
              <a:spcBef>
                <a:spcPts val="0"/>
              </a:spcBef>
              <a:spcAft>
                <a:spcPts val="0"/>
              </a:spcAft>
              <a:buClr>
                <a:schemeClr val="dk1"/>
              </a:buClr>
              <a:buSzPts val="1400"/>
              <a:buFont typeface="Delius Swash Caps"/>
              <a:buNone/>
              <a:defRPr sz="1400" b="0" i="0" u="none" strike="noStrike" cap="none">
                <a:solidFill>
                  <a:schemeClr val="dk1"/>
                </a:solidFill>
                <a:latin typeface="Delius Swash Caps"/>
                <a:ea typeface="Delius Swash Caps"/>
                <a:cs typeface="Delius Swash Caps"/>
                <a:sym typeface="Delius Swash Caps"/>
              </a:defRPr>
            </a:lvl3pPr>
            <a:lvl4pPr marL="1828800" marR="0" lvl="3" indent="-317500" algn="l" rtl="0">
              <a:lnSpc>
                <a:spcPct val="115000"/>
              </a:lnSpc>
              <a:spcBef>
                <a:spcPts val="0"/>
              </a:spcBef>
              <a:spcAft>
                <a:spcPts val="0"/>
              </a:spcAft>
              <a:buClr>
                <a:schemeClr val="dk1"/>
              </a:buClr>
              <a:buSzPts val="1400"/>
              <a:buFont typeface="Delius Swash Caps"/>
              <a:buNone/>
              <a:defRPr sz="1400" b="0" i="0" u="none" strike="noStrike" cap="none">
                <a:solidFill>
                  <a:schemeClr val="dk1"/>
                </a:solidFill>
                <a:latin typeface="Delius Swash Caps"/>
                <a:ea typeface="Delius Swash Caps"/>
                <a:cs typeface="Delius Swash Caps"/>
                <a:sym typeface="Delius Swash Caps"/>
              </a:defRPr>
            </a:lvl4pPr>
            <a:lvl5pPr marL="2286000" marR="0" lvl="4" indent="-317500" algn="l" rtl="0">
              <a:lnSpc>
                <a:spcPct val="115000"/>
              </a:lnSpc>
              <a:spcBef>
                <a:spcPts val="0"/>
              </a:spcBef>
              <a:spcAft>
                <a:spcPts val="0"/>
              </a:spcAft>
              <a:buClr>
                <a:schemeClr val="dk1"/>
              </a:buClr>
              <a:buSzPts val="1400"/>
              <a:buFont typeface="Delius Swash Caps"/>
              <a:buNone/>
              <a:defRPr sz="1400" b="0" i="0" u="none" strike="noStrike" cap="none">
                <a:solidFill>
                  <a:schemeClr val="dk1"/>
                </a:solidFill>
                <a:latin typeface="Delius Swash Caps"/>
                <a:ea typeface="Delius Swash Caps"/>
                <a:cs typeface="Delius Swash Caps"/>
                <a:sym typeface="Delius Swash Caps"/>
              </a:defRPr>
            </a:lvl5pPr>
            <a:lvl6pPr marL="2743200" marR="0" lvl="5" indent="-317500" algn="l" rtl="0">
              <a:lnSpc>
                <a:spcPct val="115000"/>
              </a:lnSpc>
              <a:spcBef>
                <a:spcPts val="0"/>
              </a:spcBef>
              <a:spcAft>
                <a:spcPts val="0"/>
              </a:spcAft>
              <a:buClr>
                <a:schemeClr val="dk1"/>
              </a:buClr>
              <a:buSzPts val="1400"/>
              <a:buFont typeface="Delius Swash Caps"/>
              <a:buNone/>
              <a:defRPr sz="1400" b="0" i="0" u="none" strike="noStrike" cap="none">
                <a:solidFill>
                  <a:schemeClr val="dk1"/>
                </a:solidFill>
                <a:latin typeface="Delius Swash Caps"/>
                <a:ea typeface="Delius Swash Caps"/>
                <a:cs typeface="Delius Swash Caps"/>
                <a:sym typeface="Delius Swash Caps"/>
              </a:defRPr>
            </a:lvl6pPr>
            <a:lvl7pPr marL="3200400" marR="0" lvl="6" indent="-317500" algn="l" rtl="0">
              <a:lnSpc>
                <a:spcPct val="115000"/>
              </a:lnSpc>
              <a:spcBef>
                <a:spcPts val="0"/>
              </a:spcBef>
              <a:spcAft>
                <a:spcPts val="0"/>
              </a:spcAft>
              <a:buClr>
                <a:schemeClr val="dk1"/>
              </a:buClr>
              <a:buSzPts val="1400"/>
              <a:buFont typeface="Delius Swash Caps"/>
              <a:buNone/>
              <a:defRPr sz="1400" b="0" i="0" u="none" strike="noStrike" cap="none">
                <a:solidFill>
                  <a:schemeClr val="dk1"/>
                </a:solidFill>
                <a:latin typeface="Delius Swash Caps"/>
                <a:ea typeface="Delius Swash Caps"/>
                <a:cs typeface="Delius Swash Caps"/>
                <a:sym typeface="Delius Swash Caps"/>
              </a:defRPr>
            </a:lvl7pPr>
            <a:lvl8pPr marL="3657600" marR="0" lvl="7" indent="-317500" algn="l" rtl="0">
              <a:lnSpc>
                <a:spcPct val="115000"/>
              </a:lnSpc>
              <a:spcBef>
                <a:spcPts val="0"/>
              </a:spcBef>
              <a:spcAft>
                <a:spcPts val="0"/>
              </a:spcAft>
              <a:buClr>
                <a:schemeClr val="dk1"/>
              </a:buClr>
              <a:buSzPts val="1400"/>
              <a:buFont typeface="Delius Swash Caps"/>
              <a:buNone/>
              <a:defRPr sz="1400" b="0" i="0" u="none" strike="noStrike" cap="none">
                <a:solidFill>
                  <a:schemeClr val="dk1"/>
                </a:solidFill>
                <a:latin typeface="Delius Swash Caps"/>
                <a:ea typeface="Delius Swash Caps"/>
                <a:cs typeface="Delius Swash Caps"/>
                <a:sym typeface="Delius Swash Caps"/>
              </a:defRPr>
            </a:lvl8pPr>
            <a:lvl9pPr marL="4114800" marR="0" lvl="8" indent="-317500" algn="l" rtl="0">
              <a:lnSpc>
                <a:spcPct val="115000"/>
              </a:lnSpc>
              <a:spcBef>
                <a:spcPts val="0"/>
              </a:spcBef>
              <a:spcAft>
                <a:spcPts val="0"/>
              </a:spcAft>
              <a:buClr>
                <a:schemeClr val="dk1"/>
              </a:buClr>
              <a:buSzPts val="1400"/>
              <a:buFont typeface="Delius Swash Caps"/>
              <a:buNone/>
              <a:defRPr sz="1400" b="0" i="0" u="none" strike="noStrike" cap="none">
                <a:solidFill>
                  <a:schemeClr val="dk1"/>
                </a:solidFill>
                <a:latin typeface="Delius Swash Caps"/>
                <a:ea typeface="Delius Swash Caps"/>
                <a:cs typeface="Delius Swash Caps"/>
                <a:sym typeface="Delius Swash Caps"/>
              </a:defRPr>
            </a:lvl9pPr>
          </a:lstStyle>
          <a:p>
            <a:pPr marL="228600" lvl="0" indent="-228600" algn="just">
              <a:lnSpc>
                <a:spcPct val="150000"/>
              </a:lnSpc>
              <a:buClr>
                <a:schemeClr val="dk1"/>
              </a:buClr>
              <a:buSzPts val="1100"/>
              <a:buFont typeface="Wingdings" panose="05000000000000000000" pitchFamily="2" charset="2"/>
              <a:buChar char="ü"/>
            </a:pPr>
            <a:r>
              <a:rPr lang="id-ID" sz="1300" b="1" dirty="0"/>
              <a:t>ENKAPSULASI</a:t>
            </a:r>
          </a:p>
          <a:p>
            <a:pPr marL="0" lvl="0" indent="0" algn="just">
              <a:lnSpc>
                <a:spcPct val="150000"/>
              </a:lnSpc>
              <a:buClr>
                <a:schemeClr val="dk1"/>
              </a:buClr>
              <a:buSzPts val="1100"/>
            </a:pPr>
            <a:r>
              <a:rPr lang="id-ID" sz="1300" dirty="0"/>
              <a:t>Prinsip enkapsulasi atau kapsulisasi dalam OOP dilakukan ketika setiap objek dalam pemrograman dapat mempertahankan keadaan privat dari kelas cetak biru. Dengan demikian, tidak ada objek lain yang dapat mengakses status objek ini secara langsung. Namun, objek mengelola statusnya sendiri melalui fungsi publik ini, sehingga objek lain masih dapat memanggil daftar fungsi publik. </a:t>
            </a:r>
          </a:p>
          <a:p>
            <a:pPr marL="0" lvl="0" indent="0" algn="just">
              <a:lnSpc>
                <a:spcPct val="150000"/>
              </a:lnSpc>
              <a:buClr>
                <a:schemeClr val="dk1"/>
              </a:buClr>
              <a:buSzPts val="1100"/>
            </a:pPr>
            <a:endParaRPr lang="en-US" sz="1300" dirty="0"/>
          </a:p>
          <a:p>
            <a:pPr marL="228600" lvl="0" indent="-228600" algn="just">
              <a:lnSpc>
                <a:spcPct val="150000"/>
              </a:lnSpc>
              <a:buClr>
                <a:schemeClr val="dk1"/>
              </a:buClr>
              <a:buSzPts val="1100"/>
              <a:buFont typeface="Wingdings" panose="05000000000000000000" pitchFamily="2" charset="2"/>
              <a:buChar char="ü"/>
            </a:pPr>
            <a:r>
              <a:rPr lang="id-ID" sz="1300" b="1" dirty="0"/>
              <a:t>ABSTRAKSI</a:t>
            </a:r>
          </a:p>
          <a:p>
            <a:pPr marL="0" lvl="0" indent="0" algn="just">
              <a:lnSpc>
                <a:spcPct val="150000"/>
              </a:lnSpc>
              <a:buClr>
                <a:schemeClr val="dk1"/>
              </a:buClr>
              <a:buSzPts val="1100"/>
            </a:pPr>
            <a:r>
              <a:rPr lang="id-ID" sz="1300" dirty="0"/>
              <a:t>Abstraction adalah perpanjangan dari enkapsulasi. Abstraction adalah proses pemilihan data dari kumpulan yang lebih besar dan menunjukkan bahwa hanya detail yang relevan yang dapat menjadi objek</a:t>
            </a:r>
            <a:endParaRPr lang="en-US" sz="1300" dirty="0"/>
          </a:p>
          <a:p>
            <a:pPr marL="0" lvl="0" indent="0">
              <a:lnSpc>
                <a:spcPct val="150000"/>
              </a:lnSpc>
              <a:buClr>
                <a:schemeClr val="dk1"/>
              </a:buClr>
              <a:buSzPts val="1100"/>
            </a:pPr>
            <a:endParaRPr lang="en-US" sz="1100" dirty="0">
              <a:latin typeface="Delius Swash Caps" panose="020B0604020202020204" charset="0"/>
            </a:endParaRPr>
          </a:p>
        </p:txBody>
      </p:sp>
      <p:sp>
        <p:nvSpPr>
          <p:cNvPr id="177" name="Google Shape;1935;p50"/>
          <p:cNvSpPr txBox="1">
            <a:spLocks noGrp="1"/>
          </p:cNvSpPr>
          <p:nvPr>
            <p:ph type="title"/>
          </p:nvPr>
        </p:nvSpPr>
        <p:spPr>
          <a:xfrm>
            <a:off x="584081" y="834594"/>
            <a:ext cx="7717500" cy="444600"/>
          </a:xfrm>
          <a:prstGeom prst="rect">
            <a:avLst/>
          </a:prstGeom>
        </p:spPr>
        <p:txBody>
          <a:bodyPr spcFirstLastPara="1" wrap="square" lIns="91425" tIns="91425" rIns="91425" bIns="91425" anchor="ctr" anchorCtr="0">
            <a:noAutofit/>
          </a:bodyPr>
          <a:lstStyle/>
          <a:p>
            <a:pPr lvl="0"/>
            <a:r>
              <a:rPr lang="en-US" sz="3200" dirty="0" err="1"/>
              <a:t>Prinsip</a:t>
            </a:r>
            <a:r>
              <a:rPr lang="en-US" sz="3200" dirty="0"/>
              <a:t> </a:t>
            </a:r>
            <a:r>
              <a:rPr lang="en-US" sz="3200" dirty="0" err="1"/>
              <a:t>pada</a:t>
            </a:r>
            <a:r>
              <a:rPr lang="en-US" sz="3200" dirty="0"/>
              <a:t> </a:t>
            </a:r>
            <a:r>
              <a:rPr lang="nl-NL" sz="3200" dirty="0"/>
              <a:t>OOP</a:t>
            </a:r>
            <a:endParaRPr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52400" indent="0">
              <a:buNone/>
            </a:pPr>
            <a:r>
              <a:rPr lang="id-ID" sz="1600" b="1" dirty="0"/>
              <a:t>ENHERITACE</a:t>
            </a:r>
            <a:r>
              <a:rPr lang="id-ID" sz="1600" dirty="0"/>
              <a:t>\</a:t>
            </a:r>
          </a:p>
          <a:p>
            <a:pPr marL="152400" indent="0">
              <a:buNone/>
            </a:pPr>
            <a:r>
              <a:rPr lang="id-ID" sz="1600" dirty="0"/>
              <a:t>Inheritance adalah kemampuan suatu objek untuk memiliki beberapa atau bahkan semua properti objek lain dalam pemrograman OOP. Misalnya, ini bisa menjadi anak yang mewarisi sifat dari orang tuanya. Warisan adalah prinsip OOP yang dapat digunakan kembali sebagai manfaat utama objek</a:t>
            </a:r>
          </a:p>
          <a:p>
            <a:pPr marL="152400" indent="0">
              <a:buNone/>
            </a:pPr>
            <a:endParaRPr lang="id-ID" sz="1600" dirty="0"/>
          </a:p>
          <a:p>
            <a:pPr marL="152400" indent="0">
              <a:buNone/>
            </a:pPr>
            <a:endParaRPr lang="id-ID" sz="1600" dirty="0"/>
          </a:p>
          <a:p>
            <a:pPr marL="152400" indent="0">
              <a:buNone/>
            </a:pPr>
            <a:r>
              <a:rPr lang="id-ID" sz="1600" b="1" dirty="0"/>
              <a:t>POLIMIRFISME</a:t>
            </a:r>
          </a:p>
          <a:p>
            <a:pPr marL="152400" indent="0">
              <a:buNone/>
            </a:pPr>
            <a:r>
              <a:rPr lang="id-ID" sz="1600" dirty="0"/>
              <a:t>Polimorfisme merupakan prinsip OOP yang memberi cara pada pengembang untuk menggunakan kelas atau klasifikasi objek persis seperti induknya sehingga tidak ada kebingungan dengan tipe-tipe campuran. Hal ini disebabkan karena sub-kelas atau objek menyimpan fungsi dan metodenya sendiri secara unik</a:t>
            </a:r>
          </a:p>
          <a:p>
            <a:pPr marL="152400" indent="0">
              <a:buNone/>
            </a:pPr>
            <a:endParaRPr lang="id-ID" dirty="0"/>
          </a:p>
        </p:txBody>
      </p:sp>
    </p:spTree>
    <p:extLst>
      <p:ext uri="{BB962C8B-B14F-4D97-AF65-F5344CB8AC3E}">
        <p14:creationId xmlns:p14="http://schemas.microsoft.com/office/powerpoint/2010/main" val="2497495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4"/>
        <p:cNvGrpSpPr/>
        <p:nvPr/>
      </p:nvGrpSpPr>
      <p:grpSpPr>
        <a:xfrm>
          <a:off x="0" y="0"/>
          <a:ext cx="0" cy="0"/>
          <a:chOff x="0" y="0"/>
          <a:chExt cx="0" cy="0"/>
        </a:xfrm>
      </p:grpSpPr>
      <p:grpSp>
        <p:nvGrpSpPr>
          <p:cNvPr id="2127" name="Google Shape;2127;p52"/>
          <p:cNvGrpSpPr/>
          <p:nvPr/>
        </p:nvGrpSpPr>
        <p:grpSpPr>
          <a:xfrm>
            <a:off x="7580996" y="3673505"/>
            <a:ext cx="1002623" cy="934476"/>
            <a:chOff x="6556651" y="3032093"/>
            <a:chExt cx="1672432" cy="1558759"/>
          </a:xfrm>
        </p:grpSpPr>
        <p:sp>
          <p:nvSpPr>
            <p:cNvPr id="2128" name="Google Shape;2128;p52"/>
            <p:cNvSpPr/>
            <p:nvPr/>
          </p:nvSpPr>
          <p:spPr>
            <a:xfrm>
              <a:off x="6556651" y="3032093"/>
              <a:ext cx="1672432" cy="1558759"/>
            </a:xfrm>
            <a:custGeom>
              <a:avLst/>
              <a:gdLst/>
              <a:ahLst/>
              <a:cxnLst/>
              <a:rect l="l" t="t" r="r" b="b"/>
              <a:pathLst>
                <a:path w="49258" h="45910" extrusionOk="0">
                  <a:moveTo>
                    <a:pt x="25421" y="1"/>
                  </a:moveTo>
                  <a:cubicBezTo>
                    <a:pt x="15700" y="433"/>
                    <a:pt x="7346" y="6878"/>
                    <a:pt x="4429" y="16132"/>
                  </a:cubicBezTo>
                  <a:cubicBezTo>
                    <a:pt x="4429" y="16204"/>
                    <a:pt x="4393" y="16276"/>
                    <a:pt x="4393" y="16384"/>
                  </a:cubicBezTo>
                  <a:cubicBezTo>
                    <a:pt x="1" y="31075"/>
                    <a:pt x="10983" y="45873"/>
                    <a:pt x="26358" y="45909"/>
                  </a:cubicBezTo>
                  <a:lnTo>
                    <a:pt x="26322" y="45873"/>
                  </a:lnTo>
                  <a:lnTo>
                    <a:pt x="26322" y="45873"/>
                  </a:lnTo>
                  <a:cubicBezTo>
                    <a:pt x="26354" y="45874"/>
                    <a:pt x="26387" y="45874"/>
                    <a:pt x="26420" y="45874"/>
                  </a:cubicBezTo>
                  <a:cubicBezTo>
                    <a:pt x="34699" y="45874"/>
                    <a:pt x="42325" y="41344"/>
                    <a:pt x="46377" y="34099"/>
                  </a:cubicBezTo>
                  <a:cubicBezTo>
                    <a:pt x="46485" y="33955"/>
                    <a:pt x="46593" y="33811"/>
                    <a:pt x="46665" y="33667"/>
                  </a:cubicBezTo>
                  <a:cubicBezTo>
                    <a:pt x="48358" y="30355"/>
                    <a:pt x="49258" y="26718"/>
                    <a:pt x="49258" y="23045"/>
                  </a:cubicBezTo>
                  <a:lnTo>
                    <a:pt x="49258" y="22973"/>
                  </a:lnTo>
                  <a:cubicBezTo>
                    <a:pt x="49258" y="16780"/>
                    <a:pt x="46773" y="10875"/>
                    <a:pt x="42381" y="6590"/>
                  </a:cubicBezTo>
                  <a:lnTo>
                    <a:pt x="42237" y="6446"/>
                  </a:lnTo>
                  <a:cubicBezTo>
                    <a:pt x="42165" y="6374"/>
                    <a:pt x="42093" y="6338"/>
                    <a:pt x="42021" y="6266"/>
                  </a:cubicBezTo>
                  <a:cubicBezTo>
                    <a:pt x="41300" y="5582"/>
                    <a:pt x="40544" y="4970"/>
                    <a:pt x="39788" y="4358"/>
                  </a:cubicBezTo>
                  <a:cubicBezTo>
                    <a:pt x="39680" y="4322"/>
                    <a:pt x="39608" y="4250"/>
                    <a:pt x="39536" y="4214"/>
                  </a:cubicBezTo>
                  <a:cubicBezTo>
                    <a:pt x="35683" y="1477"/>
                    <a:pt x="31074" y="37"/>
                    <a:pt x="26322" y="37"/>
                  </a:cubicBezTo>
                  <a:lnTo>
                    <a:pt x="25961" y="37"/>
                  </a:lnTo>
                  <a:cubicBezTo>
                    <a:pt x="25817" y="1"/>
                    <a:pt x="25673" y="1"/>
                    <a:pt x="25529" y="1"/>
                  </a:cubicBezTo>
                  <a:close/>
                </a:path>
              </a:pathLst>
            </a:custGeom>
            <a:solidFill>
              <a:schemeClr val="accent4"/>
            </a:solidFill>
            <a:ln>
              <a:noFill/>
            </a:ln>
            <a:effectLst>
              <a:outerShdw dist="76200"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2"/>
            <p:cNvSpPr/>
            <p:nvPr/>
          </p:nvSpPr>
          <p:spPr>
            <a:xfrm>
              <a:off x="6583542" y="3112797"/>
              <a:ext cx="1556315" cy="1379117"/>
            </a:xfrm>
            <a:custGeom>
              <a:avLst/>
              <a:gdLst/>
              <a:ahLst/>
              <a:cxnLst/>
              <a:rect l="l" t="t" r="r" b="b"/>
              <a:pathLst>
                <a:path w="45838" h="40619" extrusionOk="0">
                  <a:moveTo>
                    <a:pt x="24665" y="0"/>
                  </a:moveTo>
                  <a:cubicBezTo>
                    <a:pt x="9038" y="649"/>
                    <a:pt x="1" y="17932"/>
                    <a:pt x="8354" y="31146"/>
                  </a:cubicBezTo>
                  <a:cubicBezTo>
                    <a:pt x="12350" y="37494"/>
                    <a:pt x="18929" y="40618"/>
                    <a:pt x="25499" y="40618"/>
                  </a:cubicBezTo>
                  <a:cubicBezTo>
                    <a:pt x="32605" y="40618"/>
                    <a:pt x="39699" y="36963"/>
                    <a:pt x="43497" y="29778"/>
                  </a:cubicBezTo>
                  <a:cubicBezTo>
                    <a:pt x="43533" y="29706"/>
                    <a:pt x="43569" y="29634"/>
                    <a:pt x="43605" y="29562"/>
                  </a:cubicBezTo>
                  <a:cubicBezTo>
                    <a:pt x="43641" y="29454"/>
                    <a:pt x="43713" y="29346"/>
                    <a:pt x="43749" y="29238"/>
                  </a:cubicBezTo>
                  <a:cubicBezTo>
                    <a:pt x="45117" y="26465"/>
                    <a:pt x="45837" y="23405"/>
                    <a:pt x="45837" y="20308"/>
                  </a:cubicBezTo>
                  <a:cubicBezTo>
                    <a:pt x="45837" y="9074"/>
                    <a:pt x="36728" y="0"/>
                    <a:pt x="25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2"/>
            <p:cNvSpPr/>
            <p:nvPr/>
          </p:nvSpPr>
          <p:spPr>
            <a:xfrm>
              <a:off x="6791364" y="3111575"/>
              <a:ext cx="784914" cy="1307409"/>
            </a:xfrm>
            <a:custGeom>
              <a:avLst/>
              <a:gdLst/>
              <a:ahLst/>
              <a:cxnLst/>
              <a:rect l="l" t="t" r="r" b="b"/>
              <a:pathLst>
                <a:path w="23118" h="38507" extrusionOk="0">
                  <a:moveTo>
                    <a:pt x="18580" y="0"/>
                  </a:moveTo>
                  <a:cubicBezTo>
                    <a:pt x="9975" y="360"/>
                    <a:pt x="2557" y="6086"/>
                    <a:pt x="1" y="14295"/>
                  </a:cubicBezTo>
                  <a:lnTo>
                    <a:pt x="3962" y="17212"/>
                  </a:lnTo>
                  <a:cubicBezTo>
                    <a:pt x="5078" y="18040"/>
                    <a:pt x="6302" y="18904"/>
                    <a:pt x="7670" y="18940"/>
                  </a:cubicBezTo>
                  <a:cubicBezTo>
                    <a:pt x="8270" y="18940"/>
                    <a:pt x="8903" y="18796"/>
                    <a:pt x="9503" y="18796"/>
                  </a:cubicBezTo>
                  <a:cubicBezTo>
                    <a:pt x="9803" y="18796"/>
                    <a:pt x="10095" y="18832"/>
                    <a:pt x="10371" y="18940"/>
                  </a:cubicBezTo>
                  <a:cubicBezTo>
                    <a:pt x="11415" y="19336"/>
                    <a:pt x="11883" y="20668"/>
                    <a:pt x="11739" y="21784"/>
                  </a:cubicBezTo>
                  <a:cubicBezTo>
                    <a:pt x="11595" y="22901"/>
                    <a:pt x="11019" y="23909"/>
                    <a:pt x="10659" y="24989"/>
                  </a:cubicBezTo>
                  <a:cubicBezTo>
                    <a:pt x="9903" y="27149"/>
                    <a:pt x="9903" y="29634"/>
                    <a:pt x="11055" y="31614"/>
                  </a:cubicBezTo>
                  <a:cubicBezTo>
                    <a:pt x="12495" y="34027"/>
                    <a:pt x="15268" y="35179"/>
                    <a:pt x="17896" y="36187"/>
                  </a:cubicBezTo>
                  <a:cubicBezTo>
                    <a:pt x="18652" y="36403"/>
                    <a:pt x="19337" y="36763"/>
                    <a:pt x="19877" y="37303"/>
                  </a:cubicBezTo>
                  <a:cubicBezTo>
                    <a:pt x="20201" y="37663"/>
                    <a:pt x="20417" y="38131"/>
                    <a:pt x="20849" y="38383"/>
                  </a:cubicBezTo>
                  <a:cubicBezTo>
                    <a:pt x="20979" y="38466"/>
                    <a:pt x="21143" y="38506"/>
                    <a:pt x="21308" y="38506"/>
                  </a:cubicBezTo>
                  <a:cubicBezTo>
                    <a:pt x="21644" y="38506"/>
                    <a:pt x="21977" y="38338"/>
                    <a:pt x="22001" y="38023"/>
                  </a:cubicBezTo>
                  <a:cubicBezTo>
                    <a:pt x="20957" y="36691"/>
                    <a:pt x="20849" y="34855"/>
                    <a:pt x="21209" y="33199"/>
                  </a:cubicBezTo>
                  <a:cubicBezTo>
                    <a:pt x="21569" y="31542"/>
                    <a:pt x="22361" y="30030"/>
                    <a:pt x="22937" y="28446"/>
                  </a:cubicBezTo>
                  <a:cubicBezTo>
                    <a:pt x="23045" y="28158"/>
                    <a:pt x="23117" y="27834"/>
                    <a:pt x="23081" y="27509"/>
                  </a:cubicBezTo>
                  <a:cubicBezTo>
                    <a:pt x="23009" y="27185"/>
                    <a:pt x="22865" y="26897"/>
                    <a:pt x="22649" y="26681"/>
                  </a:cubicBezTo>
                  <a:cubicBezTo>
                    <a:pt x="21965" y="25925"/>
                    <a:pt x="21137" y="25313"/>
                    <a:pt x="20201" y="24953"/>
                  </a:cubicBezTo>
                  <a:cubicBezTo>
                    <a:pt x="20813" y="23837"/>
                    <a:pt x="19769" y="22433"/>
                    <a:pt x="18544" y="21964"/>
                  </a:cubicBezTo>
                  <a:cubicBezTo>
                    <a:pt x="17356" y="21496"/>
                    <a:pt x="15988" y="21496"/>
                    <a:pt x="14872" y="20848"/>
                  </a:cubicBezTo>
                  <a:cubicBezTo>
                    <a:pt x="14692" y="20776"/>
                    <a:pt x="14512" y="20632"/>
                    <a:pt x="14404" y="20452"/>
                  </a:cubicBezTo>
                  <a:cubicBezTo>
                    <a:pt x="14260" y="20092"/>
                    <a:pt x="14296" y="19696"/>
                    <a:pt x="14512" y="19372"/>
                  </a:cubicBezTo>
                  <a:cubicBezTo>
                    <a:pt x="15520" y="17284"/>
                    <a:pt x="17752" y="16095"/>
                    <a:pt x="19949" y="15375"/>
                  </a:cubicBezTo>
                  <a:cubicBezTo>
                    <a:pt x="20417" y="15267"/>
                    <a:pt x="20885" y="15051"/>
                    <a:pt x="21281" y="14727"/>
                  </a:cubicBezTo>
                  <a:cubicBezTo>
                    <a:pt x="21821" y="14259"/>
                    <a:pt x="21929" y="13467"/>
                    <a:pt x="21965" y="12747"/>
                  </a:cubicBezTo>
                  <a:cubicBezTo>
                    <a:pt x="22073" y="11342"/>
                    <a:pt x="22001" y="9974"/>
                    <a:pt x="21821" y="8570"/>
                  </a:cubicBezTo>
                  <a:cubicBezTo>
                    <a:pt x="21461" y="6122"/>
                    <a:pt x="20669" y="3745"/>
                    <a:pt x="19517" y="1585"/>
                  </a:cubicBezTo>
                  <a:cubicBezTo>
                    <a:pt x="19229" y="1045"/>
                    <a:pt x="18904" y="504"/>
                    <a:pt x="185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2"/>
            <p:cNvSpPr/>
            <p:nvPr/>
          </p:nvSpPr>
          <p:spPr>
            <a:xfrm>
              <a:off x="7688693" y="3242392"/>
              <a:ext cx="451161" cy="1025399"/>
            </a:xfrm>
            <a:custGeom>
              <a:avLst/>
              <a:gdLst/>
              <a:ahLst/>
              <a:cxnLst/>
              <a:rect l="l" t="t" r="r" b="b"/>
              <a:pathLst>
                <a:path w="13288" h="30201" extrusionOk="0">
                  <a:moveTo>
                    <a:pt x="4898" y="0"/>
                  </a:moveTo>
                  <a:lnTo>
                    <a:pt x="4466" y="288"/>
                  </a:lnTo>
                  <a:cubicBezTo>
                    <a:pt x="3638" y="828"/>
                    <a:pt x="2845" y="1404"/>
                    <a:pt x="2161" y="2052"/>
                  </a:cubicBezTo>
                  <a:cubicBezTo>
                    <a:pt x="793" y="3385"/>
                    <a:pt x="1" y="5761"/>
                    <a:pt x="1333" y="7093"/>
                  </a:cubicBezTo>
                  <a:cubicBezTo>
                    <a:pt x="2485" y="8282"/>
                    <a:pt x="4790" y="8318"/>
                    <a:pt x="5186" y="9902"/>
                  </a:cubicBezTo>
                  <a:cubicBezTo>
                    <a:pt x="5402" y="10838"/>
                    <a:pt x="4754" y="11738"/>
                    <a:pt x="4214" y="12566"/>
                  </a:cubicBezTo>
                  <a:cubicBezTo>
                    <a:pt x="3674" y="13359"/>
                    <a:pt x="3241" y="14475"/>
                    <a:pt x="3818" y="15267"/>
                  </a:cubicBezTo>
                  <a:cubicBezTo>
                    <a:pt x="3998" y="15483"/>
                    <a:pt x="4250" y="15699"/>
                    <a:pt x="4466" y="15879"/>
                  </a:cubicBezTo>
                  <a:cubicBezTo>
                    <a:pt x="5690" y="16959"/>
                    <a:pt x="5942" y="18868"/>
                    <a:pt x="5474" y="20452"/>
                  </a:cubicBezTo>
                  <a:cubicBezTo>
                    <a:pt x="5042" y="22036"/>
                    <a:pt x="4070" y="23368"/>
                    <a:pt x="3169" y="24773"/>
                  </a:cubicBezTo>
                  <a:cubicBezTo>
                    <a:pt x="2305" y="26177"/>
                    <a:pt x="1513" y="27689"/>
                    <a:pt x="1477" y="29346"/>
                  </a:cubicBezTo>
                  <a:cubicBezTo>
                    <a:pt x="1441" y="29562"/>
                    <a:pt x="1513" y="29778"/>
                    <a:pt x="1621" y="29958"/>
                  </a:cubicBezTo>
                  <a:cubicBezTo>
                    <a:pt x="1747" y="30138"/>
                    <a:pt x="1945" y="30201"/>
                    <a:pt x="2161" y="30201"/>
                  </a:cubicBezTo>
                  <a:cubicBezTo>
                    <a:pt x="2377" y="30201"/>
                    <a:pt x="2611" y="30138"/>
                    <a:pt x="2809" y="30066"/>
                  </a:cubicBezTo>
                  <a:cubicBezTo>
                    <a:pt x="4034" y="29598"/>
                    <a:pt x="5150" y="28877"/>
                    <a:pt x="6050" y="27941"/>
                  </a:cubicBezTo>
                  <a:cubicBezTo>
                    <a:pt x="6518" y="27401"/>
                    <a:pt x="7058" y="26933"/>
                    <a:pt x="7634" y="26573"/>
                  </a:cubicBezTo>
                  <a:cubicBezTo>
                    <a:pt x="8246" y="26285"/>
                    <a:pt x="8895" y="26141"/>
                    <a:pt x="9579" y="26105"/>
                  </a:cubicBezTo>
                  <a:cubicBezTo>
                    <a:pt x="10047" y="26069"/>
                    <a:pt x="10515" y="26033"/>
                    <a:pt x="11019" y="25961"/>
                  </a:cubicBezTo>
                  <a:cubicBezTo>
                    <a:pt x="12531" y="23044"/>
                    <a:pt x="13287" y="19804"/>
                    <a:pt x="13287" y="16527"/>
                  </a:cubicBezTo>
                  <a:cubicBezTo>
                    <a:pt x="13287" y="10010"/>
                    <a:pt x="10191" y="3853"/>
                    <a:pt x="4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3" name="Google Shape;2143;p52"/>
          <p:cNvGrpSpPr/>
          <p:nvPr/>
        </p:nvGrpSpPr>
        <p:grpSpPr>
          <a:xfrm>
            <a:off x="6224529" y="334329"/>
            <a:ext cx="2305597" cy="2477086"/>
            <a:chOff x="6556568" y="836089"/>
            <a:chExt cx="2054716" cy="2207545"/>
          </a:xfrm>
        </p:grpSpPr>
        <p:grpSp>
          <p:nvGrpSpPr>
            <p:cNvPr id="2144" name="Google Shape;2144;p52"/>
            <p:cNvGrpSpPr/>
            <p:nvPr/>
          </p:nvGrpSpPr>
          <p:grpSpPr>
            <a:xfrm rot="822247">
              <a:off x="6754166" y="1006083"/>
              <a:ext cx="1659520" cy="1867557"/>
              <a:chOff x="6277150" y="538131"/>
              <a:chExt cx="1659575" cy="1867619"/>
            </a:xfrm>
          </p:grpSpPr>
          <p:sp>
            <p:nvSpPr>
              <p:cNvPr id="2145" name="Google Shape;2145;p52"/>
              <p:cNvSpPr/>
              <p:nvPr/>
            </p:nvSpPr>
            <p:spPr>
              <a:xfrm>
                <a:off x="6290600" y="750025"/>
                <a:ext cx="1646125" cy="1655725"/>
              </a:xfrm>
              <a:custGeom>
                <a:avLst/>
                <a:gdLst/>
                <a:ahLst/>
                <a:cxnLst/>
                <a:rect l="l" t="t" r="r" b="b"/>
                <a:pathLst>
                  <a:path w="65845" h="66229" extrusionOk="0">
                    <a:moveTo>
                      <a:pt x="2974" y="1"/>
                    </a:moveTo>
                    <a:cubicBezTo>
                      <a:pt x="1308" y="1"/>
                      <a:pt x="1" y="1385"/>
                      <a:pt x="52" y="3051"/>
                    </a:cubicBezTo>
                    <a:lnTo>
                      <a:pt x="1359" y="63179"/>
                    </a:lnTo>
                    <a:cubicBezTo>
                      <a:pt x="1385" y="64845"/>
                      <a:pt x="2718" y="66203"/>
                      <a:pt x="4409" y="66229"/>
                    </a:cubicBezTo>
                    <a:lnTo>
                      <a:pt x="62846" y="66229"/>
                    </a:lnTo>
                    <a:cubicBezTo>
                      <a:pt x="64512" y="66229"/>
                      <a:pt x="65845" y="64819"/>
                      <a:pt x="65768" y="63179"/>
                    </a:cubicBezTo>
                    <a:lnTo>
                      <a:pt x="64460" y="3051"/>
                    </a:lnTo>
                    <a:cubicBezTo>
                      <a:pt x="64435" y="1385"/>
                      <a:pt x="63102" y="26"/>
                      <a:pt x="61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2"/>
              <p:cNvSpPr/>
              <p:nvPr/>
            </p:nvSpPr>
            <p:spPr>
              <a:xfrm>
                <a:off x="6277150" y="926875"/>
                <a:ext cx="1610225" cy="1430175"/>
              </a:xfrm>
              <a:custGeom>
                <a:avLst/>
                <a:gdLst/>
                <a:ahLst/>
                <a:cxnLst/>
                <a:rect l="l" t="t" r="r" b="b"/>
                <a:pathLst>
                  <a:path w="64409" h="57207" extrusionOk="0">
                    <a:moveTo>
                      <a:pt x="3691" y="0"/>
                    </a:moveTo>
                    <a:cubicBezTo>
                      <a:pt x="2384" y="0"/>
                      <a:pt x="2410" y="1564"/>
                      <a:pt x="1103" y="1564"/>
                    </a:cubicBezTo>
                    <a:cubicBezTo>
                      <a:pt x="667" y="1564"/>
                      <a:pt x="257" y="1359"/>
                      <a:pt x="1" y="1026"/>
                    </a:cubicBezTo>
                    <a:lnTo>
                      <a:pt x="1" y="54208"/>
                    </a:lnTo>
                    <a:cubicBezTo>
                      <a:pt x="1" y="55874"/>
                      <a:pt x="1359" y="57207"/>
                      <a:pt x="2999" y="57207"/>
                    </a:cubicBezTo>
                    <a:lnTo>
                      <a:pt x="61436" y="57207"/>
                    </a:lnTo>
                    <a:cubicBezTo>
                      <a:pt x="63076" y="57207"/>
                      <a:pt x="64409" y="55848"/>
                      <a:pt x="64409" y="54208"/>
                    </a:cubicBezTo>
                    <a:lnTo>
                      <a:pt x="64409" y="1026"/>
                    </a:lnTo>
                    <a:cubicBezTo>
                      <a:pt x="64153" y="1359"/>
                      <a:pt x="63743" y="1564"/>
                      <a:pt x="63307" y="1564"/>
                    </a:cubicBezTo>
                    <a:cubicBezTo>
                      <a:pt x="62025" y="1564"/>
                      <a:pt x="62025" y="0"/>
                      <a:pt x="60718" y="0"/>
                    </a:cubicBezTo>
                    <a:cubicBezTo>
                      <a:pt x="59411" y="0"/>
                      <a:pt x="59437" y="1564"/>
                      <a:pt x="58130" y="1564"/>
                    </a:cubicBezTo>
                    <a:cubicBezTo>
                      <a:pt x="56822" y="1564"/>
                      <a:pt x="56848" y="0"/>
                      <a:pt x="55541" y="0"/>
                    </a:cubicBezTo>
                    <a:cubicBezTo>
                      <a:pt x="54234" y="0"/>
                      <a:pt x="54234" y="1564"/>
                      <a:pt x="52927" y="1564"/>
                    </a:cubicBezTo>
                    <a:cubicBezTo>
                      <a:pt x="51645" y="1564"/>
                      <a:pt x="51645" y="0"/>
                      <a:pt x="50338" y="0"/>
                    </a:cubicBezTo>
                    <a:cubicBezTo>
                      <a:pt x="49031" y="0"/>
                      <a:pt x="49057" y="1564"/>
                      <a:pt x="47749" y="1564"/>
                    </a:cubicBezTo>
                    <a:cubicBezTo>
                      <a:pt x="46442" y="1564"/>
                      <a:pt x="46468" y="0"/>
                      <a:pt x="45161" y="0"/>
                    </a:cubicBezTo>
                    <a:cubicBezTo>
                      <a:pt x="43854" y="0"/>
                      <a:pt x="43854" y="1564"/>
                      <a:pt x="42572" y="1564"/>
                    </a:cubicBezTo>
                    <a:cubicBezTo>
                      <a:pt x="41265" y="1564"/>
                      <a:pt x="41291" y="0"/>
                      <a:pt x="39984" y="0"/>
                    </a:cubicBezTo>
                    <a:cubicBezTo>
                      <a:pt x="38676" y="0"/>
                      <a:pt x="38702" y="1564"/>
                      <a:pt x="37395" y="1564"/>
                    </a:cubicBezTo>
                    <a:cubicBezTo>
                      <a:pt x="36062" y="1564"/>
                      <a:pt x="36088" y="0"/>
                      <a:pt x="34781" y="0"/>
                    </a:cubicBezTo>
                    <a:cubicBezTo>
                      <a:pt x="33499" y="0"/>
                      <a:pt x="33499" y="1564"/>
                      <a:pt x="32192" y="1564"/>
                    </a:cubicBezTo>
                    <a:cubicBezTo>
                      <a:pt x="30910" y="1564"/>
                      <a:pt x="30910" y="0"/>
                      <a:pt x="29603" y="0"/>
                    </a:cubicBezTo>
                    <a:cubicBezTo>
                      <a:pt x="28296" y="0"/>
                      <a:pt x="28322" y="1564"/>
                      <a:pt x="27015" y="1564"/>
                    </a:cubicBezTo>
                    <a:cubicBezTo>
                      <a:pt x="25708" y="1564"/>
                      <a:pt x="25733" y="0"/>
                      <a:pt x="24426" y="0"/>
                    </a:cubicBezTo>
                    <a:cubicBezTo>
                      <a:pt x="23119" y="0"/>
                      <a:pt x="23145" y="1564"/>
                      <a:pt x="21837" y="1564"/>
                    </a:cubicBezTo>
                    <a:cubicBezTo>
                      <a:pt x="20505" y="1564"/>
                      <a:pt x="20556" y="0"/>
                      <a:pt x="19223" y="0"/>
                    </a:cubicBezTo>
                    <a:cubicBezTo>
                      <a:pt x="17916" y="0"/>
                      <a:pt x="17942" y="1564"/>
                      <a:pt x="16634" y="1564"/>
                    </a:cubicBezTo>
                    <a:cubicBezTo>
                      <a:pt x="15327" y="1564"/>
                      <a:pt x="15353" y="0"/>
                      <a:pt x="14046" y="0"/>
                    </a:cubicBezTo>
                    <a:cubicBezTo>
                      <a:pt x="12739" y="0"/>
                      <a:pt x="12764" y="1564"/>
                      <a:pt x="11457" y="1564"/>
                    </a:cubicBezTo>
                    <a:cubicBezTo>
                      <a:pt x="10150" y="1564"/>
                      <a:pt x="10176" y="0"/>
                      <a:pt x="8869" y="0"/>
                    </a:cubicBezTo>
                    <a:cubicBezTo>
                      <a:pt x="7561" y="0"/>
                      <a:pt x="7587" y="1564"/>
                      <a:pt x="6280" y="1564"/>
                    </a:cubicBezTo>
                    <a:cubicBezTo>
                      <a:pt x="4973" y="1564"/>
                      <a:pt x="4973" y="0"/>
                      <a:pt x="36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2"/>
              <p:cNvSpPr/>
              <p:nvPr/>
            </p:nvSpPr>
            <p:spPr>
              <a:xfrm>
                <a:off x="6277150" y="746825"/>
                <a:ext cx="1610225" cy="219150"/>
              </a:xfrm>
              <a:custGeom>
                <a:avLst/>
                <a:gdLst/>
                <a:ahLst/>
                <a:cxnLst/>
                <a:rect l="l" t="t" r="r" b="b"/>
                <a:pathLst>
                  <a:path w="64409" h="8766" extrusionOk="0">
                    <a:moveTo>
                      <a:pt x="2999" y="0"/>
                    </a:moveTo>
                    <a:cubicBezTo>
                      <a:pt x="1359" y="0"/>
                      <a:pt x="1" y="1333"/>
                      <a:pt x="1" y="2999"/>
                    </a:cubicBezTo>
                    <a:lnTo>
                      <a:pt x="1" y="8228"/>
                    </a:lnTo>
                    <a:cubicBezTo>
                      <a:pt x="257" y="8561"/>
                      <a:pt x="667" y="8766"/>
                      <a:pt x="1103" y="8766"/>
                    </a:cubicBezTo>
                    <a:cubicBezTo>
                      <a:pt x="2384" y="8766"/>
                      <a:pt x="2384" y="7202"/>
                      <a:pt x="3691" y="7202"/>
                    </a:cubicBezTo>
                    <a:cubicBezTo>
                      <a:pt x="4998" y="7202"/>
                      <a:pt x="4973" y="8766"/>
                      <a:pt x="6280" y="8766"/>
                    </a:cubicBezTo>
                    <a:cubicBezTo>
                      <a:pt x="7587" y="8766"/>
                      <a:pt x="7561" y="7202"/>
                      <a:pt x="8869" y="7202"/>
                    </a:cubicBezTo>
                    <a:cubicBezTo>
                      <a:pt x="10176" y="7202"/>
                      <a:pt x="10176" y="8766"/>
                      <a:pt x="11457" y="8766"/>
                    </a:cubicBezTo>
                    <a:cubicBezTo>
                      <a:pt x="12764" y="8766"/>
                      <a:pt x="12764" y="7202"/>
                      <a:pt x="14046" y="7202"/>
                    </a:cubicBezTo>
                    <a:cubicBezTo>
                      <a:pt x="15353" y="7202"/>
                      <a:pt x="15327" y="8766"/>
                      <a:pt x="16634" y="8766"/>
                    </a:cubicBezTo>
                    <a:cubicBezTo>
                      <a:pt x="17967" y="8766"/>
                      <a:pt x="17916" y="7202"/>
                      <a:pt x="19249" y="7202"/>
                    </a:cubicBezTo>
                    <a:cubicBezTo>
                      <a:pt x="20556" y="7202"/>
                      <a:pt x="20530" y="8766"/>
                      <a:pt x="21837" y="8766"/>
                    </a:cubicBezTo>
                    <a:cubicBezTo>
                      <a:pt x="23119" y="8766"/>
                      <a:pt x="23119" y="7202"/>
                      <a:pt x="24426" y="7202"/>
                    </a:cubicBezTo>
                    <a:cubicBezTo>
                      <a:pt x="25733" y="7202"/>
                      <a:pt x="25708" y="8766"/>
                      <a:pt x="27015" y="8766"/>
                    </a:cubicBezTo>
                    <a:cubicBezTo>
                      <a:pt x="28322" y="8766"/>
                      <a:pt x="28296" y="7202"/>
                      <a:pt x="29603" y="7202"/>
                    </a:cubicBezTo>
                    <a:cubicBezTo>
                      <a:pt x="30910" y="7202"/>
                      <a:pt x="30885" y="8766"/>
                      <a:pt x="32192" y="8766"/>
                    </a:cubicBezTo>
                    <a:cubicBezTo>
                      <a:pt x="33499" y="8766"/>
                      <a:pt x="33473" y="7202"/>
                      <a:pt x="34781" y="7202"/>
                    </a:cubicBezTo>
                    <a:cubicBezTo>
                      <a:pt x="36113" y="7202"/>
                      <a:pt x="36062" y="8766"/>
                      <a:pt x="37395" y="8766"/>
                    </a:cubicBezTo>
                    <a:cubicBezTo>
                      <a:pt x="38702" y="8766"/>
                      <a:pt x="38676" y="7202"/>
                      <a:pt x="39984" y="7202"/>
                    </a:cubicBezTo>
                    <a:cubicBezTo>
                      <a:pt x="41291" y="7202"/>
                      <a:pt x="41265" y="8766"/>
                      <a:pt x="42572" y="8766"/>
                    </a:cubicBezTo>
                    <a:cubicBezTo>
                      <a:pt x="43854" y="8766"/>
                      <a:pt x="43854" y="7202"/>
                      <a:pt x="45161" y="7202"/>
                    </a:cubicBezTo>
                    <a:cubicBezTo>
                      <a:pt x="46468" y="7202"/>
                      <a:pt x="46442" y="8766"/>
                      <a:pt x="47749" y="8766"/>
                    </a:cubicBezTo>
                    <a:cubicBezTo>
                      <a:pt x="49057" y="8766"/>
                      <a:pt x="49057" y="7202"/>
                      <a:pt x="50338" y="7202"/>
                    </a:cubicBezTo>
                    <a:cubicBezTo>
                      <a:pt x="51645" y="7202"/>
                      <a:pt x="51620" y="8766"/>
                      <a:pt x="52952" y="8766"/>
                    </a:cubicBezTo>
                    <a:cubicBezTo>
                      <a:pt x="54259" y="8766"/>
                      <a:pt x="54234" y="7202"/>
                      <a:pt x="55541" y="7202"/>
                    </a:cubicBezTo>
                    <a:cubicBezTo>
                      <a:pt x="56848" y="7202"/>
                      <a:pt x="56822" y="8766"/>
                      <a:pt x="58130" y="8766"/>
                    </a:cubicBezTo>
                    <a:cubicBezTo>
                      <a:pt x="59437" y="8766"/>
                      <a:pt x="59437" y="7202"/>
                      <a:pt x="60718" y="7202"/>
                    </a:cubicBezTo>
                    <a:cubicBezTo>
                      <a:pt x="62025" y="7202"/>
                      <a:pt x="62000" y="8766"/>
                      <a:pt x="63307" y="8766"/>
                    </a:cubicBezTo>
                    <a:cubicBezTo>
                      <a:pt x="63743" y="8766"/>
                      <a:pt x="64153" y="8561"/>
                      <a:pt x="64409" y="8202"/>
                    </a:cubicBezTo>
                    <a:lnTo>
                      <a:pt x="64409" y="2999"/>
                    </a:lnTo>
                    <a:cubicBezTo>
                      <a:pt x="64409" y="1333"/>
                      <a:pt x="63076" y="0"/>
                      <a:pt x="61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2"/>
              <p:cNvSpPr/>
              <p:nvPr/>
            </p:nvSpPr>
            <p:spPr>
              <a:xfrm rot="-4392942">
                <a:off x="6926952" y="554068"/>
                <a:ext cx="298007" cy="356338"/>
              </a:xfrm>
              <a:custGeom>
                <a:avLst/>
                <a:gdLst/>
                <a:ahLst/>
                <a:cxnLst/>
                <a:rect l="l" t="t" r="r" b="b"/>
                <a:pathLst>
                  <a:path w="11919" h="14252" extrusionOk="0">
                    <a:moveTo>
                      <a:pt x="8304" y="1"/>
                    </a:moveTo>
                    <a:lnTo>
                      <a:pt x="0" y="2590"/>
                    </a:lnTo>
                    <a:lnTo>
                      <a:pt x="3614" y="14251"/>
                    </a:lnTo>
                    <a:lnTo>
                      <a:pt x="11918" y="11663"/>
                    </a:lnTo>
                    <a:lnTo>
                      <a:pt x="83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9" name="Google Shape;2149;p52"/>
            <p:cNvSpPr/>
            <p:nvPr/>
          </p:nvSpPr>
          <p:spPr>
            <a:xfrm rot="821932">
              <a:off x="6972804" y="1590873"/>
              <a:ext cx="1359266" cy="195148"/>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FFFFFF"/>
                </a:buClr>
                <a:buSzPts val="1200"/>
                <a:buFont typeface="Arial"/>
                <a:buNone/>
              </a:pPr>
              <a:r>
                <a:rPr lang="en" sz="1500" b="1">
                  <a:solidFill>
                    <a:schemeClr val="dk1"/>
                  </a:solidFill>
                  <a:latin typeface="Delius Swash Caps"/>
                  <a:ea typeface="Delius Swash Caps"/>
                  <a:cs typeface="Delius Swash Caps"/>
                  <a:sym typeface="Delius Swash Caps"/>
                </a:rPr>
                <a:t>Don't forget</a:t>
              </a:r>
              <a:endParaRPr sz="1500" b="1">
                <a:solidFill>
                  <a:schemeClr val="dk1"/>
                </a:solidFill>
                <a:latin typeface="Delius Swash Caps"/>
                <a:ea typeface="Delius Swash Caps"/>
                <a:cs typeface="Delius Swash Caps"/>
                <a:sym typeface="Delius Swash Caps"/>
              </a:endParaRPr>
            </a:p>
          </p:txBody>
        </p:sp>
        <p:sp>
          <p:nvSpPr>
            <p:cNvPr id="2150" name="Google Shape;2150;p52"/>
            <p:cNvSpPr/>
            <p:nvPr/>
          </p:nvSpPr>
          <p:spPr>
            <a:xfrm rot="821932">
              <a:off x="6829449" y="1778004"/>
              <a:ext cx="1359266" cy="996474"/>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FFFFFF"/>
                </a:buClr>
                <a:buSzPts val="1200"/>
                <a:buFont typeface="Arial"/>
                <a:buNone/>
              </a:pPr>
              <a:r>
                <a:rPr lang="en" sz="1500" b="1">
                  <a:solidFill>
                    <a:schemeClr val="dk1"/>
                  </a:solidFill>
                  <a:latin typeface="Delius Swash Caps"/>
                  <a:ea typeface="Delius Swash Caps"/>
                  <a:cs typeface="Delius Swash Caps"/>
                  <a:sym typeface="Delius Swash Caps"/>
                </a:rPr>
                <a:t>            ...</a:t>
              </a:r>
              <a:endParaRPr sz="1500" b="1">
                <a:solidFill>
                  <a:schemeClr val="dk1"/>
                </a:solidFill>
                <a:latin typeface="Delius Swash Caps"/>
                <a:ea typeface="Delius Swash Caps"/>
                <a:cs typeface="Delius Swash Caps"/>
                <a:sym typeface="Delius Swash Caps"/>
              </a:endParaRPr>
            </a:p>
          </p:txBody>
        </p:sp>
      </p:grpSp>
      <p:sp>
        <p:nvSpPr>
          <p:cNvPr id="2125" name="Google Shape;2125;p52"/>
          <p:cNvSpPr txBox="1">
            <a:spLocks noGrp="1"/>
          </p:cNvSpPr>
          <p:nvPr>
            <p:ph type="title"/>
          </p:nvPr>
        </p:nvSpPr>
        <p:spPr>
          <a:xfrm>
            <a:off x="2209938" y="808050"/>
            <a:ext cx="3969300" cy="11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600" dirty="0"/>
              <a:t>Kelebihan OOP</a:t>
            </a:r>
            <a:endParaRPr sz="3600" dirty="0"/>
          </a:p>
        </p:txBody>
      </p:sp>
      <p:grpSp>
        <p:nvGrpSpPr>
          <p:cNvPr id="2132" name="Google Shape;2132;p52"/>
          <p:cNvGrpSpPr/>
          <p:nvPr/>
        </p:nvGrpSpPr>
        <p:grpSpPr>
          <a:xfrm rot="1283121">
            <a:off x="-525011" y="4120817"/>
            <a:ext cx="1490322" cy="486577"/>
            <a:chOff x="2564525" y="5223525"/>
            <a:chExt cx="2556110" cy="834547"/>
          </a:xfrm>
        </p:grpSpPr>
        <p:sp>
          <p:nvSpPr>
            <p:cNvPr id="2133" name="Google Shape;2133;p52"/>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2"/>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2"/>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2"/>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2"/>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2"/>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2"/>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2"/>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2"/>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2"/>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1" name="Google Shape;2151;p52"/>
          <p:cNvGrpSpPr/>
          <p:nvPr/>
        </p:nvGrpSpPr>
        <p:grpSpPr>
          <a:xfrm rot="418979">
            <a:off x="8309011" y="101110"/>
            <a:ext cx="1719313" cy="916180"/>
            <a:chOff x="7463504" y="3075665"/>
            <a:chExt cx="2603050" cy="1387103"/>
          </a:xfrm>
        </p:grpSpPr>
        <p:sp>
          <p:nvSpPr>
            <p:cNvPr id="2152" name="Google Shape;2152;p52"/>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2"/>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2"/>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2"/>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2"/>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2"/>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2"/>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2"/>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2"/>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2"/>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2"/>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2"/>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2"/>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2"/>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2"/>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2"/>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2"/>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2"/>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2"/>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2"/>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2"/>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2"/>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2"/>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2"/>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2"/>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2"/>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2"/>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2"/>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2"/>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2"/>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2"/>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2"/>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2"/>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Rectangle 6"/>
          <p:cNvSpPr/>
          <p:nvPr/>
        </p:nvSpPr>
        <p:spPr>
          <a:xfrm>
            <a:off x="944296" y="1771441"/>
            <a:ext cx="6858000" cy="2893100"/>
          </a:xfrm>
          <a:prstGeom prst="rect">
            <a:avLst/>
          </a:prstGeom>
        </p:spPr>
        <p:txBody>
          <a:bodyPr wrap="square">
            <a:spAutoFit/>
          </a:bodyPr>
          <a:lstStyle/>
          <a:p>
            <a:pPr marL="342900" indent="-342900">
              <a:buAutoNum type="arabicPeriod"/>
            </a:pPr>
            <a:r>
              <a:rPr lang="id-ID" i="1" dirty="0">
                <a:latin typeface="Times New Roman" panose="02020603050405020304" pitchFamily="18" charset="0"/>
              </a:rPr>
              <a:t>Parallel development,</a:t>
            </a:r>
            <a:r>
              <a:rPr lang="id-ID" dirty="0">
                <a:latin typeface="Times New Roman" panose="02020603050405020304" pitchFamily="18" charset="0"/>
              </a:rPr>
              <a:t> Dalam pengembangan paralel, tim pemrograman dapat bekerja secara mandiri setelah menyelesaikan pemrograman kelas modular. Metode ini memungkinkan OOP untuk mengurangi waktu pengembangan untuk satu kelas (class) daripada membuatnya secara individual</a:t>
            </a:r>
          </a:p>
          <a:p>
            <a:pPr marL="342900" indent="-342900">
              <a:buAutoNum type="arabicPeriod"/>
            </a:pPr>
            <a:r>
              <a:rPr lang="id-ID" i="1" dirty="0"/>
              <a:t>Reusable,</a:t>
            </a:r>
            <a:r>
              <a:rPr lang="id-ID" dirty="0"/>
              <a:t> setelah kelas modular dibuat, pengembang dapat menggunakannya lagi dalam aplikasi atau proyek pengembangan lainnya. Hal ini membuat OOP menjadi </a:t>
            </a:r>
            <a:r>
              <a:rPr lang="id-ID" i="1" dirty="0"/>
              <a:t>reusable</a:t>
            </a:r>
            <a:r>
              <a:rPr lang="id-ID" dirty="0"/>
              <a:t> dan fleksibel bahkan hanya memerlukan sedikit atau tidak ada modifikasi sama sekali</a:t>
            </a:r>
          </a:p>
          <a:p>
            <a:pPr marL="342900" indent="-342900">
              <a:buAutoNum type="arabicPeriod"/>
            </a:pPr>
            <a:r>
              <a:rPr lang="id-ID" i="1" dirty="0"/>
              <a:t>Scalability</a:t>
            </a:r>
            <a:r>
              <a:rPr lang="id-ID" dirty="0"/>
              <a:t> OOP, memungkinkan pengembang untuk mengembangkan program hanya dengan menambahkan beberapa fungsi, kelas, dan objek. Prosedur pembuatan kode di OOP juga dapat dipertahankan dan dilindungi dengan meningkatkan keamanan pemrograman. Hal ini dikarenakan validasi yang tinggi saat mengakses kode prosedur OOP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8"/>
        <p:cNvGrpSpPr/>
        <p:nvPr/>
      </p:nvGrpSpPr>
      <p:grpSpPr>
        <a:xfrm>
          <a:off x="0" y="0"/>
          <a:ext cx="0" cy="0"/>
          <a:chOff x="0" y="0"/>
          <a:chExt cx="0" cy="0"/>
        </a:xfrm>
      </p:grpSpPr>
      <p:sp>
        <p:nvSpPr>
          <p:cNvPr id="2189" name="Google Shape;2189;p53"/>
          <p:cNvSpPr txBox="1">
            <a:spLocks noGrp="1"/>
          </p:cNvSpPr>
          <p:nvPr>
            <p:ph type="title"/>
          </p:nvPr>
        </p:nvSpPr>
        <p:spPr>
          <a:xfrm>
            <a:off x="886703" y="594854"/>
            <a:ext cx="3858900" cy="81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200" dirty="0"/>
              <a:t>Kekurangan OOP</a:t>
            </a:r>
            <a:endParaRPr sz="3200" dirty="0"/>
          </a:p>
        </p:txBody>
      </p:sp>
      <p:sp>
        <p:nvSpPr>
          <p:cNvPr id="2191" name="Google Shape;2191;p53"/>
          <p:cNvSpPr txBox="1">
            <a:spLocks noGrp="1"/>
          </p:cNvSpPr>
          <p:nvPr>
            <p:ph type="subTitle" idx="1"/>
          </p:nvPr>
        </p:nvSpPr>
        <p:spPr>
          <a:xfrm>
            <a:off x="1116232" y="1796121"/>
            <a:ext cx="5999392" cy="3120408"/>
          </a:xfrm>
          <a:prstGeom prst="rect">
            <a:avLst/>
          </a:prstGeom>
        </p:spPr>
        <p:txBody>
          <a:bodyPr spcFirstLastPara="1" wrap="square" lIns="91425" tIns="91425" rIns="91425" bIns="91425" anchor="t" anchorCtr="0">
            <a:noAutofit/>
          </a:bodyPr>
          <a:lstStyle/>
          <a:p>
            <a:pPr marL="228600" lvl="0" indent="-228600" algn="just">
              <a:spcAft>
                <a:spcPts val="1600"/>
              </a:spcAft>
              <a:buSzPts val="1100"/>
              <a:buFont typeface="+mj-lt"/>
              <a:buAutoNum type="arabicPeriod"/>
            </a:pPr>
            <a:r>
              <a:rPr lang="id-ID" sz="1200" dirty="0"/>
              <a:t>Tidak efisien, bisa dikatakan OOP memang kurang efisien karena lebih banyak menggunakan beban pada prosesor komputer. Hal ini membuat OOP menjadi pilihan yang kurang efisien ketika ada batasan teknis pada perangkat pengembang</a:t>
            </a:r>
          </a:p>
          <a:p>
            <a:pPr marL="228600" lvl="0" indent="-228600" algn="just">
              <a:spcAft>
                <a:spcPts val="1600"/>
              </a:spcAft>
              <a:buSzPts val="1100"/>
              <a:buFont typeface="+mj-lt"/>
              <a:buAutoNum type="arabicPeriod"/>
            </a:pPr>
            <a:r>
              <a:rPr lang="id-ID" sz="1200" dirty="0"/>
              <a:t>Kontrol yang ketat umumnya dapat menyebabkan kelebihan kapasitas dan kondisi di luar kendali karena manfaatnya yang dapat diskalakan. Ini terjadi ketika pembuatan kode yang besar dan membengkak terjadi dan biaya pengembangan perangkat lunak meningkat</a:t>
            </a:r>
          </a:p>
          <a:p>
            <a:pPr marL="228600" lvl="0" indent="-228600" algn="just">
              <a:spcAft>
                <a:spcPts val="1600"/>
              </a:spcAft>
              <a:buSzPts val="1100"/>
              <a:buFont typeface="+mj-lt"/>
              <a:buAutoNum type="arabicPeriod"/>
            </a:pPr>
            <a:r>
              <a:rPr lang="id-ID" sz="1200" dirty="0"/>
              <a:t>OOP dapat diakses dengan validitas tinggi, tetapi cenderung diduplikasi, tetapi mudah dirancang tetapi sulit diimplementasikan, sehingga cenderung terduplikasi. Ini juga karena kelas modul yang sangat fleksibel dalam aplikasi. Pengembang mungkin secara tidak sengaja menerapkannya dalam proyek baru dan menemukan duplikat</a:t>
            </a:r>
            <a:endParaRPr lang="en-US" sz="1200" dirty="0"/>
          </a:p>
        </p:txBody>
      </p:sp>
      <p:grpSp>
        <p:nvGrpSpPr>
          <p:cNvPr id="2218" name="Google Shape;2218;p53"/>
          <p:cNvGrpSpPr/>
          <p:nvPr/>
        </p:nvGrpSpPr>
        <p:grpSpPr>
          <a:xfrm>
            <a:off x="5507885" y="552681"/>
            <a:ext cx="1691834" cy="1281429"/>
            <a:chOff x="6299065" y="352775"/>
            <a:chExt cx="1844765" cy="1397110"/>
          </a:xfrm>
        </p:grpSpPr>
        <p:sp>
          <p:nvSpPr>
            <p:cNvPr id="2219" name="Google Shape;2219;p53"/>
            <p:cNvSpPr/>
            <p:nvPr/>
          </p:nvSpPr>
          <p:spPr>
            <a:xfrm rot="446187">
              <a:off x="6354462" y="1233237"/>
              <a:ext cx="100910" cy="33265"/>
            </a:xfrm>
            <a:custGeom>
              <a:avLst/>
              <a:gdLst/>
              <a:ahLst/>
              <a:cxnLst/>
              <a:rect l="l" t="t" r="r" b="b"/>
              <a:pathLst>
                <a:path w="3170" h="1045" fill="none" extrusionOk="0">
                  <a:moveTo>
                    <a:pt x="3169" y="1"/>
                  </a:moveTo>
                  <a:lnTo>
                    <a:pt x="1" y="104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3"/>
            <p:cNvSpPr/>
            <p:nvPr/>
          </p:nvSpPr>
          <p:spPr>
            <a:xfrm rot="446187">
              <a:off x="6491623" y="119724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1" name="Google Shape;2221;p53"/>
            <p:cNvGrpSpPr/>
            <p:nvPr/>
          </p:nvGrpSpPr>
          <p:grpSpPr>
            <a:xfrm>
              <a:off x="6299065" y="352775"/>
              <a:ext cx="1844765" cy="1397110"/>
              <a:chOff x="6299065" y="352775"/>
              <a:chExt cx="1844765" cy="1397110"/>
            </a:xfrm>
          </p:grpSpPr>
          <p:sp>
            <p:nvSpPr>
              <p:cNvPr id="2222" name="Google Shape;2222;p53"/>
              <p:cNvSpPr/>
              <p:nvPr/>
            </p:nvSpPr>
            <p:spPr>
              <a:xfrm rot="446187">
                <a:off x="7909219" y="1436043"/>
                <a:ext cx="99764" cy="33265"/>
              </a:xfrm>
              <a:custGeom>
                <a:avLst/>
                <a:gdLst/>
                <a:ahLst/>
                <a:cxnLst/>
                <a:rect l="l" t="t" r="r" b="b"/>
                <a:pathLst>
                  <a:path w="3134" h="1045" fill="none" extrusionOk="0">
                    <a:moveTo>
                      <a:pt x="1" y="1"/>
                    </a:moveTo>
                    <a:lnTo>
                      <a:pt x="3134" y="104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3"/>
              <p:cNvSpPr/>
              <p:nvPr/>
            </p:nvSpPr>
            <p:spPr>
              <a:xfrm rot="446187">
                <a:off x="6368664" y="458158"/>
                <a:ext cx="1705567" cy="1186343"/>
              </a:xfrm>
              <a:custGeom>
                <a:avLst/>
                <a:gdLst/>
                <a:ahLst/>
                <a:cxnLst/>
                <a:rect l="l" t="t" r="r" b="b"/>
                <a:pathLst>
                  <a:path w="53579" h="37268" extrusionOk="0">
                    <a:moveTo>
                      <a:pt x="26790" y="14943"/>
                    </a:moveTo>
                    <a:cubicBezTo>
                      <a:pt x="31326" y="14943"/>
                      <a:pt x="35323" y="17968"/>
                      <a:pt x="36619" y="22361"/>
                    </a:cubicBezTo>
                    <a:lnTo>
                      <a:pt x="16960" y="22361"/>
                    </a:lnTo>
                    <a:cubicBezTo>
                      <a:pt x="18220" y="17968"/>
                      <a:pt x="22217" y="14943"/>
                      <a:pt x="26790" y="14943"/>
                    </a:cubicBezTo>
                    <a:close/>
                    <a:moveTo>
                      <a:pt x="26790" y="0"/>
                    </a:moveTo>
                    <a:cubicBezTo>
                      <a:pt x="13791" y="0"/>
                      <a:pt x="2953" y="9866"/>
                      <a:pt x="1729" y="22757"/>
                    </a:cubicBezTo>
                    <a:cubicBezTo>
                      <a:pt x="649" y="23369"/>
                      <a:pt x="1" y="24485"/>
                      <a:pt x="1" y="25709"/>
                    </a:cubicBezTo>
                    <a:lnTo>
                      <a:pt x="1" y="33883"/>
                    </a:lnTo>
                    <a:cubicBezTo>
                      <a:pt x="1" y="35755"/>
                      <a:pt x="1513" y="37267"/>
                      <a:pt x="3385" y="37267"/>
                    </a:cubicBezTo>
                    <a:lnTo>
                      <a:pt x="50194" y="37267"/>
                    </a:lnTo>
                    <a:cubicBezTo>
                      <a:pt x="52030" y="37267"/>
                      <a:pt x="53579" y="35755"/>
                      <a:pt x="53579" y="33883"/>
                    </a:cubicBezTo>
                    <a:lnTo>
                      <a:pt x="53579" y="25709"/>
                    </a:lnTo>
                    <a:cubicBezTo>
                      <a:pt x="53579" y="24485"/>
                      <a:pt x="52895" y="23369"/>
                      <a:pt x="51814" y="22757"/>
                    </a:cubicBezTo>
                    <a:cubicBezTo>
                      <a:pt x="50590" y="9866"/>
                      <a:pt x="39752" y="0"/>
                      <a:pt x="26790" y="0"/>
                    </a:cubicBezTo>
                    <a:close/>
                  </a:path>
                </a:pathLst>
              </a:custGeom>
              <a:solidFill>
                <a:schemeClr val="accent4"/>
              </a:solidFill>
              <a:ln>
                <a:noFill/>
              </a:ln>
              <a:effectLst>
                <a:outerShdw dist="76200" dir="30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3"/>
              <p:cNvSpPr/>
              <p:nvPr/>
            </p:nvSpPr>
            <p:spPr>
              <a:xfrm rot="446187">
                <a:off x="6452838" y="525799"/>
                <a:ext cx="1539368" cy="1025969"/>
              </a:xfrm>
              <a:custGeom>
                <a:avLst/>
                <a:gdLst/>
                <a:ahLst/>
                <a:cxnLst/>
                <a:rect l="l" t="t" r="r" b="b"/>
                <a:pathLst>
                  <a:path w="48358" h="32230" extrusionOk="0">
                    <a:moveTo>
                      <a:pt x="24197" y="9903"/>
                    </a:moveTo>
                    <a:cubicBezTo>
                      <a:pt x="31218" y="9903"/>
                      <a:pt x="36907" y="15556"/>
                      <a:pt x="37051" y="22541"/>
                    </a:cubicBezTo>
                    <a:lnTo>
                      <a:pt x="11342" y="22541"/>
                    </a:lnTo>
                    <a:cubicBezTo>
                      <a:pt x="11450" y="15556"/>
                      <a:pt x="17175" y="9903"/>
                      <a:pt x="24197" y="9903"/>
                    </a:cubicBezTo>
                    <a:close/>
                    <a:moveTo>
                      <a:pt x="24197" y="1"/>
                    </a:moveTo>
                    <a:cubicBezTo>
                      <a:pt x="11738" y="1"/>
                      <a:pt x="1656" y="10119"/>
                      <a:pt x="1656" y="22541"/>
                    </a:cubicBezTo>
                    <a:lnTo>
                      <a:pt x="792" y="22541"/>
                    </a:lnTo>
                    <a:cubicBezTo>
                      <a:pt x="360" y="22541"/>
                      <a:pt x="0" y="22901"/>
                      <a:pt x="0" y="23297"/>
                    </a:cubicBezTo>
                    <a:lnTo>
                      <a:pt x="0" y="31471"/>
                    </a:lnTo>
                    <a:cubicBezTo>
                      <a:pt x="0" y="31903"/>
                      <a:pt x="360" y="32227"/>
                      <a:pt x="792" y="32227"/>
                    </a:cubicBezTo>
                    <a:lnTo>
                      <a:pt x="47601" y="32227"/>
                    </a:lnTo>
                    <a:cubicBezTo>
                      <a:pt x="47621" y="32228"/>
                      <a:pt x="47641" y="32229"/>
                      <a:pt x="47660" y="32229"/>
                    </a:cubicBezTo>
                    <a:cubicBezTo>
                      <a:pt x="48062" y="32229"/>
                      <a:pt x="48357" y="31883"/>
                      <a:pt x="48357" y="31471"/>
                    </a:cubicBezTo>
                    <a:lnTo>
                      <a:pt x="48357" y="23333"/>
                    </a:lnTo>
                    <a:cubicBezTo>
                      <a:pt x="48357" y="22901"/>
                      <a:pt x="48033" y="22541"/>
                      <a:pt x="47601" y="22541"/>
                    </a:cubicBezTo>
                    <a:lnTo>
                      <a:pt x="46737" y="22541"/>
                    </a:lnTo>
                    <a:cubicBezTo>
                      <a:pt x="46737" y="10119"/>
                      <a:pt x="36619" y="1"/>
                      <a:pt x="24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3"/>
              <p:cNvSpPr/>
              <p:nvPr/>
            </p:nvSpPr>
            <p:spPr>
              <a:xfrm rot="446187">
                <a:off x="6646192" y="121741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3"/>
              <p:cNvSpPr/>
              <p:nvPr/>
            </p:nvSpPr>
            <p:spPr>
              <a:xfrm rot="446187">
                <a:off x="6800761" y="123758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3"/>
              <p:cNvSpPr/>
              <p:nvPr/>
            </p:nvSpPr>
            <p:spPr>
              <a:xfrm rot="446187">
                <a:off x="6955330" y="125775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3"/>
              <p:cNvSpPr/>
              <p:nvPr/>
            </p:nvSpPr>
            <p:spPr>
              <a:xfrm rot="446187">
                <a:off x="7109900" y="127792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3"/>
              <p:cNvSpPr/>
              <p:nvPr/>
            </p:nvSpPr>
            <p:spPr>
              <a:xfrm rot="446187">
                <a:off x="7264469" y="129809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3"/>
              <p:cNvSpPr/>
              <p:nvPr/>
            </p:nvSpPr>
            <p:spPr>
              <a:xfrm rot="446187">
                <a:off x="7417870" y="131811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3"/>
              <p:cNvSpPr/>
              <p:nvPr/>
            </p:nvSpPr>
            <p:spPr>
              <a:xfrm rot="446187">
                <a:off x="7572440" y="133828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3"/>
              <p:cNvSpPr/>
              <p:nvPr/>
            </p:nvSpPr>
            <p:spPr>
              <a:xfrm rot="446187">
                <a:off x="7727009" y="135845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3"/>
              <p:cNvSpPr/>
              <p:nvPr/>
            </p:nvSpPr>
            <p:spPr>
              <a:xfrm rot="446187">
                <a:off x="7881578" y="137862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4" name="Google Shape;2234;p53"/>
            <p:cNvSpPr/>
            <p:nvPr/>
          </p:nvSpPr>
          <p:spPr>
            <a:xfrm rot="446187">
              <a:off x="6498342" y="1195978"/>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5" name="Google Shape;2235;p53"/>
          <p:cNvGrpSpPr/>
          <p:nvPr/>
        </p:nvGrpSpPr>
        <p:grpSpPr>
          <a:xfrm>
            <a:off x="7091140" y="3306723"/>
            <a:ext cx="1264257" cy="1609806"/>
            <a:chOff x="6914636" y="2627673"/>
            <a:chExt cx="1485264" cy="1890998"/>
          </a:xfrm>
        </p:grpSpPr>
        <p:sp>
          <p:nvSpPr>
            <p:cNvPr id="2236" name="Google Shape;2236;p53"/>
            <p:cNvSpPr/>
            <p:nvPr/>
          </p:nvSpPr>
          <p:spPr>
            <a:xfrm flipH="1">
              <a:off x="8128915" y="2789048"/>
              <a:ext cx="69662" cy="94981"/>
            </a:xfrm>
            <a:custGeom>
              <a:avLst/>
              <a:gdLst/>
              <a:ahLst/>
              <a:cxnLst/>
              <a:rect l="l" t="t" r="r" b="b"/>
              <a:pathLst>
                <a:path w="1981" h="2701" fill="none" extrusionOk="0">
                  <a:moveTo>
                    <a:pt x="1981" y="2701"/>
                  </a:moveTo>
                  <a:lnTo>
                    <a:pt x="0" y="0"/>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3"/>
            <p:cNvSpPr/>
            <p:nvPr/>
          </p:nvSpPr>
          <p:spPr>
            <a:xfrm flipH="1">
              <a:off x="7058968" y="4262872"/>
              <a:ext cx="68396" cy="93750"/>
            </a:xfrm>
            <a:custGeom>
              <a:avLst/>
              <a:gdLst/>
              <a:ahLst/>
              <a:cxnLst/>
              <a:rect l="l" t="t" r="r" b="b"/>
              <a:pathLst>
                <a:path w="1945" h="2666" fill="none" extrusionOk="0">
                  <a:moveTo>
                    <a:pt x="0" y="1"/>
                  </a:moveTo>
                  <a:lnTo>
                    <a:pt x="1944" y="266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3"/>
            <p:cNvSpPr/>
            <p:nvPr/>
          </p:nvSpPr>
          <p:spPr>
            <a:xfrm flipH="1">
              <a:off x="6914636" y="2627673"/>
              <a:ext cx="1485264" cy="1890998"/>
            </a:xfrm>
            <a:custGeom>
              <a:avLst/>
              <a:gdLst/>
              <a:ahLst/>
              <a:cxnLst/>
              <a:rect l="l" t="t" r="r" b="b"/>
              <a:pathLst>
                <a:path w="42237" h="53775" extrusionOk="0">
                  <a:moveTo>
                    <a:pt x="12599" y="0"/>
                  </a:moveTo>
                  <a:cubicBezTo>
                    <a:pt x="10535" y="0"/>
                    <a:pt x="8448" y="576"/>
                    <a:pt x="6589" y="1780"/>
                  </a:cubicBezTo>
                  <a:cubicBezTo>
                    <a:pt x="1440" y="5129"/>
                    <a:pt x="0" y="11970"/>
                    <a:pt x="3349" y="17083"/>
                  </a:cubicBezTo>
                  <a:lnTo>
                    <a:pt x="22648" y="46717"/>
                  </a:lnTo>
                  <a:lnTo>
                    <a:pt x="23189" y="47581"/>
                  </a:lnTo>
                  <a:cubicBezTo>
                    <a:pt x="23477" y="47977"/>
                    <a:pt x="23873" y="48337"/>
                    <a:pt x="24305" y="48517"/>
                  </a:cubicBezTo>
                  <a:lnTo>
                    <a:pt x="34999" y="53306"/>
                  </a:lnTo>
                  <a:cubicBezTo>
                    <a:pt x="35647" y="53630"/>
                    <a:pt x="36367" y="53774"/>
                    <a:pt x="37087" y="53774"/>
                  </a:cubicBezTo>
                  <a:cubicBezTo>
                    <a:pt x="38455" y="53774"/>
                    <a:pt x="39752" y="53198"/>
                    <a:pt x="40724" y="52226"/>
                  </a:cubicBezTo>
                  <a:cubicBezTo>
                    <a:pt x="41696" y="51290"/>
                    <a:pt x="42236" y="49957"/>
                    <a:pt x="42236" y="48589"/>
                  </a:cubicBezTo>
                  <a:lnTo>
                    <a:pt x="42164" y="36887"/>
                  </a:lnTo>
                  <a:cubicBezTo>
                    <a:pt x="42164" y="36383"/>
                    <a:pt x="41984" y="35915"/>
                    <a:pt x="41732" y="35483"/>
                  </a:cubicBezTo>
                  <a:lnTo>
                    <a:pt x="41660" y="35375"/>
                  </a:lnTo>
                  <a:cubicBezTo>
                    <a:pt x="41660" y="35375"/>
                    <a:pt x="41624" y="35339"/>
                    <a:pt x="41624" y="35339"/>
                  </a:cubicBezTo>
                  <a:lnTo>
                    <a:pt x="21892" y="5021"/>
                  </a:lnTo>
                  <a:cubicBezTo>
                    <a:pt x="19761" y="1767"/>
                    <a:pt x="16215" y="0"/>
                    <a:pt x="12599" y="0"/>
                  </a:cubicBezTo>
                  <a:close/>
                </a:path>
              </a:pathLst>
            </a:custGeom>
            <a:solidFill>
              <a:schemeClr val="accent4"/>
            </a:solidFill>
            <a:ln>
              <a:noFill/>
            </a:ln>
            <a:effectLst>
              <a:outerShdw dist="76200" dir="3000000" algn="bl" rotWithShape="0">
                <a:srgbClr val="000000">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3"/>
            <p:cNvSpPr/>
            <p:nvPr/>
          </p:nvSpPr>
          <p:spPr>
            <a:xfrm flipH="1">
              <a:off x="7646488" y="2709081"/>
              <a:ext cx="648337" cy="552266"/>
            </a:xfrm>
            <a:custGeom>
              <a:avLst/>
              <a:gdLst/>
              <a:ahLst/>
              <a:cxnLst/>
              <a:rect l="l" t="t" r="r" b="b"/>
              <a:pathLst>
                <a:path w="18437" h="15705" extrusionOk="0">
                  <a:moveTo>
                    <a:pt x="9595" y="0"/>
                  </a:moveTo>
                  <a:cubicBezTo>
                    <a:pt x="8014" y="0"/>
                    <a:pt x="6420" y="444"/>
                    <a:pt x="5006" y="1374"/>
                  </a:cubicBezTo>
                  <a:cubicBezTo>
                    <a:pt x="1081" y="3930"/>
                    <a:pt x="1" y="9151"/>
                    <a:pt x="2521" y="13076"/>
                  </a:cubicBezTo>
                  <a:lnTo>
                    <a:pt x="4250" y="15704"/>
                  </a:lnTo>
                  <a:lnTo>
                    <a:pt x="18436" y="6487"/>
                  </a:lnTo>
                  <a:lnTo>
                    <a:pt x="16708" y="3858"/>
                  </a:lnTo>
                  <a:cubicBezTo>
                    <a:pt x="15081" y="1361"/>
                    <a:pt x="12360" y="0"/>
                    <a:pt x="9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3"/>
            <p:cNvSpPr/>
            <p:nvPr/>
          </p:nvSpPr>
          <p:spPr>
            <a:xfrm flipH="1">
              <a:off x="7012143" y="3032147"/>
              <a:ext cx="1069965" cy="1178836"/>
            </a:xfrm>
            <a:custGeom>
              <a:avLst/>
              <a:gdLst/>
              <a:ahLst/>
              <a:cxnLst/>
              <a:rect l="l" t="t" r="r" b="b"/>
              <a:pathLst>
                <a:path w="30427" h="33523" extrusionOk="0">
                  <a:moveTo>
                    <a:pt x="14152" y="0"/>
                  </a:moveTo>
                  <a:lnTo>
                    <a:pt x="1" y="9218"/>
                  </a:lnTo>
                  <a:lnTo>
                    <a:pt x="15844" y="33522"/>
                  </a:lnTo>
                  <a:cubicBezTo>
                    <a:pt x="16204" y="32550"/>
                    <a:pt x="17104" y="31830"/>
                    <a:pt x="18148" y="31686"/>
                  </a:cubicBezTo>
                  <a:cubicBezTo>
                    <a:pt x="18304" y="31668"/>
                    <a:pt x="18459" y="31659"/>
                    <a:pt x="18614" y="31659"/>
                  </a:cubicBezTo>
                  <a:cubicBezTo>
                    <a:pt x="19678" y="31659"/>
                    <a:pt x="20711" y="32084"/>
                    <a:pt x="21497" y="32838"/>
                  </a:cubicBezTo>
                  <a:cubicBezTo>
                    <a:pt x="20381" y="31470"/>
                    <a:pt x="20957" y="29166"/>
                    <a:pt x="22505" y="28338"/>
                  </a:cubicBezTo>
                  <a:cubicBezTo>
                    <a:pt x="22968" y="28090"/>
                    <a:pt x="23483" y="27974"/>
                    <a:pt x="24001" y="27974"/>
                  </a:cubicBezTo>
                  <a:cubicBezTo>
                    <a:pt x="25214" y="27974"/>
                    <a:pt x="26447" y="28610"/>
                    <a:pt x="27078" y="29670"/>
                  </a:cubicBezTo>
                  <a:cubicBezTo>
                    <a:pt x="26250" y="28266"/>
                    <a:pt x="26610" y="26465"/>
                    <a:pt x="27942" y="25457"/>
                  </a:cubicBezTo>
                  <a:cubicBezTo>
                    <a:pt x="28458" y="25122"/>
                    <a:pt x="29066" y="24934"/>
                    <a:pt x="29687" y="24934"/>
                  </a:cubicBezTo>
                  <a:cubicBezTo>
                    <a:pt x="29933" y="24934"/>
                    <a:pt x="30182" y="24964"/>
                    <a:pt x="30427" y="25025"/>
                  </a:cubicBezTo>
                  <a:lnTo>
                    <a:pt x="14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3"/>
            <p:cNvSpPr/>
            <p:nvPr/>
          </p:nvSpPr>
          <p:spPr>
            <a:xfrm flipH="1">
              <a:off x="7007071" y="3909001"/>
              <a:ext cx="519176" cy="507501"/>
            </a:xfrm>
            <a:custGeom>
              <a:avLst/>
              <a:gdLst/>
              <a:ahLst/>
              <a:cxnLst/>
              <a:rect l="l" t="t" r="r" b="b"/>
              <a:pathLst>
                <a:path w="14764" h="14432" extrusionOk="0">
                  <a:moveTo>
                    <a:pt x="13890" y="0"/>
                  </a:moveTo>
                  <a:cubicBezTo>
                    <a:pt x="13263" y="0"/>
                    <a:pt x="12644" y="195"/>
                    <a:pt x="12099" y="558"/>
                  </a:cubicBezTo>
                  <a:cubicBezTo>
                    <a:pt x="10803" y="1530"/>
                    <a:pt x="10443" y="3367"/>
                    <a:pt x="11271" y="4771"/>
                  </a:cubicBezTo>
                  <a:cubicBezTo>
                    <a:pt x="10634" y="3700"/>
                    <a:pt x="9383" y="3063"/>
                    <a:pt x="8157" y="3063"/>
                  </a:cubicBezTo>
                  <a:cubicBezTo>
                    <a:pt x="7652" y="3063"/>
                    <a:pt x="7150" y="3171"/>
                    <a:pt x="6698" y="3403"/>
                  </a:cubicBezTo>
                  <a:cubicBezTo>
                    <a:pt x="5114" y="4231"/>
                    <a:pt x="4574" y="6571"/>
                    <a:pt x="5690" y="7903"/>
                  </a:cubicBezTo>
                  <a:cubicBezTo>
                    <a:pt x="4904" y="7149"/>
                    <a:pt x="3871" y="6724"/>
                    <a:pt x="2783" y="6724"/>
                  </a:cubicBezTo>
                  <a:cubicBezTo>
                    <a:pt x="2625" y="6724"/>
                    <a:pt x="2465" y="6733"/>
                    <a:pt x="2305" y="6751"/>
                  </a:cubicBezTo>
                  <a:cubicBezTo>
                    <a:pt x="1261" y="6931"/>
                    <a:pt x="397" y="7615"/>
                    <a:pt x="1" y="8623"/>
                  </a:cubicBezTo>
                  <a:lnTo>
                    <a:pt x="541" y="9416"/>
                  </a:lnTo>
                  <a:lnTo>
                    <a:pt x="8390" y="12944"/>
                  </a:lnTo>
                  <a:lnTo>
                    <a:pt x="11199" y="14205"/>
                  </a:lnTo>
                  <a:cubicBezTo>
                    <a:pt x="11539" y="14360"/>
                    <a:pt x="11890" y="14432"/>
                    <a:pt x="12233" y="14432"/>
                  </a:cubicBezTo>
                  <a:cubicBezTo>
                    <a:pt x="13559" y="14432"/>
                    <a:pt x="14764" y="13359"/>
                    <a:pt x="14764" y="11900"/>
                  </a:cubicBezTo>
                  <a:lnTo>
                    <a:pt x="14764" y="9344"/>
                  </a:lnTo>
                  <a:lnTo>
                    <a:pt x="14692" y="198"/>
                  </a:lnTo>
                  <a:lnTo>
                    <a:pt x="14620" y="90"/>
                  </a:lnTo>
                  <a:cubicBezTo>
                    <a:pt x="14378" y="29"/>
                    <a:pt x="14133" y="0"/>
                    <a:pt x="138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3"/>
            <p:cNvSpPr/>
            <p:nvPr/>
          </p:nvSpPr>
          <p:spPr>
            <a:xfrm flipH="1">
              <a:off x="7585721" y="2937165"/>
              <a:ext cx="558420" cy="419132"/>
            </a:xfrm>
            <a:custGeom>
              <a:avLst/>
              <a:gdLst/>
              <a:ahLst/>
              <a:cxnLst/>
              <a:rect l="l" t="t" r="r" b="b"/>
              <a:pathLst>
                <a:path w="15880" h="11919" extrusionOk="0">
                  <a:moveTo>
                    <a:pt x="14151" y="1"/>
                  </a:moveTo>
                  <a:lnTo>
                    <a:pt x="1" y="9218"/>
                  </a:lnTo>
                  <a:lnTo>
                    <a:pt x="1729" y="11919"/>
                  </a:lnTo>
                  <a:lnTo>
                    <a:pt x="15880" y="2701"/>
                  </a:lnTo>
                  <a:lnTo>
                    <a:pt x="14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3"/>
            <p:cNvSpPr/>
            <p:nvPr/>
          </p:nvSpPr>
          <p:spPr>
            <a:xfrm flipH="1">
              <a:off x="7007066" y="4217297"/>
              <a:ext cx="224142" cy="199210"/>
            </a:xfrm>
            <a:custGeom>
              <a:avLst/>
              <a:gdLst/>
              <a:ahLst/>
              <a:cxnLst/>
              <a:rect l="l" t="t" r="r" b="b"/>
              <a:pathLst>
                <a:path w="6374" h="5665" extrusionOk="0">
                  <a:moveTo>
                    <a:pt x="4573" y="1"/>
                  </a:moveTo>
                  <a:cubicBezTo>
                    <a:pt x="4069" y="37"/>
                    <a:pt x="3601" y="217"/>
                    <a:pt x="3169" y="505"/>
                  </a:cubicBezTo>
                  <a:cubicBezTo>
                    <a:pt x="2341" y="1081"/>
                    <a:pt x="1585" y="1765"/>
                    <a:pt x="973" y="2557"/>
                  </a:cubicBezTo>
                  <a:cubicBezTo>
                    <a:pt x="541" y="3061"/>
                    <a:pt x="217" y="3601"/>
                    <a:pt x="0" y="4177"/>
                  </a:cubicBezTo>
                  <a:lnTo>
                    <a:pt x="2809" y="5438"/>
                  </a:lnTo>
                  <a:cubicBezTo>
                    <a:pt x="3149" y="5593"/>
                    <a:pt x="3500" y="5665"/>
                    <a:pt x="3843" y="5665"/>
                  </a:cubicBezTo>
                  <a:cubicBezTo>
                    <a:pt x="5169" y="5665"/>
                    <a:pt x="6374" y="4592"/>
                    <a:pt x="6374" y="3133"/>
                  </a:cubicBezTo>
                  <a:lnTo>
                    <a:pt x="6374" y="577"/>
                  </a:lnTo>
                  <a:lnTo>
                    <a:pt x="6158" y="505"/>
                  </a:lnTo>
                  <a:cubicBezTo>
                    <a:pt x="5690" y="217"/>
                    <a:pt x="5149" y="37"/>
                    <a:pt x="4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3"/>
            <p:cNvSpPr/>
            <p:nvPr/>
          </p:nvSpPr>
          <p:spPr>
            <a:xfrm flipH="1">
              <a:off x="7435034" y="3332215"/>
              <a:ext cx="455879" cy="706570"/>
            </a:xfrm>
            <a:custGeom>
              <a:avLst/>
              <a:gdLst/>
              <a:ahLst/>
              <a:cxnLst/>
              <a:rect l="l" t="t" r="r" b="b"/>
              <a:pathLst>
                <a:path w="12964" h="20093" fill="none" extrusionOk="0">
                  <a:moveTo>
                    <a:pt x="1" y="1"/>
                  </a:moveTo>
                  <a:cubicBezTo>
                    <a:pt x="4502" y="6554"/>
                    <a:pt x="8823" y="13251"/>
                    <a:pt x="12963" y="20093"/>
                  </a:cubicBez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3"/>
            <p:cNvSpPr/>
            <p:nvPr/>
          </p:nvSpPr>
          <p:spPr>
            <a:xfrm flipH="1">
              <a:off x="7224850" y="3222077"/>
              <a:ext cx="469804" cy="696408"/>
            </a:xfrm>
            <a:custGeom>
              <a:avLst/>
              <a:gdLst/>
              <a:ahLst/>
              <a:cxnLst/>
              <a:rect l="l" t="t" r="r" b="b"/>
              <a:pathLst>
                <a:path w="13360" h="19804" fill="none" extrusionOk="0">
                  <a:moveTo>
                    <a:pt x="1" y="0"/>
                  </a:moveTo>
                  <a:lnTo>
                    <a:pt x="13360" y="19804"/>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53"/>
          <p:cNvGrpSpPr/>
          <p:nvPr/>
        </p:nvGrpSpPr>
        <p:grpSpPr>
          <a:xfrm rot="1046361" flipH="1">
            <a:off x="350346" y="4636019"/>
            <a:ext cx="1693749" cy="857898"/>
            <a:chOff x="0" y="6078527"/>
            <a:chExt cx="2501774" cy="1267169"/>
          </a:xfrm>
        </p:grpSpPr>
        <p:sp>
          <p:nvSpPr>
            <p:cNvPr id="2247" name="Google Shape;2247;p53"/>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3"/>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3"/>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3"/>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3"/>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3"/>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3" name="Google Shape;2253;p53"/>
          <p:cNvGrpSpPr/>
          <p:nvPr/>
        </p:nvGrpSpPr>
        <p:grpSpPr>
          <a:xfrm rot="-820655" flipH="1">
            <a:off x="8345467" y="925581"/>
            <a:ext cx="1653929" cy="539993"/>
            <a:chOff x="2564525" y="5223525"/>
            <a:chExt cx="2556110" cy="834547"/>
          </a:xfrm>
        </p:grpSpPr>
        <p:sp>
          <p:nvSpPr>
            <p:cNvPr id="2254" name="Google Shape;2254;p53"/>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3"/>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3"/>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3"/>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3"/>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3"/>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3"/>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3"/>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3"/>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3"/>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2"/>
        <p:cNvGrpSpPr/>
        <p:nvPr/>
      </p:nvGrpSpPr>
      <p:grpSpPr>
        <a:xfrm>
          <a:off x="0" y="0"/>
          <a:ext cx="0" cy="0"/>
          <a:chOff x="0" y="0"/>
          <a:chExt cx="0" cy="0"/>
        </a:xfrm>
      </p:grpSpPr>
      <p:grpSp>
        <p:nvGrpSpPr>
          <p:cNvPr id="2743" name="Google Shape;2743;p61"/>
          <p:cNvGrpSpPr/>
          <p:nvPr/>
        </p:nvGrpSpPr>
        <p:grpSpPr>
          <a:xfrm>
            <a:off x="3505772" y="227740"/>
            <a:ext cx="2006662" cy="1528595"/>
            <a:chOff x="3505772" y="227740"/>
            <a:chExt cx="2006662" cy="1528595"/>
          </a:xfrm>
        </p:grpSpPr>
        <p:grpSp>
          <p:nvGrpSpPr>
            <p:cNvPr id="2744" name="Google Shape;2744;p61"/>
            <p:cNvGrpSpPr/>
            <p:nvPr/>
          </p:nvGrpSpPr>
          <p:grpSpPr>
            <a:xfrm>
              <a:off x="3505772" y="227740"/>
              <a:ext cx="2006662" cy="1528595"/>
              <a:chOff x="3078781" y="91924"/>
              <a:chExt cx="2577269" cy="1963513"/>
            </a:xfrm>
          </p:grpSpPr>
          <p:sp>
            <p:nvSpPr>
              <p:cNvPr id="2745" name="Google Shape;2745;p61"/>
              <p:cNvSpPr/>
              <p:nvPr/>
            </p:nvSpPr>
            <p:spPr>
              <a:xfrm rot="335312">
                <a:off x="3157566" y="205618"/>
                <a:ext cx="2419700" cy="1736126"/>
              </a:xfrm>
              <a:custGeom>
                <a:avLst/>
                <a:gdLst/>
                <a:ahLst/>
                <a:cxnLst/>
                <a:rect l="l" t="t" r="r" b="b"/>
                <a:pathLst>
                  <a:path w="83560" h="59954" extrusionOk="0">
                    <a:moveTo>
                      <a:pt x="53984" y="1"/>
                    </a:moveTo>
                    <a:cubicBezTo>
                      <a:pt x="53643" y="1"/>
                      <a:pt x="53378" y="44"/>
                      <a:pt x="53171" y="76"/>
                    </a:cubicBezTo>
                    <a:cubicBezTo>
                      <a:pt x="52838" y="143"/>
                      <a:pt x="52471" y="243"/>
                      <a:pt x="52171" y="376"/>
                    </a:cubicBezTo>
                    <a:cubicBezTo>
                      <a:pt x="50069" y="1344"/>
                      <a:pt x="48935" y="3846"/>
                      <a:pt x="48401" y="9049"/>
                    </a:cubicBezTo>
                    <a:cubicBezTo>
                      <a:pt x="43231" y="10017"/>
                      <a:pt x="31523" y="12418"/>
                      <a:pt x="21549" y="16255"/>
                    </a:cubicBezTo>
                    <a:cubicBezTo>
                      <a:pt x="8006" y="21458"/>
                      <a:pt x="0" y="28530"/>
                      <a:pt x="1201" y="34234"/>
                    </a:cubicBezTo>
                    <a:cubicBezTo>
                      <a:pt x="1468" y="35435"/>
                      <a:pt x="2235" y="36402"/>
                      <a:pt x="3336" y="36936"/>
                    </a:cubicBezTo>
                    <a:cubicBezTo>
                      <a:pt x="1968" y="39338"/>
                      <a:pt x="2035" y="41339"/>
                      <a:pt x="2635" y="42874"/>
                    </a:cubicBezTo>
                    <a:cubicBezTo>
                      <a:pt x="2943" y="43734"/>
                      <a:pt x="4214" y="46267"/>
                      <a:pt x="7884" y="46267"/>
                    </a:cubicBezTo>
                    <a:cubicBezTo>
                      <a:pt x="8196" y="46267"/>
                      <a:pt x="8525" y="46249"/>
                      <a:pt x="8873" y="46209"/>
                    </a:cubicBezTo>
                    <a:lnTo>
                      <a:pt x="8873" y="46209"/>
                    </a:lnTo>
                    <a:cubicBezTo>
                      <a:pt x="8673" y="47410"/>
                      <a:pt x="8907" y="48644"/>
                      <a:pt x="9474" y="49712"/>
                    </a:cubicBezTo>
                    <a:cubicBezTo>
                      <a:pt x="10408" y="51446"/>
                      <a:pt x="12142" y="52614"/>
                      <a:pt x="14110" y="52847"/>
                    </a:cubicBezTo>
                    <a:cubicBezTo>
                      <a:pt x="13977" y="53781"/>
                      <a:pt x="14077" y="54749"/>
                      <a:pt x="14344" y="55649"/>
                    </a:cubicBezTo>
                    <a:cubicBezTo>
                      <a:pt x="14957" y="57840"/>
                      <a:pt x="16823" y="59953"/>
                      <a:pt x="20188" y="59953"/>
                    </a:cubicBezTo>
                    <a:cubicBezTo>
                      <a:pt x="20667" y="59953"/>
                      <a:pt x="21176" y="59910"/>
                      <a:pt x="21716" y="59819"/>
                    </a:cubicBezTo>
                    <a:cubicBezTo>
                      <a:pt x="26186" y="59018"/>
                      <a:pt x="32190" y="55016"/>
                      <a:pt x="37927" y="50946"/>
                    </a:cubicBezTo>
                    <a:cubicBezTo>
                      <a:pt x="44932" y="46009"/>
                      <a:pt x="49536" y="43174"/>
                      <a:pt x="52171" y="41673"/>
                    </a:cubicBezTo>
                    <a:cubicBezTo>
                      <a:pt x="52738" y="42473"/>
                      <a:pt x="53605" y="43040"/>
                      <a:pt x="54606" y="43207"/>
                    </a:cubicBezTo>
                    <a:cubicBezTo>
                      <a:pt x="54856" y="43257"/>
                      <a:pt x="55106" y="43282"/>
                      <a:pt x="55356" y="43282"/>
                    </a:cubicBezTo>
                    <a:cubicBezTo>
                      <a:pt x="55607" y="43282"/>
                      <a:pt x="55857" y="43257"/>
                      <a:pt x="56107" y="43207"/>
                    </a:cubicBezTo>
                    <a:cubicBezTo>
                      <a:pt x="58709" y="42773"/>
                      <a:pt x="62044" y="39338"/>
                      <a:pt x="66081" y="33033"/>
                    </a:cubicBezTo>
                    <a:cubicBezTo>
                      <a:pt x="69055" y="33418"/>
                      <a:pt x="73665" y="33921"/>
                      <a:pt x="76836" y="33921"/>
                    </a:cubicBezTo>
                    <a:cubicBezTo>
                      <a:pt x="77790" y="33921"/>
                      <a:pt x="78614" y="33875"/>
                      <a:pt x="79223" y="33767"/>
                    </a:cubicBezTo>
                    <a:cubicBezTo>
                      <a:pt x="81292" y="33400"/>
                      <a:pt x="82125" y="32266"/>
                      <a:pt x="82459" y="31365"/>
                    </a:cubicBezTo>
                    <a:cubicBezTo>
                      <a:pt x="83026" y="29931"/>
                      <a:pt x="83560" y="28563"/>
                      <a:pt x="75854" y="17355"/>
                    </a:cubicBezTo>
                    <a:cubicBezTo>
                      <a:pt x="78656" y="7315"/>
                      <a:pt x="77255" y="5614"/>
                      <a:pt x="76488" y="4680"/>
                    </a:cubicBezTo>
                    <a:cubicBezTo>
                      <a:pt x="75690" y="3701"/>
                      <a:pt x="74534" y="3220"/>
                      <a:pt x="73066" y="3220"/>
                    </a:cubicBezTo>
                    <a:cubicBezTo>
                      <a:pt x="72632" y="3220"/>
                      <a:pt x="72172" y="3262"/>
                      <a:pt x="71685" y="3345"/>
                    </a:cubicBezTo>
                    <a:cubicBezTo>
                      <a:pt x="69316" y="3746"/>
                      <a:pt x="65847" y="5213"/>
                      <a:pt x="63579" y="6247"/>
                    </a:cubicBezTo>
                    <a:cubicBezTo>
                      <a:pt x="58170" y="758"/>
                      <a:pt x="55409" y="1"/>
                      <a:pt x="53984" y="1"/>
                    </a:cubicBezTo>
                    <a:close/>
                  </a:path>
                </a:pathLst>
              </a:custGeom>
              <a:solidFill>
                <a:schemeClr val="accent4"/>
              </a:solidFill>
              <a:ln>
                <a:noFill/>
              </a:ln>
              <a:effectLst>
                <a:outerShdw dist="66675" dir="2880000" algn="bl" rotWithShape="0">
                  <a:srgbClr val="000000">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1"/>
              <p:cNvSpPr/>
              <p:nvPr/>
            </p:nvSpPr>
            <p:spPr>
              <a:xfrm rot="335312">
                <a:off x="3605643" y="1095634"/>
                <a:ext cx="1071259" cy="730630"/>
              </a:xfrm>
              <a:custGeom>
                <a:avLst/>
                <a:gdLst/>
                <a:ahLst/>
                <a:cxnLst/>
                <a:rect l="l" t="t" r="r" b="b"/>
                <a:pathLst>
                  <a:path w="36994" h="25231" extrusionOk="0">
                    <a:moveTo>
                      <a:pt x="35759" y="0"/>
                    </a:moveTo>
                    <a:cubicBezTo>
                      <a:pt x="32290" y="467"/>
                      <a:pt x="14010" y="8039"/>
                      <a:pt x="5237" y="15411"/>
                    </a:cubicBezTo>
                    <a:lnTo>
                      <a:pt x="5237" y="15444"/>
                    </a:lnTo>
                    <a:cubicBezTo>
                      <a:pt x="1935" y="18213"/>
                      <a:pt x="0" y="20982"/>
                      <a:pt x="701" y="23317"/>
                    </a:cubicBezTo>
                    <a:cubicBezTo>
                      <a:pt x="1099" y="24669"/>
                      <a:pt x="2047" y="25230"/>
                      <a:pt x="3361" y="25230"/>
                    </a:cubicBezTo>
                    <a:cubicBezTo>
                      <a:pt x="7104" y="25230"/>
                      <a:pt x="13815" y="20672"/>
                      <a:pt x="19247" y="16845"/>
                    </a:cubicBezTo>
                    <a:cubicBezTo>
                      <a:pt x="31923" y="7906"/>
                      <a:pt x="36893" y="5771"/>
                      <a:pt x="36893" y="5771"/>
                    </a:cubicBezTo>
                    <a:lnTo>
                      <a:pt x="36993" y="5737"/>
                    </a:lnTo>
                    <a:cubicBezTo>
                      <a:pt x="36560" y="4070"/>
                      <a:pt x="36126" y="1868"/>
                      <a:pt x="358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1"/>
              <p:cNvSpPr/>
              <p:nvPr/>
            </p:nvSpPr>
            <p:spPr>
              <a:xfrm rot="335312">
                <a:off x="4413737" y="358162"/>
                <a:ext cx="1078991" cy="1062485"/>
              </a:xfrm>
              <a:custGeom>
                <a:avLst/>
                <a:gdLst/>
                <a:ahLst/>
                <a:cxnLst/>
                <a:rect l="l" t="t" r="r" b="b"/>
                <a:pathLst>
                  <a:path w="37261" h="36691" extrusionOk="0">
                    <a:moveTo>
                      <a:pt x="11319" y="0"/>
                    </a:moveTo>
                    <a:cubicBezTo>
                      <a:pt x="11167" y="0"/>
                      <a:pt x="11029" y="27"/>
                      <a:pt x="10909" y="83"/>
                    </a:cubicBezTo>
                    <a:cubicBezTo>
                      <a:pt x="9508" y="683"/>
                      <a:pt x="9007" y="5320"/>
                      <a:pt x="8807" y="8556"/>
                    </a:cubicBezTo>
                    <a:cubicBezTo>
                      <a:pt x="8707" y="10324"/>
                      <a:pt x="8707" y="11658"/>
                      <a:pt x="8707" y="11658"/>
                    </a:cubicBezTo>
                    <a:cubicBezTo>
                      <a:pt x="8707" y="11658"/>
                      <a:pt x="34" y="14727"/>
                      <a:pt x="1" y="17229"/>
                    </a:cubicBezTo>
                    <a:cubicBezTo>
                      <a:pt x="1" y="17562"/>
                      <a:pt x="134" y="17896"/>
                      <a:pt x="335" y="18163"/>
                    </a:cubicBezTo>
                    <a:cubicBezTo>
                      <a:pt x="1435" y="19730"/>
                      <a:pt x="4871" y="21665"/>
                      <a:pt x="7173" y="22799"/>
                    </a:cubicBezTo>
                    <a:cubicBezTo>
                      <a:pt x="8440" y="23433"/>
                      <a:pt x="9374" y="23833"/>
                      <a:pt x="9374" y="23833"/>
                    </a:cubicBezTo>
                    <a:cubicBezTo>
                      <a:pt x="9374" y="23833"/>
                      <a:pt x="9608" y="25735"/>
                      <a:pt x="9975" y="28070"/>
                    </a:cubicBezTo>
                    <a:cubicBezTo>
                      <a:pt x="10275" y="29971"/>
                      <a:pt x="10709" y="32139"/>
                      <a:pt x="11142" y="33840"/>
                    </a:cubicBezTo>
                    <a:cubicBezTo>
                      <a:pt x="11576" y="35408"/>
                      <a:pt x="12043" y="36576"/>
                      <a:pt x="12543" y="36676"/>
                    </a:cubicBezTo>
                    <a:cubicBezTo>
                      <a:pt x="12597" y="36686"/>
                      <a:pt x="12652" y="36690"/>
                      <a:pt x="12709" y="36690"/>
                    </a:cubicBezTo>
                    <a:cubicBezTo>
                      <a:pt x="15386" y="36690"/>
                      <a:pt x="21750" y="26202"/>
                      <a:pt x="21750" y="26202"/>
                    </a:cubicBezTo>
                    <a:cubicBezTo>
                      <a:pt x="21750" y="26202"/>
                      <a:pt x="30052" y="27328"/>
                      <a:pt x="34313" y="27328"/>
                    </a:cubicBezTo>
                    <a:cubicBezTo>
                      <a:pt x="35685" y="27328"/>
                      <a:pt x="36639" y="27211"/>
                      <a:pt x="36761" y="26902"/>
                    </a:cubicBezTo>
                    <a:cubicBezTo>
                      <a:pt x="37261" y="25601"/>
                      <a:pt x="29622" y="14627"/>
                      <a:pt x="29622" y="14627"/>
                    </a:cubicBezTo>
                    <a:cubicBezTo>
                      <a:pt x="29622" y="14627"/>
                      <a:pt x="32524" y="4953"/>
                      <a:pt x="31290" y="3485"/>
                    </a:cubicBezTo>
                    <a:cubicBezTo>
                      <a:pt x="31135" y="3295"/>
                      <a:pt x="30834" y="3213"/>
                      <a:pt x="30428" y="3213"/>
                    </a:cubicBezTo>
                    <a:cubicBezTo>
                      <a:pt x="27699" y="3213"/>
                      <a:pt x="20215" y="6955"/>
                      <a:pt x="20215" y="6955"/>
                    </a:cubicBezTo>
                    <a:cubicBezTo>
                      <a:pt x="20215" y="6955"/>
                      <a:pt x="13794" y="0"/>
                      <a:pt x="11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61"/>
              <p:cNvSpPr/>
              <p:nvPr/>
            </p:nvSpPr>
            <p:spPr>
              <a:xfrm rot="335312">
                <a:off x="3288359" y="510784"/>
                <a:ext cx="1381337" cy="643410"/>
              </a:xfrm>
              <a:custGeom>
                <a:avLst/>
                <a:gdLst/>
                <a:ahLst/>
                <a:cxnLst/>
                <a:rect l="l" t="t" r="r" b="b"/>
                <a:pathLst>
                  <a:path w="47702" h="22219" extrusionOk="0">
                    <a:moveTo>
                      <a:pt x="47701" y="1"/>
                    </a:moveTo>
                    <a:cubicBezTo>
                      <a:pt x="45933" y="268"/>
                      <a:pt x="31056" y="2803"/>
                      <a:pt x="18981" y="7439"/>
                    </a:cubicBezTo>
                    <a:cubicBezTo>
                      <a:pt x="6105" y="12410"/>
                      <a:pt x="1" y="18581"/>
                      <a:pt x="668" y="21716"/>
                    </a:cubicBezTo>
                    <a:cubicBezTo>
                      <a:pt x="735" y="22062"/>
                      <a:pt x="1072" y="22218"/>
                      <a:pt x="1637" y="22218"/>
                    </a:cubicBezTo>
                    <a:cubicBezTo>
                      <a:pt x="3307" y="22218"/>
                      <a:pt x="6974" y="20858"/>
                      <a:pt x="11609" y="19014"/>
                    </a:cubicBezTo>
                    <a:cubicBezTo>
                      <a:pt x="19548" y="15845"/>
                      <a:pt x="30322" y="11309"/>
                      <a:pt x="39128" y="9674"/>
                    </a:cubicBezTo>
                    <a:lnTo>
                      <a:pt x="39229" y="9608"/>
                    </a:lnTo>
                    <a:cubicBezTo>
                      <a:pt x="39028" y="9341"/>
                      <a:pt x="38895" y="9007"/>
                      <a:pt x="38895" y="8674"/>
                    </a:cubicBezTo>
                    <a:cubicBezTo>
                      <a:pt x="38928" y="6172"/>
                      <a:pt x="47601" y="3103"/>
                      <a:pt x="47601" y="3103"/>
                    </a:cubicBezTo>
                    <a:cubicBezTo>
                      <a:pt x="47601" y="3103"/>
                      <a:pt x="47601" y="1769"/>
                      <a:pt x="47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61"/>
              <p:cNvSpPr/>
              <p:nvPr/>
            </p:nvSpPr>
            <p:spPr>
              <a:xfrm rot="335312">
                <a:off x="3440086" y="932313"/>
                <a:ext cx="1220970" cy="679086"/>
              </a:xfrm>
              <a:custGeom>
                <a:avLst/>
                <a:gdLst/>
                <a:ahLst/>
                <a:cxnLst/>
                <a:rect l="l" t="t" r="r" b="b"/>
                <a:pathLst>
                  <a:path w="42164" h="23451" extrusionOk="0">
                    <a:moveTo>
                      <a:pt x="39362" y="0"/>
                    </a:moveTo>
                    <a:lnTo>
                      <a:pt x="39362" y="34"/>
                    </a:lnTo>
                    <a:cubicBezTo>
                      <a:pt x="39362" y="34"/>
                      <a:pt x="32790" y="767"/>
                      <a:pt x="21849" y="5671"/>
                    </a:cubicBezTo>
                    <a:cubicBezTo>
                      <a:pt x="18647" y="7105"/>
                      <a:pt x="15144" y="8973"/>
                      <a:pt x="11775" y="10775"/>
                    </a:cubicBezTo>
                    <a:cubicBezTo>
                      <a:pt x="9274" y="12342"/>
                      <a:pt x="0" y="18480"/>
                      <a:pt x="1902" y="21983"/>
                    </a:cubicBezTo>
                    <a:cubicBezTo>
                      <a:pt x="2485" y="23054"/>
                      <a:pt x="3466" y="23451"/>
                      <a:pt x="4600" y="23451"/>
                    </a:cubicBezTo>
                    <a:cubicBezTo>
                      <a:pt x="7032" y="23451"/>
                      <a:pt x="10165" y="21625"/>
                      <a:pt x="11575" y="20715"/>
                    </a:cubicBezTo>
                    <a:cubicBezTo>
                      <a:pt x="20348" y="13310"/>
                      <a:pt x="38628" y="5738"/>
                      <a:pt x="42097" y="5271"/>
                    </a:cubicBezTo>
                    <a:lnTo>
                      <a:pt x="42164" y="5271"/>
                    </a:lnTo>
                    <a:cubicBezTo>
                      <a:pt x="41797" y="2936"/>
                      <a:pt x="41563" y="1034"/>
                      <a:pt x="41563" y="1034"/>
                    </a:cubicBezTo>
                    <a:cubicBezTo>
                      <a:pt x="41563" y="1034"/>
                      <a:pt x="40629" y="634"/>
                      <a:pt x="393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1"/>
              <p:cNvSpPr/>
              <p:nvPr/>
            </p:nvSpPr>
            <p:spPr>
              <a:xfrm rot="335312">
                <a:off x="3273971" y="785971"/>
                <a:ext cx="1322408" cy="622271"/>
              </a:xfrm>
              <a:custGeom>
                <a:avLst/>
                <a:gdLst/>
                <a:ahLst/>
                <a:cxnLst/>
                <a:rect l="l" t="t" r="r" b="b"/>
                <a:pathLst>
                  <a:path w="45667" h="21489" extrusionOk="0">
                    <a:moveTo>
                      <a:pt x="38829" y="1"/>
                    </a:moveTo>
                    <a:lnTo>
                      <a:pt x="38728" y="67"/>
                    </a:lnTo>
                    <a:cubicBezTo>
                      <a:pt x="29922" y="1702"/>
                      <a:pt x="19148" y="6272"/>
                      <a:pt x="11209" y="9407"/>
                    </a:cubicBezTo>
                    <a:cubicBezTo>
                      <a:pt x="8840" y="10742"/>
                      <a:pt x="1" y="16145"/>
                      <a:pt x="1535" y="20248"/>
                    </a:cubicBezTo>
                    <a:cubicBezTo>
                      <a:pt x="1860" y="21116"/>
                      <a:pt x="2606" y="21489"/>
                      <a:pt x="3674" y="21489"/>
                    </a:cubicBezTo>
                    <a:cubicBezTo>
                      <a:pt x="6671" y="21489"/>
                      <a:pt x="12204" y="18559"/>
                      <a:pt x="18080" y="15412"/>
                    </a:cubicBezTo>
                    <a:cubicBezTo>
                      <a:pt x="21483" y="13610"/>
                      <a:pt x="24952" y="11742"/>
                      <a:pt x="28154" y="10308"/>
                    </a:cubicBezTo>
                    <a:cubicBezTo>
                      <a:pt x="39129" y="5404"/>
                      <a:pt x="45667" y="4671"/>
                      <a:pt x="45667" y="4671"/>
                    </a:cubicBezTo>
                    <a:lnTo>
                      <a:pt x="45667" y="4637"/>
                    </a:lnTo>
                    <a:cubicBezTo>
                      <a:pt x="43365" y="3503"/>
                      <a:pt x="39929" y="1602"/>
                      <a:pt x="38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1" name="Google Shape;2751;p61"/>
            <p:cNvGrpSpPr/>
            <p:nvPr/>
          </p:nvGrpSpPr>
          <p:grpSpPr>
            <a:xfrm>
              <a:off x="4763722" y="762782"/>
              <a:ext cx="322556" cy="182289"/>
              <a:chOff x="786152" y="1103856"/>
              <a:chExt cx="541747" cy="306214"/>
            </a:xfrm>
          </p:grpSpPr>
          <p:sp>
            <p:nvSpPr>
              <p:cNvPr id="2752" name="Google Shape;2752;p61"/>
              <p:cNvSpPr/>
              <p:nvPr/>
            </p:nvSpPr>
            <p:spPr>
              <a:xfrm rot="-656563">
                <a:off x="804643" y="1122359"/>
                <a:ext cx="215574" cy="215531"/>
              </a:xfrm>
              <a:custGeom>
                <a:avLst/>
                <a:gdLst/>
                <a:ahLst/>
                <a:cxnLst/>
                <a:rect l="l" t="t" r="r" b="b"/>
                <a:pathLst>
                  <a:path w="5238" h="5237" extrusionOk="0">
                    <a:moveTo>
                      <a:pt x="1039" y="1"/>
                    </a:moveTo>
                    <a:cubicBezTo>
                      <a:pt x="910" y="1"/>
                      <a:pt x="830" y="92"/>
                      <a:pt x="801" y="207"/>
                    </a:cubicBezTo>
                    <a:lnTo>
                      <a:pt x="801" y="308"/>
                    </a:lnTo>
                    <a:cubicBezTo>
                      <a:pt x="801" y="408"/>
                      <a:pt x="801" y="508"/>
                      <a:pt x="801" y="608"/>
                    </a:cubicBezTo>
                    <a:cubicBezTo>
                      <a:pt x="801" y="941"/>
                      <a:pt x="801" y="1275"/>
                      <a:pt x="868" y="1642"/>
                    </a:cubicBezTo>
                    <a:cubicBezTo>
                      <a:pt x="868" y="1875"/>
                      <a:pt x="935" y="2109"/>
                      <a:pt x="1001" y="2342"/>
                    </a:cubicBezTo>
                    <a:cubicBezTo>
                      <a:pt x="1035" y="2442"/>
                      <a:pt x="1068" y="2576"/>
                      <a:pt x="1135" y="2709"/>
                    </a:cubicBezTo>
                    <a:lnTo>
                      <a:pt x="67" y="3944"/>
                    </a:lnTo>
                    <a:cubicBezTo>
                      <a:pt x="1" y="4044"/>
                      <a:pt x="1" y="4210"/>
                      <a:pt x="101" y="4277"/>
                    </a:cubicBezTo>
                    <a:cubicBezTo>
                      <a:pt x="134" y="4310"/>
                      <a:pt x="201" y="4344"/>
                      <a:pt x="234" y="4344"/>
                    </a:cubicBezTo>
                    <a:cubicBezTo>
                      <a:pt x="301" y="4344"/>
                      <a:pt x="368" y="4310"/>
                      <a:pt x="434" y="4244"/>
                    </a:cubicBezTo>
                    <a:lnTo>
                      <a:pt x="1335" y="3176"/>
                    </a:lnTo>
                    <a:cubicBezTo>
                      <a:pt x="1502" y="3410"/>
                      <a:pt x="1669" y="3610"/>
                      <a:pt x="1902" y="3777"/>
                    </a:cubicBezTo>
                    <a:lnTo>
                      <a:pt x="1335" y="4911"/>
                    </a:lnTo>
                    <a:cubicBezTo>
                      <a:pt x="1268" y="5044"/>
                      <a:pt x="1335" y="5178"/>
                      <a:pt x="1435" y="5211"/>
                    </a:cubicBezTo>
                    <a:cubicBezTo>
                      <a:pt x="1452" y="5228"/>
                      <a:pt x="1468" y="5236"/>
                      <a:pt x="1485" y="5236"/>
                    </a:cubicBezTo>
                    <a:cubicBezTo>
                      <a:pt x="1502" y="5236"/>
                      <a:pt x="1518" y="5228"/>
                      <a:pt x="1535" y="5211"/>
                    </a:cubicBezTo>
                    <a:cubicBezTo>
                      <a:pt x="1635" y="5211"/>
                      <a:pt x="1702" y="5178"/>
                      <a:pt x="1735" y="5111"/>
                    </a:cubicBezTo>
                    <a:lnTo>
                      <a:pt x="2269" y="3977"/>
                    </a:lnTo>
                    <a:cubicBezTo>
                      <a:pt x="2503" y="4044"/>
                      <a:pt x="2703" y="4077"/>
                      <a:pt x="2970" y="4077"/>
                    </a:cubicBezTo>
                    <a:lnTo>
                      <a:pt x="3036" y="4077"/>
                    </a:lnTo>
                    <a:lnTo>
                      <a:pt x="3170" y="5044"/>
                    </a:lnTo>
                    <a:cubicBezTo>
                      <a:pt x="3203" y="5144"/>
                      <a:pt x="3303" y="5211"/>
                      <a:pt x="3403" y="5211"/>
                    </a:cubicBezTo>
                    <a:lnTo>
                      <a:pt x="3437" y="5211"/>
                    </a:lnTo>
                    <a:cubicBezTo>
                      <a:pt x="3570" y="5211"/>
                      <a:pt x="3637" y="5078"/>
                      <a:pt x="3637" y="4944"/>
                    </a:cubicBezTo>
                    <a:lnTo>
                      <a:pt x="3470" y="4010"/>
                    </a:lnTo>
                    <a:lnTo>
                      <a:pt x="3670" y="3977"/>
                    </a:lnTo>
                    <a:lnTo>
                      <a:pt x="3904" y="3877"/>
                    </a:lnTo>
                    <a:cubicBezTo>
                      <a:pt x="4204" y="3743"/>
                      <a:pt x="4471" y="3510"/>
                      <a:pt x="4704" y="3276"/>
                    </a:cubicBezTo>
                    <a:cubicBezTo>
                      <a:pt x="4871" y="3043"/>
                      <a:pt x="5004" y="2776"/>
                      <a:pt x="5104" y="2476"/>
                    </a:cubicBezTo>
                    <a:cubicBezTo>
                      <a:pt x="5171" y="2242"/>
                      <a:pt x="5238" y="2009"/>
                      <a:pt x="5238" y="1775"/>
                    </a:cubicBezTo>
                    <a:cubicBezTo>
                      <a:pt x="5238" y="1542"/>
                      <a:pt x="5238" y="1342"/>
                      <a:pt x="5238" y="1141"/>
                    </a:cubicBezTo>
                    <a:cubicBezTo>
                      <a:pt x="5238" y="975"/>
                      <a:pt x="5204" y="808"/>
                      <a:pt x="5171" y="708"/>
                    </a:cubicBezTo>
                    <a:cubicBezTo>
                      <a:pt x="5171" y="608"/>
                      <a:pt x="5138" y="508"/>
                      <a:pt x="5104" y="408"/>
                    </a:cubicBezTo>
                    <a:lnTo>
                      <a:pt x="5104" y="308"/>
                    </a:lnTo>
                    <a:cubicBezTo>
                      <a:pt x="5071" y="207"/>
                      <a:pt x="4971" y="107"/>
                      <a:pt x="4838" y="107"/>
                    </a:cubicBezTo>
                    <a:cubicBezTo>
                      <a:pt x="4704" y="141"/>
                      <a:pt x="4604" y="241"/>
                      <a:pt x="4604" y="374"/>
                    </a:cubicBezTo>
                    <a:lnTo>
                      <a:pt x="4604" y="741"/>
                    </a:lnTo>
                    <a:cubicBezTo>
                      <a:pt x="4604" y="1041"/>
                      <a:pt x="4571" y="1342"/>
                      <a:pt x="4504" y="1642"/>
                    </a:cubicBezTo>
                    <a:cubicBezTo>
                      <a:pt x="4471" y="1842"/>
                      <a:pt x="4404" y="2042"/>
                      <a:pt x="4337" y="2209"/>
                    </a:cubicBezTo>
                    <a:cubicBezTo>
                      <a:pt x="4270" y="2376"/>
                      <a:pt x="4170" y="2576"/>
                      <a:pt x="4037" y="2709"/>
                    </a:cubicBezTo>
                    <a:cubicBezTo>
                      <a:pt x="3904" y="2843"/>
                      <a:pt x="3737" y="2976"/>
                      <a:pt x="3570" y="3043"/>
                    </a:cubicBezTo>
                    <a:lnTo>
                      <a:pt x="3437" y="3110"/>
                    </a:lnTo>
                    <a:lnTo>
                      <a:pt x="3236" y="3143"/>
                    </a:lnTo>
                    <a:lnTo>
                      <a:pt x="3170" y="3176"/>
                    </a:lnTo>
                    <a:lnTo>
                      <a:pt x="2936" y="3176"/>
                    </a:lnTo>
                    <a:cubicBezTo>
                      <a:pt x="2769" y="3176"/>
                      <a:pt x="2603" y="3143"/>
                      <a:pt x="2436" y="3043"/>
                    </a:cubicBezTo>
                    <a:cubicBezTo>
                      <a:pt x="2269" y="2943"/>
                      <a:pt x="2136" y="2776"/>
                      <a:pt x="2036" y="2643"/>
                    </a:cubicBezTo>
                    <a:cubicBezTo>
                      <a:pt x="1969" y="2543"/>
                      <a:pt x="1902" y="2442"/>
                      <a:pt x="1869" y="2342"/>
                    </a:cubicBezTo>
                    <a:cubicBezTo>
                      <a:pt x="1802" y="2242"/>
                      <a:pt x="1769" y="2176"/>
                      <a:pt x="1735" y="2076"/>
                    </a:cubicBezTo>
                    <a:cubicBezTo>
                      <a:pt x="1669" y="1875"/>
                      <a:pt x="1602" y="1675"/>
                      <a:pt x="1535" y="1475"/>
                    </a:cubicBezTo>
                    <a:cubicBezTo>
                      <a:pt x="1435" y="1108"/>
                      <a:pt x="1368" y="775"/>
                      <a:pt x="1335" y="541"/>
                    </a:cubicBezTo>
                    <a:cubicBezTo>
                      <a:pt x="1302" y="341"/>
                      <a:pt x="1302" y="207"/>
                      <a:pt x="1302" y="207"/>
                    </a:cubicBezTo>
                    <a:cubicBezTo>
                      <a:pt x="1268" y="74"/>
                      <a:pt x="1202" y="7"/>
                      <a:pt x="1102" y="7"/>
                    </a:cubicBezTo>
                    <a:cubicBezTo>
                      <a:pt x="1080" y="3"/>
                      <a:pt x="1059"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1"/>
              <p:cNvSpPr/>
              <p:nvPr/>
            </p:nvSpPr>
            <p:spPr>
              <a:xfrm>
                <a:off x="1042572" y="1275741"/>
                <a:ext cx="285328" cy="134330"/>
              </a:xfrm>
              <a:custGeom>
                <a:avLst/>
                <a:gdLst/>
                <a:ahLst/>
                <a:cxnLst/>
                <a:rect l="l" t="t" r="r" b="b"/>
                <a:pathLst>
                  <a:path w="6933" h="3264" extrusionOk="0">
                    <a:moveTo>
                      <a:pt x="6644" y="1"/>
                    </a:moveTo>
                    <a:cubicBezTo>
                      <a:pt x="6553" y="1"/>
                      <a:pt x="6464" y="52"/>
                      <a:pt x="6438" y="170"/>
                    </a:cubicBezTo>
                    <a:cubicBezTo>
                      <a:pt x="6371" y="270"/>
                      <a:pt x="6338" y="337"/>
                      <a:pt x="6271" y="437"/>
                    </a:cubicBezTo>
                    <a:cubicBezTo>
                      <a:pt x="6138" y="670"/>
                      <a:pt x="5971" y="870"/>
                      <a:pt x="5804" y="1071"/>
                    </a:cubicBezTo>
                    <a:cubicBezTo>
                      <a:pt x="5704" y="1204"/>
                      <a:pt x="5571" y="1337"/>
                      <a:pt x="5437" y="1438"/>
                    </a:cubicBezTo>
                    <a:cubicBezTo>
                      <a:pt x="5304" y="1571"/>
                      <a:pt x="5137" y="1671"/>
                      <a:pt x="5004" y="1771"/>
                    </a:cubicBezTo>
                    <a:cubicBezTo>
                      <a:pt x="4837" y="1905"/>
                      <a:pt x="4637" y="2005"/>
                      <a:pt x="4470" y="2071"/>
                    </a:cubicBezTo>
                    <a:cubicBezTo>
                      <a:pt x="4270" y="2138"/>
                      <a:pt x="4070" y="2205"/>
                      <a:pt x="3870" y="2271"/>
                    </a:cubicBezTo>
                    <a:cubicBezTo>
                      <a:pt x="3669" y="2305"/>
                      <a:pt x="3469" y="2338"/>
                      <a:pt x="3236" y="2372"/>
                    </a:cubicBezTo>
                    <a:cubicBezTo>
                      <a:pt x="3036" y="2405"/>
                      <a:pt x="2835" y="2405"/>
                      <a:pt x="2635" y="2405"/>
                    </a:cubicBezTo>
                    <a:cubicBezTo>
                      <a:pt x="2519" y="2388"/>
                      <a:pt x="2410" y="2388"/>
                      <a:pt x="2310" y="2388"/>
                    </a:cubicBezTo>
                    <a:cubicBezTo>
                      <a:pt x="2210" y="2388"/>
                      <a:pt x="2118" y="2388"/>
                      <a:pt x="2035" y="2372"/>
                    </a:cubicBezTo>
                    <a:cubicBezTo>
                      <a:pt x="1835" y="2338"/>
                      <a:pt x="1635" y="2305"/>
                      <a:pt x="1468" y="2271"/>
                    </a:cubicBezTo>
                    <a:cubicBezTo>
                      <a:pt x="1134" y="2238"/>
                      <a:pt x="834" y="2171"/>
                      <a:pt x="634" y="2138"/>
                    </a:cubicBezTo>
                    <a:lnTo>
                      <a:pt x="334" y="2071"/>
                    </a:lnTo>
                    <a:lnTo>
                      <a:pt x="300" y="2071"/>
                    </a:lnTo>
                    <a:cubicBezTo>
                      <a:pt x="283" y="2065"/>
                      <a:pt x="265" y="2063"/>
                      <a:pt x="247" y="2063"/>
                    </a:cubicBezTo>
                    <a:cubicBezTo>
                      <a:pt x="167" y="2063"/>
                      <a:pt x="94" y="2122"/>
                      <a:pt x="67" y="2205"/>
                    </a:cubicBezTo>
                    <a:cubicBezTo>
                      <a:pt x="0" y="2305"/>
                      <a:pt x="33" y="2472"/>
                      <a:pt x="167" y="2538"/>
                    </a:cubicBezTo>
                    <a:lnTo>
                      <a:pt x="467" y="2672"/>
                    </a:lnTo>
                    <a:lnTo>
                      <a:pt x="834" y="2805"/>
                    </a:lnTo>
                    <a:cubicBezTo>
                      <a:pt x="967" y="2905"/>
                      <a:pt x="1134" y="2939"/>
                      <a:pt x="1301" y="3005"/>
                    </a:cubicBezTo>
                    <a:lnTo>
                      <a:pt x="1868" y="3172"/>
                    </a:lnTo>
                    <a:cubicBezTo>
                      <a:pt x="2102" y="3205"/>
                      <a:pt x="2335" y="3239"/>
                      <a:pt x="2569" y="3239"/>
                    </a:cubicBezTo>
                    <a:cubicBezTo>
                      <a:pt x="2685" y="3255"/>
                      <a:pt x="2802" y="3264"/>
                      <a:pt x="2923" y="3264"/>
                    </a:cubicBezTo>
                    <a:cubicBezTo>
                      <a:pt x="3044" y="3264"/>
                      <a:pt x="3169" y="3255"/>
                      <a:pt x="3302" y="3239"/>
                    </a:cubicBezTo>
                    <a:cubicBezTo>
                      <a:pt x="3569" y="3239"/>
                      <a:pt x="3803" y="3205"/>
                      <a:pt x="4070" y="3139"/>
                    </a:cubicBezTo>
                    <a:cubicBezTo>
                      <a:pt x="4337" y="3072"/>
                      <a:pt x="4570" y="2972"/>
                      <a:pt x="4837" y="2872"/>
                    </a:cubicBezTo>
                    <a:cubicBezTo>
                      <a:pt x="5037" y="2772"/>
                      <a:pt x="5271" y="2638"/>
                      <a:pt x="5471" y="2472"/>
                    </a:cubicBezTo>
                    <a:cubicBezTo>
                      <a:pt x="5671" y="2338"/>
                      <a:pt x="5838" y="2171"/>
                      <a:pt x="6004" y="1971"/>
                    </a:cubicBezTo>
                    <a:cubicBezTo>
                      <a:pt x="6138" y="1838"/>
                      <a:pt x="6271" y="1671"/>
                      <a:pt x="6371" y="1471"/>
                    </a:cubicBezTo>
                    <a:cubicBezTo>
                      <a:pt x="6471" y="1337"/>
                      <a:pt x="6571" y="1171"/>
                      <a:pt x="6638" y="1004"/>
                    </a:cubicBezTo>
                    <a:cubicBezTo>
                      <a:pt x="6705" y="870"/>
                      <a:pt x="6738" y="737"/>
                      <a:pt x="6772" y="637"/>
                    </a:cubicBezTo>
                    <a:cubicBezTo>
                      <a:pt x="6805" y="504"/>
                      <a:pt x="6838" y="403"/>
                      <a:pt x="6872" y="270"/>
                    </a:cubicBezTo>
                    <a:lnTo>
                      <a:pt x="6872" y="303"/>
                    </a:lnTo>
                    <a:cubicBezTo>
                      <a:pt x="6932" y="121"/>
                      <a:pt x="6785" y="1"/>
                      <a:pt x="6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61"/>
            <p:cNvSpPr/>
            <p:nvPr/>
          </p:nvSpPr>
          <p:spPr>
            <a:xfrm rot="-1830048" flipH="1">
              <a:off x="5019440" y="678124"/>
              <a:ext cx="118682" cy="118652"/>
            </a:xfrm>
            <a:custGeom>
              <a:avLst/>
              <a:gdLst/>
              <a:ahLst/>
              <a:cxnLst/>
              <a:rect l="l" t="t" r="r" b="b"/>
              <a:pathLst>
                <a:path w="5238" h="5237" extrusionOk="0">
                  <a:moveTo>
                    <a:pt x="1039" y="1"/>
                  </a:moveTo>
                  <a:cubicBezTo>
                    <a:pt x="910" y="1"/>
                    <a:pt x="830" y="92"/>
                    <a:pt x="801" y="207"/>
                  </a:cubicBezTo>
                  <a:lnTo>
                    <a:pt x="801" y="308"/>
                  </a:lnTo>
                  <a:cubicBezTo>
                    <a:pt x="801" y="408"/>
                    <a:pt x="801" y="508"/>
                    <a:pt x="801" y="608"/>
                  </a:cubicBezTo>
                  <a:cubicBezTo>
                    <a:pt x="801" y="941"/>
                    <a:pt x="801" y="1275"/>
                    <a:pt x="868" y="1642"/>
                  </a:cubicBezTo>
                  <a:cubicBezTo>
                    <a:pt x="868" y="1875"/>
                    <a:pt x="935" y="2109"/>
                    <a:pt x="1001" y="2342"/>
                  </a:cubicBezTo>
                  <a:cubicBezTo>
                    <a:pt x="1035" y="2442"/>
                    <a:pt x="1068" y="2576"/>
                    <a:pt x="1135" y="2709"/>
                  </a:cubicBezTo>
                  <a:lnTo>
                    <a:pt x="67" y="3944"/>
                  </a:lnTo>
                  <a:cubicBezTo>
                    <a:pt x="1" y="4044"/>
                    <a:pt x="1" y="4210"/>
                    <a:pt x="101" y="4277"/>
                  </a:cubicBezTo>
                  <a:cubicBezTo>
                    <a:pt x="134" y="4310"/>
                    <a:pt x="201" y="4344"/>
                    <a:pt x="234" y="4344"/>
                  </a:cubicBezTo>
                  <a:cubicBezTo>
                    <a:pt x="301" y="4344"/>
                    <a:pt x="368" y="4310"/>
                    <a:pt x="434" y="4244"/>
                  </a:cubicBezTo>
                  <a:lnTo>
                    <a:pt x="1335" y="3176"/>
                  </a:lnTo>
                  <a:cubicBezTo>
                    <a:pt x="1502" y="3410"/>
                    <a:pt x="1669" y="3610"/>
                    <a:pt x="1902" y="3777"/>
                  </a:cubicBezTo>
                  <a:lnTo>
                    <a:pt x="1335" y="4911"/>
                  </a:lnTo>
                  <a:cubicBezTo>
                    <a:pt x="1268" y="5044"/>
                    <a:pt x="1335" y="5178"/>
                    <a:pt x="1435" y="5211"/>
                  </a:cubicBezTo>
                  <a:cubicBezTo>
                    <a:pt x="1452" y="5228"/>
                    <a:pt x="1468" y="5236"/>
                    <a:pt x="1485" y="5236"/>
                  </a:cubicBezTo>
                  <a:cubicBezTo>
                    <a:pt x="1502" y="5236"/>
                    <a:pt x="1518" y="5228"/>
                    <a:pt x="1535" y="5211"/>
                  </a:cubicBezTo>
                  <a:cubicBezTo>
                    <a:pt x="1635" y="5211"/>
                    <a:pt x="1702" y="5178"/>
                    <a:pt x="1735" y="5111"/>
                  </a:cubicBezTo>
                  <a:lnTo>
                    <a:pt x="2269" y="3977"/>
                  </a:lnTo>
                  <a:cubicBezTo>
                    <a:pt x="2503" y="4044"/>
                    <a:pt x="2703" y="4077"/>
                    <a:pt x="2970" y="4077"/>
                  </a:cubicBezTo>
                  <a:lnTo>
                    <a:pt x="3036" y="4077"/>
                  </a:lnTo>
                  <a:lnTo>
                    <a:pt x="3170" y="5044"/>
                  </a:lnTo>
                  <a:cubicBezTo>
                    <a:pt x="3203" y="5144"/>
                    <a:pt x="3303" y="5211"/>
                    <a:pt x="3403" y="5211"/>
                  </a:cubicBezTo>
                  <a:lnTo>
                    <a:pt x="3437" y="5211"/>
                  </a:lnTo>
                  <a:cubicBezTo>
                    <a:pt x="3570" y="5211"/>
                    <a:pt x="3637" y="5078"/>
                    <a:pt x="3637" y="4944"/>
                  </a:cubicBezTo>
                  <a:lnTo>
                    <a:pt x="3470" y="4010"/>
                  </a:lnTo>
                  <a:lnTo>
                    <a:pt x="3670" y="3977"/>
                  </a:lnTo>
                  <a:lnTo>
                    <a:pt x="3904" y="3877"/>
                  </a:lnTo>
                  <a:cubicBezTo>
                    <a:pt x="4204" y="3743"/>
                    <a:pt x="4471" y="3510"/>
                    <a:pt x="4704" y="3276"/>
                  </a:cubicBezTo>
                  <a:cubicBezTo>
                    <a:pt x="4871" y="3043"/>
                    <a:pt x="5004" y="2776"/>
                    <a:pt x="5104" y="2476"/>
                  </a:cubicBezTo>
                  <a:cubicBezTo>
                    <a:pt x="5171" y="2242"/>
                    <a:pt x="5238" y="2009"/>
                    <a:pt x="5238" y="1775"/>
                  </a:cubicBezTo>
                  <a:cubicBezTo>
                    <a:pt x="5238" y="1542"/>
                    <a:pt x="5238" y="1342"/>
                    <a:pt x="5238" y="1141"/>
                  </a:cubicBezTo>
                  <a:cubicBezTo>
                    <a:pt x="5238" y="975"/>
                    <a:pt x="5204" y="808"/>
                    <a:pt x="5171" y="708"/>
                  </a:cubicBezTo>
                  <a:cubicBezTo>
                    <a:pt x="5171" y="608"/>
                    <a:pt x="5138" y="508"/>
                    <a:pt x="5104" y="408"/>
                  </a:cubicBezTo>
                  <a:lnTo>
                    <a:pt x="5104" y="308"/>
                  </a:lnTo>
                  <a:cubicBezTo>
                    <a:pt x="5071" y="207"/>
                    <a:pt x="4971" y="107"/>
                    <a:pt x="4838" y="107"/>
                  </a:cubicBezTo>
                  <a:cubicBezTo>
                    <a:pt x="4704" y="141"/>
                    <a:pt x="4604" y="241"/>
                    <a:pt x="4604" y="374"/>
                  </a:cubicBezTo>
                  <a:lnTo>
                    <a:pt x="4604" y="741"/>
                  </a:lnTo>
                  <a:cubicBezTo>
                    <a:pt x="4604" y="1041"/>
                    <a:pt x="4571" y="1342"/>
                    <a:pt x="4504" y="1642"/>
                  </a:cubicBezTo>
                  <a:cubicBezTo>
                    <a:pt x="4471" y="1842"/>
                    <a:pt x="4404" y="2042"/>
                    <a:pt x="4337" y="2209"/>
                  </a:cubicBezTo>
                  <a:cubicBezTo>
                    <a:pt x="4270" y="2376"/>
                    <a:pt x="4170" y="2576"/>
                    <a:pt x="4037" y="2709"/>
                  </a:cubicBezTo>
                  <a:cubicBezTo>
                    <a:pt x="3904" y="2843"/>
                    <a:pt x="3737" y="2976"/>
                    <a:pt x="3570" y="3043"/>
                  </a:cubicBezTo>
                  <a:lnTo>
                    <a:pt x="3437" y="3110"/>
                  </a:lnTo>
                  <a:lnTo>
                    <a:pt x="3236" y="3143"/>
                  </a:lnTo>
                  <a:lnTo>
                    <a:pt x="3170" y="3176"/>
                  </a:lnTo>
                  <a:lnTo>
                    <a:pt x="2936" y="3176"/>
                  </a:lnTo>
                  <a:cubicBezTo>
                    <a:pt x="2769" y="3176"/>
                    <a:pt x="2603" y="3143"/>
                    <a:pt x="2436" y="3043"/>
                  </a:cubicBezTo>
                  <a:cubicBezTo>
                    <a:pt x="2269" y="2943"/>
                    <a:pt x="2136" y="2776"/>
                    <a:pt x="2036" y="2643"/>
                  </a:cubicBezTo>
                  <a:cubicBezTo>
                    <a:pt x="1969" y="2543"/>
                    <a:pt x="1902" y="2442"/>
                    <a:pt x="1869" y="2342"/>
                  </a:cubicBezTo>
                  <a:cubicBezTo>
                    <a:pt x="1802" y="2242"/>
                    <a:pt x="1769" y="2176"/>
                    <a:pt x="1735" y="2076"/>
                  </a:cubicBezTo>
                  <a:cubicBezTo>
                    <a:pt x="1669" y="1875"/>
                    <a:pt x="1602" y="1675"/>
                    <a:pt x="1535" y="1475"/>
                  </a:cubicBezTo>
                  <a:cubicBezTo>
                    <a:pt x="1435" y="1108"/>
                    <a:pt x="1368" y="775"/>
                    <a:pt x="1335" y="541"/>
                  </a:cubicBezTo>
                  <a:cubicBezTo>
                    <a:pt x="1302" y="341"/>
                    <a:pt x="1302" y="207"/>
                    <a:pt x="1302" y="207"/>
                  </a:cubicBezTo>
                  <a:cubicBezTo>
                    <a:pt x="1268" y="74"/>
                    <a:pt x="1202" y="7"/>
                    <a:pt x="1102" y="7"/>
                  </a:cubicBezTo>
                  <a:cubicBezTo>
                    <a:pt x="1080" y="3"/>
                    <a:pt x="1059"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5" name="Google Shape;2755;p61"/>
          <p:cNvSpPr txBox="1">
            <a:spLocks noGrp="1"/>
          </p:cNvSpPr>
          <p:nvPr>
            <p:ph type="title"/>
          </p:nvPr>
        </p:nvSpPr>
        <p:spPr>
          <a:xfrm>
            <a:off x="974100" y="1928184"/>
            <a:ext cx="7195800" cy="103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Case 2</a:t>
            </a:r>
            <a:endParaRPr dirty="0"/>
          </a:p>
        </p:txBody>
      </p:sp>
      <p:grpSp>
        <p:nvGrpSpPr>
          <p:cNvPr id="2756" name="Google Shape;2756;p61"/>
          <p:cNvGrpSpPr/>
          <p:nvPr/>
        </p:nvGrpSpPr>
        <p:grpSpPr>
          <a:xfrm>
            <a:off x="3777301" y="3635023"/>
            <a:ext cx="1850261" cy="992565"/>
            <a:chOff x="3339725" y="3202700"/>
            <a:chExt cx="2512576" cy="1348045"/>
          </a:xfrm>
        </p:grpSpPr>
        <p:sp>
          <p:nvSpPr>
            <p:cNvPr id="2757" name="Google Shape;2757;p61"/>
            <p:cNvSpPr/>
            <p:nvPr/>
          </p:nvSpPr>
          <p:spPr>
            <a:xfrm>
              <a:off x="3528946" y="3600212"/>
              <a:ext cx="129130" cy="41104"/>
            </a:xfrm>
            <a:custGeom>
              <a:avLst/>
              <a:gdLst/>
              <a:ahLst/>
              <a:cxnLst/>
              <a:rect l="l" t="t" r="r" b="b"/>
              <a:pathLst>
                <a:path w="3170" h="1009" fill="none" extrusionOk="0">
                  <a:moveTo>
                    <a:pt x="3169" y="1009"/>
                  </a:moveTo>
                  <a:lnTo>
                    <a:pt x="1" y="1"/>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1"/>
            <p:cNvSpPr/>
            <p:nvPr/>
          </p:nvSpPr>
          <p:spPr>
            <a:xfrm>
              <a:off x="5535505" y="3600212"/>
              <a:ext cx="127663" cy="41104"/>
            </a:xfrm>
            <a:custGeom>
              <a:avLst/>
              <a:gdLst/>
              <a:ahLst/>
              <a:cxnLst/>
              <a:rect l="l" t="t" r="r" b="b"/>
              <a:pathLst>
                <a:path w="3134" h="1009" fill="none" extrusionOk="0">
                  <a:moveTo>
                    <a:pt x="1" y="1009"/>
                  </a:moveTo>
                  <a:lnTo>
                    <a:pt x="3133" y="1"/>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1"/>
            <p:cNvSpPr/>
            <p:nvPr/>
          </p:nvSpPr>
          <p:spPr>
            <a:xfrm>
              <a:off x="3339725" y="3202700"/>
              <a:ext cx="2512576" cy="1348045"/>
            </a:xfrm>
            <a:custGeom>
              <a:avLst/>
              <a:gdLst/>
              <a:ahLst/>
              <a:cxnLst/>
              <a:rect l="l" t="t" r="r" b="b"/>
              <a:pathLst>
                <a:path w="61681" h="33091" extrusionOk="0">
                  <a:moveTo>
                    <a:pt x="13287" y="10299"/>
                  </a:moveTo>
                  <a:lnTo>
                    <a:pt x="13035" y="10479"/>
                  </a:lnTo>
                  <a:lnTo>
                    <a:pt x="13035" y="10479"/>
                  </a:lnTo>
                  <a:lnTo>
                    <a:pt x="13107" y="10335"/>
                  </a:lnTo>
                  <a:lnTo>
                    <a:pt x="13287" y="10299"/>
                  </a:lnTo>
                  <a:close/>
                  <a:moveTo>
                    <a:pt x="28950" y="1"/>
                  </a:moveTo>
                  <a:cubicBezTo>
                    <a:pt x="28230" y="1"/>
                    <a:pt x="27546" y="217"/>
                    <a:pt x="26934" y="649"/>
                  </a:cubicBezTo>
                  <a:lnTo>
                    <a:pt x="20741" y="5042"/>
                  </a:lnTo>
                  <a:cubicBezTo>
                    <a:pt x="18940" y="4646"/>
                    <a:pt x="17104" y="4430"/>
                    <a:pt x="15232" y="4430"/>
                  </a:cubicBezTo>
                  <a:cubicBezTo>
                    <a:pt x="13539" y="4430"/>
                    <a:pt x="11847" y="4610"/>
                    <a:pt x="10191" y="4970"/>
                  </a:cubicBezTo>
                  <a:cubicBezTo>
                    <a:pt x="9759" y="4862"/>
                    <a:pt x="9326" y="4826"/>
                    <a:pt x="8894" y="4790"/>
                  </a:cubicBezTo>
                  <a:lnTo>
                    <a:pt x="8678" y="4790"/>
                  </a:lnTo>
                  <a:cubicBezTo>
                    <a:pt x="6446" y="4790"/>
                    <a:pt x="4286" y="5726"/>
                    <a:pt x="2737" y="7310"/>
                  </a:cubicBezTo>
                  <a:cubicBezTo>
                    <a:pt x="1837" y="8642"/>
                    <a:pt x="1801" y="10335"/>
                    <a:pt x="2557" y="11739"/>
                  </a:cubicBezTo>
                  <a:cubicBezTo>
                    <a:pt x="2773" y="11991"/>
                    <a:pt x="2989" y="12243"/>
                    <a:pt x="3277" y="12459"/>
                  </a:cubicBezTo>
                  <a:cubicBezTo>
                    <a:pt x="3529" y="12783"/>
                    <a:pt x="3817" y="13071"/>
                    <a:pt x="4177" y="13251"/>
                  </a:cubicBezTo>
                  <a:cubicBezTo>
                    <a:pt x="4213" y="13323"/>
                    <a:pt x="4286" y="13395"/>
                    <a:pt x="4322" y="13467"/>
                  </a:cubicBezTo>
                  <a:cubicBezTo>
                    <a:pt x="4430" y="13611"/>
                    <a:pt x="4574" y="13755"/>
                    <a:pt x="4718" y="13899"/>
                  </a:cubicBezTo>
                  <a:cubicBezTo>
                    <a:pt x="5114" y="14511"/>
                    <a:pt x="5726" y="14980"/>
                    <a:pt x="6446" y="15160"/>
                  </a:cubicBezTo>
                  <a:lnTo>
                    <a:pt x="2449" y="18004"/>
                  </a:lnTo>
                  <a:cubicBezTo>
                    <a:pt x="1" y="19732"/>
                    <a:pt x="757" y="23585"/>
                    <a:pt x="3709" y="24269"/>
                  </a:cubicBezTo>
                  <a:lnTo>
                    <a:pt x="11667" y="26070"/>
                  </a:lnTo>
                  <a:lnTo>
                    <a:pt x="11667" y="30462"/>
                  </a:lnTo>
                  <a:cubicBezTo>
                    <a:pt x="11667" y="31903"/>
                    <a:pt x="12819" y="33091"/>
                    <a:pt x="14259" y="33091"/>
                  </a:cubicBezTo>
                  <a:lnTo>
                    <a:pt x="47386" y="33091"/>
                  </a:lnTo>
                  <a:cubicBezTo>
                    <a:pt x="48826" y="33091"/>
                    <a:pt x="50014" y="31903"/>
                    <a:pt x="50014" y="30462"/>
                  </a:cubicBezTo>
                  <a:lnTo>
                    <a:pt x="50014" y="24737"/>
                  </a:lnTo>
                  <a:cubicBezTo>
                    <a:pt x="50014" y="23153"/>
                    <a:pt x="49798" y="21605"/>
                    <a:pt x="49438" y="20092"/>
                  </a:cubicBezTo>
                  <a:lnTo>
                    <a:pt x="59196" y="13359"/>
                  </a:lnTo>
                  <a:cubicBezTo>
                    <a:pt x="61680" y="11667"/>
                    <a:pt x="60996" y="7778"/>
                    <a:pt x="58044" y="7058"/>
                  </a:cubicBezTo>
                  <a:lnTo>
                    <a:pt x="58044" y="7094"/>
                  </a:lnTo>
                  <a:lnTo>
                    <a:pt x="29814" y="109"/>
                  </a:lnTo>
                  <a:cubicBezTo>
                    <a:pt x="29526" y="37"/>
                    <a:pt x="29238" y="1"/>
                    <a:pt x="28950" y="1"/>
                  </a:cubicBezTo>
                  <a:close/>
                </a:path>
              </a:pathLst>
            </a:custGeom>
            <a:solidFill>
              <a:schemeClr val="accent4"/>
            </a:solidFill>
            <a:ln>
              <a:noFill/>
            </a:ln>
            <a:effectLst>
              <a:outerShdw dist="66675" dir="30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0" name="Google Shape;2760;p61"/>
            <p:cNvGrpSpPr/>
            <p:nvPr/>
          </p:nvGrpSpPr>
          <p:grpSpPr>
            <a:xfrm>
              <a:off x="3536279" y="3430054"/>
              <a:ext cx="1113295" cy="385825"/>
              <a:chOff x="3536279" y="3430054"/>
              <a:chExt cx="1113295" cy="385825"/>
            </a:xfrm>
          </p:grpSpPr>
          <p:sp>
            <p:nvSpPr>
              <p:cNvPr id="2761" name="Google Shape;2761;p61"/>
              <p:cNvSpPr/>
              <p:nvPr/>
            </p:nvSpPr>
            <p:spPr>
              <a:xfrm>
                <a:off x="3746031" y="3430054"/>
                <a:ext cx="903543" cy="385825"/>
              </a:xfrm>
              <a:custGeom>
                <a:avLst/>
                <a:gdLst/>
                <a:ahLst/>
                <a:cxnLst/>
                <a:rect l="l" t="t" r="r" b="b"/>
                <a:pathLst>
                  <a:path w="22181" h="9471" fill="none" extrusionOk="0">
                    <a:moveTo>
                      <a:pt x="22181" y="9471"/>
                    </a:moveTo>
                    <a:cubicBezTo>
                      <a:pt x="17068" y="2989"/>
                      <a:pt x="7958" y="1"/>
                      <a:pt x="1" y="2161"/>
                    </a:cubicBezTo>
                  </a:path>
                </a:pathLst>
              </a:custGeom>
              <a:noFill/>
              <a:ln w="1905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61"/>
              <p:cNvSpPr/>
              <p:nvPr/>
            </p:nvSpPr>
            <p:spPr>
              <a:xfrm>
                <a:off x="3536279" y="3501955"/>
                <a:ext cx="230316" cy="192159"/>
              </a:xfrm>
              <a:custGeom>
                <a:avLst/>
                <a:gdLst/>
                <a:ahLst/>
                <a:cxnLst/>
                <a:rect l="l" t="t" r="r" b="b"/>
                <a:pathLst>
                  <a:path w="5654" h="4717" fill="none" extrusionOk="0">
                    <a:moveTo>
                      <a:pt x="1" y="1692"/>
                    </a:moveTo>
                    <a:cubicBezTo>
                      <a:pt x="1045" y="612"/>
                      <a:pt x="2485" y="0"/>
                      <a:pt x="3997" y="36"/>
                    </a:cubicBezTo>
                    <a:cubicBezTo>
                      <a:pt x="4465" y="0"/>
                      <a:pt x="4898" y="180"/>
                      <a:pt x="5222" y="468"/>
                    </a:cubicBezTo>
                    <a:cubicBezTo>
                      <a:pt x="5366" y="612"/>
                      <a:pt x="5438" y="828"/>
                      <a:pt x="5510" y="1044"/>
                    </a:cubicBezTo>
                    <a:cubicBezTo>
                      <a:pt x="5654" y="1908"/>
                      <a:pt x="5294" y="2809"/>
                      <a:pt x="4609" y="3385"/>
                    </a:cubicBezTo>
                    <a:cubicBezTo>
                      <a:pt x="3961" y="3961"/>
                      <a:pt x="3205" y="4393"/>
                      <a:pt x="2377" y="4717"/>
                    </a:cubicBezTo>
                  </a:path>
                </a:pathLst>
              </a:custGeom>
              <a:noFill/>
              <a:ln w="1905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61"/>
              <p:cNvSpPr/>
              <p:nvPr/>
            </p:nvSpPr>
            <p:spPr>
              <a:xfrm>
                <a:off x="3570009" y="3525419"/>
                <a:ext cx="176057" cy="104166"/>
              </a:xfrm>
              <a:custGeom>
                <a:avLst/>
                <a:gdLst/>
                <a:ahLst/>
                <a:cxnLst/>
                <a:rect l="l" t="t" r="r" b="b"/>
                <a:pathLst>
                  <a:path w="4322" h="2557" fill="none" extrusionOk="0">
                    <a:moveTo>
                      <a:pt x="1" y="2557"/>
                    </a:moveTo>
                    <a:lnTo>
                      <a:pt x="4322" y="0"/>
                    </a:lnTo>
                  </a:path>
                </a:pathLst>
              </a:custGeom>
              <a:noFill/>
              <a:ln w="1905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61"/>
              <p:cNvSpPr/>
              <p:nvPr/>
            </p:nvSpPr>
            <p:spPr>
              <a:xfrm>
                <a:off x="3542145" y="3522486"/>
                <a:ext cx="196587" cy="79234"/>
              </a:xfrm>
              <a:custGeom>
                <a:avLst/>
                <a:gdLst/>
                <a:ahLst/>
                <a:cxnLst/>
                <a:rect l="l" t="t" r="r" b="b"/>
                <a:pathLst>
                  <a:path w="4826" h="1945" fill="none" extrusionOk="0">
                    <a:moveTo>
                      <a:pt x="1" y="1945"/>
                    </a:moveTo>
                    <a:cubicBezTo>
                      <a:pt x="1441" y="936"/>
                      <a:pt x="3097" y="288"/>
                      <a:pt x="4826" y="0"/>
                    </a:cubicBezTo>
                  </a:path>
                </a:pathLst>
              </a:custGeom>
              <a:noFill/>
              <a:ln w="1905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61"/>
              <p:cNvSpPr/>
              <p:nvPr/>
            </p:nvSpPr>
            <p:spPr>
              <a:xfrm>
                <a:off x="3611071" y="3513687"/>
                <a:ext cx="139395" cy="155495"/>
              </a:xfrm>
              <a:custGeom>
                <a:avLst/>
                <a:gdLst/>
                <a:ahLst/>
                <a:cxnLst/>
                <a:rect l="l" t="t" r="r" b="b"/>
                <a:pathLst>
                  <a:path w="3422" h="3817" fill="none" extrusionOk="0">
                    <a:moveTo>
                      <a:pt x="1" y="3817"/>
                    </a:moveTo>
                    <a:lnTo>
                      <a:pt x="1801" y="2449"/>
                    </a:lnTo>
                    <a:cubicBezTo>
                      <a:pt x="2233" y="2161"/>
                      <a:pt x="2629" y="1837"/>
                      <a:pt x="2954" y="1440"/>
                    </a:cubicBezTo>
                    <a:cubicBezTo>
                      <a:pt x="3278" y="1044"/>
                      <a:pt x="3422" y="504"/>
                      <a:pt x="3350" y="0"/>
                    </a:cubicBezTo>
                  </a:path>
                </a:pathLst>
              </a:custGeom>
              <a:noFill/>
              <a:ln w="1905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6" name="Google Shape;2766;p61"/>
            <p:cNvSpPr/>
            <p:nvPr/>
          </p:nvSpPr>
          <p:spPr>
            <a:xfrm>
              <a:off x="3922054" y="3523953"/>
              <a:ext cx="1349428" cy="907998"/>
            </a:xfrm>
            <a:custGeom>
              <a:avLst/>
              <a:gdLst/>
              <a:ahLst/>
              <a:cxnLst/>
              <a:rect l="l" t="t" r="r" b="b"/>
              <a:pathLst>
                <a:path w="33127" h="22289" extrusionOk="0">
                  <a:moveTo>
                    <a:pt x="16564" y="0"/>
                  </a:moveTo>
                  <a:cubicBezTo>
                    <a:pt x="7418" y="0"/>
                    <a:pt x="0" y="7418"/>
                    <a:pt x="0" y="16563"/>
                  </a:cubicBezTo>
                  <a:lnTo>
                    <a:pt x="0" y="22288"/>
                  </a:lnTo>
                  <a:lnTo>
                    <a:pt x="33127" y="22288"/>
                  </a:lnTo>
                  <a:lnTo>
                    <a:pt x="33127" y="16563"/>
                  </a:lnTo>
                  <a:cubicBezTo>
                    <a:pt x="33127" y="7418"/>
                    <a:pt x="25709" y="0"/>
                    <a:pt x="165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61"/>
            <p:cNvSpPr/>
            <p:nvPr/>
          </p:nvSpPr>
          <p:spPr>
            <a:xfrm>
              <a:off x="3477618" y="3298066"/>
              <a:ext cx="2238266" cy="1041984"/>
            </a:xfrm>
            <a:custGeom>
              <a:avLst/>
              <a:gdLst/>
              <a:ahLst/>
              <a:cxnLst/>
              <a:rect l="l" t="t" r="r" b="b"/>
              <a:pathLst>
                <a:path w="54947" h="25578" extrusionOk="0">
                  <a:moveTo>
                    <a:pt x="25559" y="0"/>
                  </a:moveTo>
                  <a:cubicBezTo>
                    <a:pt x="25385" y="0"/>
                    <a:pt x="25217" y="48"/>
                    <a:pt x="25097" y="144"/>
                  </a:cubicBezTo>
                  <a:lnTo>
                    <a:pt x="612" y="17499"/>
                  </a:lnTo>
                  <a:cubicBezTo>
                    <a:pt x="0" y="17931"/>
                    <a:pt x="180" y="18868"/>
                    <a:pt x="901" y="19084"/>
                  </a:cubicBezTo>
                  <a:lnTo>
                    <a:pt x="29274" y="25565"/>
                  </a:lnTo>
                  <a:cubicBezTo>
                    <a:pt x="29333" y="25573"/>
                    <a:pt x="29393" y="25578"/>
                    <a:pt x="29451" y="25578"/>
                  </a:cubicBezTo>
                  <a:cubicBezTo>
                    <a:pt x="29641" y="25578"/>
                    <a:pt x="29820" y="25531"/>
                    <a:pt x="29958" y="25421"/>
                  </a:cubicBezTo>
                  <a:lnTo>
                    <a:pt x="54335" y="8570"/>
                  </a:lnTo>
                  <a:cubicBezTo>
                    <a:pt x="54947" y="8138"/>
                    <a:pt x="54767" y="7202"/>
                    <a:pt x="54047" y="6985"/>
                  </a:cubicBezTo>
                  <a:lnTo>
                    <a:pt x="25817" y="36"/>
                  </a:lnTo>
                  <a:cubicBezTo>
                    <a:pt x="25733" y="12"/>
                    <a:pt x="25645" y="0"/>
                    <a:pt x="25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8" name="Google Shape;2768;p61"/>
          <p:cNvGrpSpPr/>
          <p:nvPr/>
        </p:nvGrpSpPr>
        <p:grpSpPr>
          <a:xfrm rot="-1062919">
            <a:off x="-922502" y="3861307"/>
            <a:ext cx="1654020" cy="540023"/>
            <a:chOff x="2564525" y="5223525"/>
            <a:chExt cx="2556110" cy="834547"/>
          </a:xfrm>
        </p:grpSpPr>
        <p:sp>
          <p:nvSpPr>
            <p:cNvPr id="2769" name="Google Shape;2769;p61"/>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1"/>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1"/>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61"/>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1"/>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61"/>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1"/>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1"/>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1"/>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1"/>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9" name="Google Shape;2779;p61"/>
          <p:cNvGrpSpPr/>
          <p:nvPr/>
        </p:nvGrpSpPr>
        <p:grpSpPr>
          <a:xfrm rot="1358433">
            <a:off x="7973679" y="910284"/>
            <a:ext cx="1719595" cy="916331"/>
            <a:chOff x="7463504" y="3075665"/>
            <a:chExt cx="2603050" cy="1387103"/>
          </a:xfrm>
        </p:grpSpPr>
        <p:sp>
          <p:nvSpPr>
            <p:cNvPr id="2780" name="Google Shape;2780;p61"/>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61"/>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61"/>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61"/>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61"/>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61"/>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61"/>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61"/>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61"/>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61"/>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61"/>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61"/>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1"/>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1"/>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1"/>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1"/>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61"/>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61"/>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1"/>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1"/>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1"/>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1"/>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1"/>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1"/>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1"/>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1"/>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1"/>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1"/>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1"/>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1"/>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1"/>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1"/>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1"/>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7"/>
        <p:cNvGrpSpPr/>
        <p:nvPr/>
      </p:nvGrpSpPr>
      <p:grpSpPr>
        <a:xfrm>
          <a:off x="0" y="0"/>
          <a:ext cx="0" cy="0"/>
          <a:chOff x="0" y="0"/>
          <a:chExt cx="0" cy="0"/>
        </a:xfrm>
      </p:grpSpPr>
      <p:grpSp>
        <p:nvGrpSpPr>
          <p:cNvPr id="2271" name="Google Shape;2271;p54"/>
          <p:cNvGrpSpPr/>
          <p:nvPr/>
        </p:nvGrpSpPr>
        <p:grpSpPr>
          <a:xfrm rot="-1062919">
            <a:off x="-828552" y="3976432"/>
            <a:ext cx="1654020" cy="540023"/>
            <a:chOff x="2564525" y="5223525"/>
            <a:chExt cx="2556110" cy="834547"/>
          </a:xfrm>
        </p:grpSpPr>
        <p:sp>
          <p:nvSpPr>
            <p:cNvPr id="2272" name="Google Shape;2272;p54"/>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4"/>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4"/>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4"/>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4"/>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4"/>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4"/>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4"/>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4"/>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4"/>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2" name="Google Shape;2282;p54"/>
          <p:cNvGrpSpPr/>
          <p:nvPr/>
        </p:nvGrpSpPr>
        <p:grpSpPr>
          <a:xfrm rot="2922040">
            <a:off x="3170583" y="4604412"/>
            <a:ext cx="1719609" cy="916338"/>
            <a:chOff x="7463504" y="3075665"/>
            <a:chExt cx="2603050" cy="1387103"/>
          </a:xfrm>
        </p:grpSpPr>
        <p:sp>
          <p:nvSpPr>
            <p:cNvPr id="2283" name="Google Shape;2283;p54"/>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4"/>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4"/>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4"/>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4"/>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4"/>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4"/>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4"/>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4"/>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4"/>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4"/>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4"/>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4"/>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4"/>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4"/>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4"/>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4"/>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4"/>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4"/>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4"/>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4"/>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4"/>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4"/>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4"/>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4"/>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4"/>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4"/>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4"/>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4"/>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4"/>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4"/>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4"/>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4"/>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2" name="Picture 4" descr="https://lh5.googleusercontent.com/0sCb9V_Nnk_skZ7UOCYGNwb9ZOBZ1zOY-B2a6e55Y2ppUL9OT8ecjy_Limpzm9QoPC2NWRGhDrcA0ZNsCaVNwVKpvp-jdjGsT7VEAXIotGsjMs1ptFZcvn-FVi3yQtBtP8X7YXIGDaD6XMZi-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309" y="820313"/>
            <a:ext cx="5400675" cy="3857625"/>
          </a:xfrm>
          <a:prstGeom prst="rect">
            <a:avLst/>
          </a:prstGeom>
          <a:noFill/>
          <a:extLst>
            <a:ext uri="{909E8E84-426E-40DD-AFC4-6F175D3DCCD1}">
              <a14:hiddenFill xmlns:a14="http://schemas.microsoft.com/office/drawing/2010/main">
                <a:solidFill>
                  <a:srgbClr val="FFFFFF"/>
                </a:solidFill>
              </a14:hiddenFill>
            </a:ext>
          </a:extLst>
        </p:spPr>
      </p:pic>
      <p:sp>
        <p:nvSpPr>
          <p:cNvPr id="54" name="Google Shape;2270;p54"/>
          <p:cNvSpPr txBox="1">
            <a:spLocks noGrp="1"/>
          </p:cNvSpPr>
          <p:nvPr>
            <p:ph type="body" idx="1"/>
          </p:nvPr>
        </p:nvSpPr>
        <p:spPr>
          <a:xfrm>
            <a:off x="1569859" y="693833"/>
            <a:ext cx="5889179" cy="4121625"/>
          </a:xfrm>
          <a:prstGeom prst="rect">
            <a:avLst/>
          </a:prstGeom>
        </p:spPr>
        <p:txBody>
          <a:bodyPr spcFirstLastPara="1" wrap="square" lIns="91425" tIns="91425" rIns="91425" bIns="91425" anchor="ctr" anchorCtr="0">
            <a:noAutofit/>
          </a:bodyPr>
          <a:lstStyle/>
          <a:p>
            <a:pPr marL="127000" lvl="0" indent="0" algn="l" rtl="0">
              <a:spcBef>
                <a:spcPts val="0"/>
              </a:spcBef>
              <a:spcAft>
                <a:spcPts val="0"/>
              </a:spcAft>
              <a:buSzPts val="16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55"/>
          <p:cNvSpPr txBox="1">
            <a:spLocks noGrp="1"/>
          </p:cNvSpPr>
          <p:nvPr>
            <p:ph type="title" idx="4"/>
          </p:nvPr>
        </p:nvSpPr>
        <p:spPr>
          <a:xfrm>
            <a:off x="713225" y="539000"/>
            <a:ext cx="77175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highlight>
                  <a:schemeClr val="dk2"/>
                </a:highlight>
              </a:rPr>
              <a:t>Kode Program</a:t>
            </a:r>
            <a:endParaRPr dirty="0">
              <a:highlight>
                <a:schemeClr val="dk2"/>
              </a:highlight>
            </a:endParaRPr>
          </a:p>
        </p:txBody>
      </p:sp>
      <p:grpSp>
        <p:nvGrpSpPr>
          <p:cNvPr id="2325" name="Google Shape;2325;p55"/>
          <p:cNvGrpSpPr/>
          <p:nvPr/>
        </p:nvGrpSpPr>
        <p:grpSpPr>
          <a:xfrm>
            <a:off x="3034815" y="4106485"/>
            <a:ext cx="712101" cy="665208"/>
            <a:chOff x="1185100" y="411475"/>
            <a:chExt cx="5228350" cy="4884050"/>
          </a:xfrm>
        </p:grpSpPr>
        <p:sp>
          <p:nvSpPr>
            <p:cNvPr id="2326" name="Google Shape;2326;p55"/>
            <p:cNvSpPr/>
            <p:nvPr/>
          </p:nvSpPr>
          <p:spPr>
            <a:xfrm>
              <a:off x="1185100" y="1246825"/>
              <a:ext cx="826575" cy="3164550"/>
            </a:xfrm>
            <a:custGeom>
              <a:avLst/>
              <a:gdLst/>
              <a:ahLst/>
              <a:cxnLst/>
              <a:rect l="l" t="t" r="r" b="b"/>
              <a:pathLst>
                <a:path w="33063" h="126582" extrusionOk="0">
                  <a:moveTo>
                    <a:pt x="19421" y="4092"/>
                  </a:moveTo>
                  <a:cubicBezTo>
                    <a:pt x="20126" y="4092"/>
                    <a:pt x="20696" y="4194"/>
                    <a:pt x="20882" y="4356"/>
                  </a:cubicBezTo>
                  <a:cubicBezTo>
                    <a:pt x="21936" y="5802"/>
                    <a:pt x="22647" y="8498"/>
                    <a:pt x="23284" y="10875"/>
                  </a:cubicBezTo>
                  <a:cubicBezTo>
                    <a:pt x="23627" y="12125"/>
                    <a:pt x="23945" y="13326"/>
                    <a:pt x="24289" y="14356"/>
                  </a:cubicBezTo>
                  <a:cubicBezTo>
                    <a:pt x="24975" y="16292"/>
                    <a:pt x="25661" y="18277"/>
                    <a:pt x="26029" y="20213"/>
                  </a:cubicBezTo>
                  <a:cubicBezTo>
                    <a:pt x="26053" y="20360"/>
                    <a:pt x="26078" y="20483"/>
                    <a:pt x="26102" y="20605"/>
                  </a:cubicBezTo>
                  <a:cubicBezTo>
                    <a:pt x="20723" y="20729"/>
                    <a:pt x="15309" y="20783"/>
                    <a:pt x="9904" y="20783"/>
                  </a:cubicBezTo>
                  <a:cubicBezTo>
                    <a:pt x="8858" y="20783"/>
                    <a:pt x="7811" y="20781"/>
                    <a:pt x="6765" y="20777"/>
                  </a:cubicBezTo>
                  <a:cubicBezTo>
                    <a:pt x="7157" y="20115"/>
                    <a:pt x="7574" y="19453"/>
                    <a:pt x="8039" y="18767"/>
                  </a:cubicBezTo>
                  <a:lnTo>
                    <a:pt x="8235" y="18473"/>
                  </a:lnTo>
                  <a:cubicBezTo>
                    <a:pt x="10343" y="15655"/>
                    <a:pt x="11985" y="12468"/>
                    <a:pt x="13603" y="9405"/>
                  </a:cubicBezTo>
                  <a:lnTo>
                    <a:pt x="13823" y="8988"/>
                  </a:lnTo>
                  <a:cubicBezTo>
                    <a:pt x="14019" y="8621"/>
                    <a:pt x="14191" y="8228"/>
                    <a:pt x="14387" y="7861"/>
                  </a:cubicBezTo>
                  <a:cubicBezTo>
                    <a:pt x="15098" y="6390"/>
                    <a:pt x="15760" y="4993"/>
                    <a:pt x="16911" y="4528"/>
                  </a:cubicBezTo>
                  <a:cubicBezTo>
                    <a:pt x="17686" y="4218"/>
                    <a:pt x="18637" y="4092"/>
                    <a:pt x="19421" y="4092"/>
                  </a:cubicBezTo>
                  <a:close/>
                  <a:moveTo>
                    <a:pt x="26445" y="24698"/>
                  </a:moveTo>
                  <a:cubicBezTo>
                    <a:pt x="26470" y="25213"/>
                    <a:pt x="26470" y="25752"/>
                    <a:pt x="26494" y="26291"/>
                  </a:cubicBezTo>
                  <a:lnTo>
                    <a:pt x="26813" y="39060"/>
                  </a:lnTo>
                  <a:cubicBezTo>
                    <a:pt x="24098" y="38979"/>
                    <a:pt x="21372" y="38938"/>
                    <a:pt x="18644" y="38938"/>
                  </a:cubicBezTo>
                  <a:cubicBezTo>
                    <a:pt x="13985" y="38938"/>
                    <a:pt x="9319" y="39058"/>
                    <a:pt x="4682" y="39306"/>
                  </a:cubicBezTo>
                  <a:cubicBezTo>
                    <a:pt x="4755" y="36315"/>
                    <a:pt x="4829" y="33325"/>
                    <a:pt x="4902" y="30335"/>
                  </a:cubicBezTo>
                  <a:cubicBezTo>
                    <a:pt x="4951" y="28595"/>
                    <a:pt x="5000" y="26683"/>
                    <a:pt x="5319" y="24870"/>
                  </a:cubicBezTo>
                  <a:cubicBezTo>
                    <a:pt x="6544" y="24870"/>
                    <a:pt x="7745" y="24894"/>
                    <a:pt x="8971" y="24894"/>
                  </a:cubicBezTo>
                  <a:cubicBezTo>
                    <a:pt x="14804" y="24894"/>
                    <a:pt x="20661" y="24821"/>
                    <a:pt x="26445" y="24698"/>
                  </a:cubicBezTo>
                  <a:close/>
                  <a:moveTo>
                    <a:pt x="18680" y="43031"/>
                  </a:moveTo>
                  <a:cubicBezTo>
                    <a:pt x="21431" y="43031"/>
                    <a:pt x="24178" y="43072"/>
                    <a:pt x="26911" y="43153"/>
                  </a:cubicBezTo>
                  <a:lnTo>
                    <a:pt x="27156" y="52173"/>
                  </a:lnTo>
                  <a:cubicBezTo>
                    <a:pt x="25435" y="52117"/>
                    <a:pt x="23711" y="52089"/>
                    <a:pt x="21987" y="52089"/>
                  </a:cubicBezTo>
                  <a:cubicBezTo>
                    <a:pt x="16125" y="52089"/>
                    <a:pt x="10256" y="52411"/>
                    <a:pt x="4461" y="53055"/>
                  </a:cubicBezTo>
                  <a:cubicBezTo>
                    <a:pt x="4486" y="49844"/>
                    <a:pt x="4559" y="46609"/>
                    <a:pt x="4608" y="43398"/>
                  </a:cubicBezTo>
                  <a:cubicBezTo>
                    <a:pt x="9276" y="43151"/>
                    <a:pt x="13983" y="43031"/>
                    <a:pt x="18680" y="43031"/>
                  </a:cubicBezTo>
                  <a:close/>
                  <a:moveTo>
                    <a:pt x="21889" y="56172"/>
                  </a:moveTo>
                  <a:cubicBezTo>
                    <a:pt x="23647" y="56172"/>
                    <a:pt x="25404" y="56203"/>
                    <a:pt x="27156" y="56266"/>
                  </a:cubicBezTo>
                  <a:lnTo>
                    <a:pt x="27254" y="56266"/>
                  </a:lnTo>
                  <a:lnTo>
                    <a:pt x="27940" y="83764"/>
                  </a:lnTo>
                  <a:cubicBezTo>
                    <a:pt x="23920" y="84218"/>
                    <a:pt x="19866" y="84445"/>
                    <a:pt x="15811" y="84445"/>
                  </a:cubicBezTo>
                  <a:cubicBezTo>
                    <a:pt x="11980" y="84445"/>
                    <a:pt x="8148" y="84243"/>
                    <a:pt x="4338" y="83838"/>
                  </a:cubicBezTo>
                  <a:cubicBezTo>
                    <a:pt x="4289" y="74941"/>
                    <a:pt x="4314" y="66069"/>
                    <a:pt x="4412" y="57172"/>
                  </a:cubicBezTo>
                  <a:cubicBezTo>
                    <a:pt x="10195" y="56513"/>
                    <a:pt x="16051" y="56172"/>
                    <a:pt x="21889" y="56172"/>
                  </a:cubicBezTo>
                  <a:close/>
                  <a:moveTo>
                    <a:pt x="28038" y="87882"/>
                  </a:moveTo>
                  <a:lnTo>
                    <a:pt x="28333" y="99058"/>
                  </a:lnTo>
                  <a:cubicBezTo>
                    <a:pt x="22394" y="99408"/>
                    <a:pt x="16385" y="99578"/>
                    <a:pt x="10412" y="99578"/>
                  </a:cubicBezTo>
                  <a:cubicBezTo>
                    <a:pt x="8448" y="99578"/>
                    <a:pt x="6487" y="99560"/>
                    <a:pt x="4535" y="99524"/>
                  </a:cubicBezTo>
                  <a:cubicBezTo>
                    <a:pt x="4461" y="95676"/>
                    <a:pt x="4412" y="91803"/>
                    <a:pt x="4387" y="87955"/>
                  </a:cubicBezTo>
                  <a:lnTo>
                    <a:pt x="4387" y="87955"/>
                  </a:lnTo>
                  <a:cubicBezTo>
                    <a:pt x="8186" y="88348"/>
                    <a:pt x="12010" y="88544"/>
                    <a:pt x="15858" y="88544"/>
                  </a:cubicBezTo>
                  <a:cubicBezTo>
                    <a:pt x="19926" y="88544"/>
                    <a:pt x="23995" y="88323"/>
                    <a:pt x="28038" y="87882"/>
                  </a:cubicBezTo>
                  <a:close/>
                  <a:moveTo>
                    <a:pt x="28431" y="103151"/>
                  </a:moveTo>
                  <a:lnTo>
                    <a:pt x="28896" y="121532"/>
                  </a:lnTo>
                  <a:cubicBezTo>
                    <a:pt x="25724" y="122169"/>
                    <a:pt x="22494" y="122487"/>
                    <a:pt x="19266" y="122487"/>
                  </a:cubicBezTo>
                  <a:cubicBezTo>
                    <a:pt x="15163" y="122487"/>
                    <a:pt x="11062" y="121973"/>
                    <a:pt x="7083" y="120944"/>
                  </a:cubicBezTo>
                  <a:cubicBezTo>
                    <a:pt x="6593" y="120797"/>
                    <a:pt x="5466" y="120528"/>
                    <a:pt x="5172" y="120062"/>
                  </a:cubicBezTo>
                  <a:cubicBezTo>
                    <a:pt x="4976" y="119719"/>
                    <a:pt x="4951" y="118984"/>
                    <a:pt x="4927" y="118420"/>
                  </a:cubicBezTo>
                  <a:cubicBezTo>
                    <a:pt x="4804" y="113494"/>
                    <a:pt x="4682" y="108567"/>
                    <a:pt x="4608" y="103617"/>
                  </a:cubicBezTo>
                  <a:lnTo>
                    <a:pt x="4608" y="103617"/>
                  </a:lnTo>
                  <a:cubicBezTo>
                    <a:pt x="6593" y="103641"/>
                    <a:pt x="8554" y="103666"/>
                    <a:pt x="10564" y="103666"/>
                  </a:cubicBezTo>
                  <a:cubicBezTo>
                    <a:pt x="16519" y="103666"/>
                    <a:pt x="22499" y="103494"/>
                    <a:pt x="28431" y="103151"/>
                  </a:cubicBezTo>
                  <a:close/>
                  <a:moveTo>
                    <a:pt x="19420" y="0"/>
                  </a:moveTo>
                  <a:cubicBezTo>
                    <a:pt x="17836" y="0"/>
                    <a:pt x="16296" y="362"/>
                    <a:pt x="15367" y="729"/>
                  </a:cubicBezTo>
                  <a:cubicBezTo>
                    <a:pt x="12769" y="1783"/>
                    <a:pt x="11618" y="4160"/>
                    <a:pt x="10686" y="6072"/>
                  </a:cubicBezTo>
                  <a:cubicBezTo>
                    <a:pt x="10539" y="6415"/>
                    <a:pt x="10368" y="6758"/>
                    <a:pt x="10196" y="7076"/>
                  </a:cubicBezTo>
                  <a:lnTo>
                    <a:pt x="9975" y="7518"/>
                  </a:lnTo>
                  <a:cubicBezTo>
                    <a:pt x="8431" y="10459"/>
                    <a:pt x="6838" y="13498"/>
                    <a:pt x="4927" y="16071"/>
                  </a:cubicBezTo>
                  <a:cubicBezTo>
                    <a:pt x="4902" y="16096"/>
                    <a:pt x="4878" y="16120"/>
                    <a:pt x="4853" y="16169"/>
                  </a:cubicBezTo>
                  <a:lnTo>
                    <a:pt x="4608" y="16512"/>
                  </a:lnTo>
                  <a:cubicBezTo>
                    <a:pt x="3873" y="17640"/>
                    <a:pt x="3089" y="18816"/>
                    <a:pt x="2500" y="20140"/>
                  </a:cubicBezTo>
                  <a:cubicBezTo>
                    <a:pt x="1005" y="23473"/>
                    <a:pt x="907" y="27051"/>
                    <a:pt x="809" y="30213"/>
                  </a:cubicBezTo>
                  <a:cubicBezTo>
                    <a:pt x="0" y="59525"/>
                    <a:pt x="25" y="89230"/>
                    <a:pt x="858" y="118542"/>
                  </a:cubicBezTo>
                  <a:cubicBezTo>
                    <a:pt x="883" y="119498"/>
                    <a:pt x="907" y="120969"/>
                    <a:pt x="1741" y="122268"/>
                  </a:cubicBezTo>
                  <a:cubicBezTo>
                    <a:pt x="2892" y="124081"/>
                    <a:pt x="5025" y="124621"/>
                    <a:pt x="6054" y="124890"/>
                  </a:cubicBezTo>
                  <a:cubicBezTo>
                    <a:pt x="10392" y="126018"/>
                    <a:pt x="14853" y="126581"/>
                    <a:pt x="19313" y="126581"/>
                  </a:cubicBezTo>
                  <a:cubicBezTo>
                    <a:pt x="23406" y="126581"/>
                    <a:pt x="27475" y="126116"/>
                    <a:pt x="31445" y="125184"/>
                  </a:cubicBezTo>
                  <a:cubicBezTo>
                    <a:pt x="32401" y="124939"/>
                    <a:pt x="33063" y="124106"/>
                    <a:pt x="33038" y="123126"/>
                  </a:cubicBezTo>
                  <a:lnTo>
                    <a:pt x="30587" y="26169"/>
                  </a:lnTo>
                  <a:cubicBezTo>
                    <a:pt x="30538" y="23988"/>
                    <a:pt x="30465" y="21733"/>
                    <a:pt x="30048" y="19478"/>
                  </a:cubicBezTo>
                  <a:cubicBezTo>
                    <a:pt x="29632" y="17199"/>
                    <a:pt x="28896" y="15066"/>
                    <a:pt x="28161" y="13008"/>
                  </a:cubicBezTo>
                  <a:cubicBezTo>
                    <a:pt x="27842" y="12125"/>
                    <a:pt x="27548" y="10998"/>
                    <a:pt x="27254" y="9821"/>
                  </a:cubicBezTo>
                  <a:cubicBezTo>
                    <a:pt x="26519" y="7101"/>
                    <a:pt x="25710" y="3988"/>
                    <a:pt x="24166" y="1930"/>
                  </a:cubicBezTo>
                  <a:cubicBezTo>
                    <a:pt x="23083" y="469"/>
                    <a:pt x="21223" y="0"/>
                    <a:pt x="19420"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5"/>
            <p:cNvSpPr/>
            <p:nvPr/>
          </p:nvSpPr>
          <p:spPr>
            <a:xfrm>
              <a:off x="2198525" y="411475"/>
              <a:ext cx="4214925" cy="4884050"/>
            </a:xfrm>
            <a:custGeom>
              <a:avLst/>
              <a:gdLst/>
              <a:ahLst/>
              <a:cxnLst/>
              <a:rect l="l" t="t" r="r" b="b"/>
              <a:pathLst>
                <a:path w="168597" h="195362" extrusionOk="0">
                  <a:moveTo>
                    <a:pt x="29274" y="35165"/>
                  </a:moveTo>
                  <a:cubicBezTo>
                    <a:pt x="30310" y="35165"/>
                    <a:pt x="31228" y="35364"/>
                    <a:pt x="31446" y="35613"/>
                  </a:cubicBezTo>
                  <a:cubicBezTo>
                    <a:pt x="32377" y="37157"/>
                    <a:pt x="32818" y="39902"/>
                    <a:pt x="33210" y="42329"/>
                  </a:cubicBezTo>
                  <a:cubicBezTo>
                    <a:pt x="33406" y="43628"/>
                    <a:pt x="33602" y="44829"/>
                    <a:pt x="33872" y="45907"/>
                  </a:cubicBezTo>
                  <a:cubicBezTo>
                    <a:pt x="34362" y="47892"/>
                    <a:pt x="34852" y="49926"/>
                    <a:pt x="34999" y="51912"/>
                  </a:cubicBezTo>
                  <a:cubicBezTo>
                    <a:pt x="35024" y="52034"/>
                    <a:pt x="35024" y="52181"/>
                    <a:pt x="35024" y="52304"/>
                  </a:cubicBezTo>
                  <a:cubicBezTo>
                    <a:pt x="28652" y="51789"/>
                    <a:pt x="22181" y="51201"/>
                    <a:pt x="15785" y="50539"/>
                  </a:cubicBezTo>
                  <a:cubicBezTo>
                    <a:pt x="16226" y="49926"/>
                    <a:pt x="16716" y="49314"/>
                    <a:pt x="17255" y="48676"/>
                  </a:cubicBezTo>
                  <a:lnTo>
                    <a:pt x="17476" y="48382"/>
                  </a:lnTo>
                  <a:cubicBezTo>
                    <a:pt x="19853" y="45809"/>
                    <a:pt x="21814" y="42819"/>
                    <a:pt x="23701" y="39927"/>
                  </a:cubicBezTo>
                  <a:lnTo>
                    <a:pt x="23971" y="39510"/>
                  </a:lnTo>
                  <a:cubicBezTo>
                    <a:pt x="24216" y="39167"/>
                    <a:pt x="24436" y="38799"/>
                    <a:pt x="24657" y="38432"/>
                  </a:cubicBezTo>
                  <a:cubicBezTo>
                    <a:pt x="25515" y="37035"/>
                    <a:pt x="26299" y="35736"/>
                    <a:pt x="27475" y="35393"/>
                  </a:cubicBezTo>
                  <a:cubicBezTo>
                    <a:pt x="28040" y="35231"/>
                    <a:pt x="28677" y="35165"/>
                    <a:pt x="29274" y="35165"/>
                  </a:cubicBezTo>
                  <a:close/>
                  <a:moveTo>
                    <a:pt x="13946" y="54485"/>
                  </a:moveTo>
                  <a:cubicBezTo>
                    <a:pt x="20931" y="55196"/>
                    <a:pt x="27990" y="55857"/>
                    <a:pt x="34975" y="56397"/>
                  </a:cubicBezTo>
                  <a:cubicBezTo>
                    <a:pt x="34950" y="56936"/>
                    <a:pt x="34901" y="57451"/>
                    <a:pt x="34877" y="57990"/>
                  </a:cubicBezTo>
                  <a:lnTo>
                    <a:pt x="33921" y="70734"/>
                  </a:lnTo>
                  <a:cubicBezTo>
                    <a:pt x="26617" y="69778"/>
                    <a:pt x="19216" y="69117"/>
                    <a:pt x="11888" y="68774"/>
                  </a:cubicBezTo>
                  <a:cubicBezTo>
                    <a:pt x="12231" y="65784"/>
                    <a:pt x="12598" y="62818"/>
                    <a:pt x="12991" y="59877"/>
                  </a:cubicBezTo>
                  <a:cubicBezTo>
                    <a:pt x="13211" y="58137"/>
                    <a:pt x="13456" y="56250"/>
                    <a:pt x="13946" y="54485"/>
                  </a:cubicBezTo>
                  <a:close/>
                  <a:moveTo>
                    <a:pt x="11398" y="72842"/>
                  </a:moveTo>
                  <a:cubicBezTo>
                    <a:pt x="18799" y="73185"/>
                    <a:pt x="26250" y="73847"/>
                    <a:pt x="33602" y="74803"/>
                  </a:cubicBezTo>
                  <a:lnTo>
                    <a:pt x="32941" y="83797"/>
                  </a:lnTo>
                  <a:cubicBezTo>
                    <a:pt x="25953" y="82884"/>
                    <a:pt x="18881" y="82417"/>
                    <a:pt x="11822" y="82417"/>
                  </a:cubicBezTo>
                  <a:cubicBezTo>
                    <a:pt x="11305" y="82417"/>
                    <a:pt x="10787" y="82420"/>
                    <a:pt x="10270" y="82425"/>
                  </a:cubicBezTo>
                  <a:cubicBezTo>
                    <a:pt x="10638" y="79239"/>
                    <a:pt x="11005" y="76028"/>
                    <a:pt x="11398" y="72842"/>
                  </a:cubicBezTo>
                  <a:close/>
                  <a:moveTo>
                    <a:pt x="126106" y="74934"/>
                  </a:moveTo>
                  <a:cubicBezTo>
                    <a:pt x="126276" y="74934"/>
                    <a:pt x="126408" y="74955"/>
                    <a:pt x="126491" y="74999"/>
                  </a:cubicBezTo>
                  <a:cubicBezTo>
                    <a:pt x="127888" y="76126"/>
                    <a:pt x="129260" y="78553"/>
                    <a:pt x="130486" y="80685"/>
                  </a:cubicBezTo>
                  <a:cubicBezTo>
                    <a:pt x="131123" y="81837"/>
                    <a:pt x="131711" y="82891"/>
                    <a:pt x="132348" y="83822"/>
                  </a:cubicBezTo>
                  <a:cubicBezTo>
                    <a:pt x="133476" y="85489"/>
                    <a:pt x="134652" y="87229"/>
                    <a:pt x="135485" y="89042"/>
                  </a:cubicBezTo>
                  <a:cubicBezTo>
                    <a:pt x="135559" y="89165"/>
                    <a:pt x="135608" y="89287"/>
                    <a:pt x="135657" y="89410"/>
                  </a:cubicBezTo>
                  <a:cubicBezTo>
                    <a:pt x="129481" y="91150"/>
                    <a:pt x="123231" y="92841"/>
                    <a:pt x="117006" y="94459"/>
                  </a:cubicBezTo>
                  <a:cubicBezTo>
                    <a:pt x="117202" y="93724"/>
                    <a:pt x="117447" y="92964"/>
                    <a:pt x="117717" y="92204"/>
                  </a:cubicBezTo>
                  <a:lnTo>
                    <a:pt x="117839" y="91836"/>
                  </a:lnTo>
                  <a:cubicBezTo>
                    <a:pt x="119163" y="88601"/>
                    <a:pt x="119947" y="85096"/>
                    <a:pt x="120731" y="81739"/>
                  </a:cubicBezTo>
                  <a:lnTo>
                    <a:pt x="120829" y="81249"/>
                  </a:lnTo>
                  <a:cubicBezTo>
                    <a:pt x="120927" y="80856"/>
                    <a:pt x="121001" y="80440"/>
                    <a:pt x="121099" y="80023"/>
                  </a:cubicBezTo>
                  <a:cubicBezTo>
                    <a:pt x="121417" y="78430"/>
                    <a:pt x="121711" y="76911"/>
                    <a:pt x="122692" y="76175"/>
                  </a:cubicBezTo>
                  <a:cubicBezTo>
                    <a:pt x="123740" y="75389"/>
                    <a:pt x="125320" y="74934"/>
                    <a:pt x="126106" y="74934"/>
                  </a:cubicBezTo>
                  <a:close/>
                  <a:moveTo>
                    <a:pt x="137029" y="93258"/>
                  </a:moveTo>
                  <a:cubicBezTo>
                    <a:pt x="137177" y="93773"/>
                    <a:pt x="137324" y="94287"/>
                    <a:pt x="137471" y="94777"/>
                  </a:cubicBezTo>
                  <a:lnTo>
                    <a:pt x="141024" y="107056"/>
                  </a:lnTo>
                  <a:cubicBezTo>
                    <a:pt x="133868" y="108698"/>
                    <a:pt x="126687" y="110659"/>
                    <a:pt x="119677" y="112889"/>
                  </a:cubicBezTo>
                  <a:cubicBezTo>
                    <a:pt x="118991" y="109997"/>
                    <a:pt x="118305" y="107081"/>
                    <a:pt x="117619" y="104164"/>
                  </a:cubicBezTo>
                  <a:cubicBezTo>
                    <a:pt x="117226" y="102473"/>
                    <a:pt x="116785" y="100610"/>
                    <a:pt x="116638" y="98772"/>
                  </a:cubicBezTo>
                  <a:cubicBezTo>
                    <a:pt x="123452" y="97032"/>
                    <a:pt x="130290" y="95194"/>
                    <a:pt x="137029" y="93258"/>
                  </a:cubicBezTo>
                  <a:close/>
                  <a:moveTo>
                    <a:pt x="12208" y="86523"/>
                  </a:moveTo>
                  <a:cubicBezTo>
                    <a:pt x="19001" y="86523"/>
                    <a:pt x="25834" y="86991"/>
                    <a:pt x="32549" y="87890"/>
                  </a:cubicBezTo>
                  <a:lnTo>
                    <a:pt x="32647" y="87890"/>
                  </a:lnTo>
                  <a:lnTo>
                    <a:pt x="30588" y="115340"/>
                  </a:lnTo>
                  <a:cubicBezTo>
                    <a:pt x="30150" y="115346"/>
                    <a:pt x="29712" y="115348"/>
                    <a:pt x="29274" y="115348"/>
                  </a:cubicBezTo>
                  <a:cubicBezTo>
                    <a:pt x="21843" y="115348"/>
                    <a:pt x="14399" y="114564"/>
                    <a:pt x="7108" y="113036"/>
                  </a:cubicBezTo>
                  <a:cubicBezTo>
                    <a:pt x="7942" y="104189"/>
                    <a:pt x="8849" y="95366"/>
                    <a:pt x="9829" y="86542"/>
                  </a:cubicBezTo>
                  <a:cubicBezTo>
                    <a:pt x="10621" y="86530"/>
                    <a:pt x="11414" y="86523"/>
                    <a:pt x="12208" y="86523"/>
                  </a:cubicBezTo>
                  <a:close/>
                  <a:moveTo>
                    <a:pt x="142152" y="111002"/>
                  </a:moveTo>
                  <a:lnTo>
                    <a:pt x="144676" y="119654"/>
                  </a:lnTo>
                  <a:cubicBezTo>
                    <a:pt x="137299" y="121345"/>
                    <a:pt x="129995" y="123551"/>
                    <a:pt x="122937" y="126271"/>
                  </a:cubicBezTo>
                  <a:cubicBezTo>
                    <a:pt x="122153" y="123134"/>
                    <a:pt x="121393" y="120021"/>
                    <a:pt x="120633" y="116884"/>
                  </a:cubicBezTo>
                  <a:cubicBezTo>
                    <a:pt x="127716" y="114630"/>
                    <a:pt x="134946" y="112644"/>
                    <a:pt x="142152" y="111002"/>
                  </a:cubicBezTo>
                  <a:close/>
                  <a:moveTo>
                    <a:pt x="6741" y="117154"/>
                  </a:moveTo>
                  <a:cubicBezTo>
                    <a:pt x="14142" y="118673"/>
                    <a:pt x="21691" y="119433"/>
                    <a:pt x="29240" y="119433"/>
                  </a:cubicBezTo>
                  <a:lnTo>
                    <a:pt x="30294" y="119433"/>
                  </a:lnTo>
                  <a:lnTo>
                    <a:pt x="29460" y="130585"/>
                  </a:lnTo>
                  <a:cubicBezTo>
                    <a:pt x="21544" y="130266"/>
                    <a:pt x="13579" y="129629"/>
                    <a:pt x="5711" y="128673"/>
                  </a:cubicBezTo>
                  <a:cubicBezTo>
                    <a:pt x="6055" y="124825"/>
                    <a:pt x="6373" y="120977"/>
                    <a:pt x="6741" y="117154"/>
                  </a:cubicBezTo>
                  <a:close/>
                  <a:moveTo>
                    <a:pt x="5393" y="132741"/>
                  </a:moveTo>
                  <a:cubicBezTo>
                    <a:pt x="13260" y="133697"/>
                    <a:pt x="21226" y="134335"/>
                    <a:pt x="29142" y="134653"/>
                  </a:cubicBezTo>
                  <a:lnTo>
                    <a:pt x="27769" y="153010"/>
                  </a:lnTo>
                  <a:cubicBezTo>
                    <a:pt x="26202" y="153163"/>
                    <a:pt x="24628" y="153239"/>
                    <a:pt x="23054" y="153239"/>
                  </a:cubicBezTo>
                  <a:cubicBezTo>
                    <a:pt x="17294" y="153239"/>
                    <a:pt x="11537" y="152223"/>
                    <a:pt x="6128" y="150241"/>
                  </a:cubicBezTo>
                  <a:cubicBezTo>
                    <a:pt x="5662" y="150069"/>
                    <a:pt x="4584" y="149653"/>
                    <a:pt x="4339" y="149162"/>
                  </a:cubicBezTo>
                  <a:cubicBezTo>
                    <a:pt x="4167" y="148819"/>
                    <a:pt x="4216" y="148059"/>
                    <a:pt x="4241" y="147520"/>
                  </a:cubicBezTo>
                  <a:cubicBezTo>
                    <a:pt x="4609" y="142619"/>
                    <a:pt x="4976" y="137692"/>
                    <a:pt x="5393" y="132741"/>
                  </a:cubicBezTo>
                  <a:close/>
                  <a:moveTo>
                    <a:pt x="145804" y="123575"/>
                  </a:moveTo>
                  <a:lnTo>
                    <a:pt x="153450" y="150020"/>
                  </a:lnTo>
                  <a:cubicBezTo>
                    <a:pt x="146098" y="152863"/>
                    <a:pt x="138426" y="154897"/>
                    <a:pt x="130633" y="156074"/>
                  </a:cubicBezTo>
                  <a:cubicBezTo>
                    <a:pt x="128329" y="147496"/>
                    <a:pt x="126099" y="138869"/>
                    <a:pt x="123942" y="130266"/>
                  </a:cubicBezTo>
                  <a:cubicBezTo>
                    <a:pt x="131000" y="127521"/>
                    <a:pt x="138328" y="125291"/>
                    <a:pt x="145730" y="123624"/>
                  </a:cubicBezTo>
                  <a:cubicBezTo>
                    <a:pt x="145755" y="123600"/>
                    <a:pt x="145779" y="123600"/>
                    <a:pt x="145804" y="123575"/>
                  </a:cubicBezTo>
                  <a:close/>
                  <a:moveTo>
                    <a:pt x="154578" y="153966"/>
                  </a:moveTo>
                  <a:lnTo>
                    <a:pt x="157690" y="164725"/>
                  </a:lnTo>
                  <a:cubicBezTo>
                    <a:pt x="150166" y="167176"/>
                    <a:pt x="142470" y="169358"/>
                    <a:pt x="134775" y="171196"/>
                  </a:cubicBezTo>
                  <a:cubicBezTo>
                    <a:pt x="133745" y="167470"/>
                    <a:pt x="132716" y="163770"/>
                    <a:pt x="131711" y="160044"/>
                  </a:cubicBezTo>
                  <a:cubicBezTo>
                    <a:pt x="139529" y="158819"/>
                    <a:pt x="147201" y="156785"/>
                    <a:pt x="154578" y="153966"/>
                  </a:cubicBezTo>
                  <a:close/>
                  <a:moveTo>
                    <a:pt x="73802" y="4093"/>
                  </a:moveTo>
                  <a:cubicBezTo>
                    <a:pt x="96218" y="4093"/>
                    <a:pt x="118593" y="4788"/>
                    <a:pt x="140534" y="5467"/>
                  </a:cubicBezTo>
                  <a:cubicBezTo>
                    <a:pt x="141049" y="5467"/>
                    <a:pt x="141686" y="5492"/>
                    <a:pt x="141956" y="5664"/>
                  </a:cubicBezTo>
                  <a:cubicBezTo>
                    <a:pt x="142593" y="6031"/>
                    <a:pt x="142740" y="7820"/>
                    <a:pt x="142765" y="8408"/>
                  </a:cubicBezTo>
                  <a:cubicBezTo>
                    <a:pt x="145264" y="42476"/>
                    <a:pt x="146514" y="77009"/>
                    <a:pt x="146490" y="111247"/>
                  </a:cubicBezTo>
                  <a:lnTo>
                    <a:pt x="141417" y="93650"/>
                  </a:lnTo>
                  <a:cubicBezTo>
                    <a:pt x="140804" y="91542"/>
                    <a:pt x="140167" y="89385"/>
                    <a:pt x="139211" y="87302"/>
                  </a:cubicBezTo>
                  <a:cubicBezTo>
                    <a:pt x="138230" y="85219"/>
                    <a:pt x="136956" y="83332"/>
                    <a:pt x="135731" y="81518"/>
                  </a:cubicBezTo>
                  <a:cubicBezTo>
                    <a:pt x="135191" y="80734"/>
                    <a:pt x="134628" y="79729"/>
                    <a:pt x="134039" y="78675"/>
                  </a:cubicBezTo>
                  <a:cubicBezTo>
                    <a:pt x="132642" y="76224"/>
                    <a:pt x="131074" y="73430"/>
                    <a:pt x="129040" y="71813"/>
                  </a:cubicBezTo>
                  <a:cubicBezTo>
                    <a:pt x="128186" y="71125"/>
                    <a:pt x="127149" y="70860"/>
                    <a:pt x="126078" y="70860"/>
                  </a:cubicBezTo>
                  <a:cubicBezTo>
                    <a:pt x="123827" y="70860"/>
                    <a:pt x="121428" y="72028"/>
                    <a:pt x="120265" y="72891"/>
                  </a:cubicBezTo>
                  <a:cubicBezTo>
                    <a:pt x="118011" y="74558"/>
                    <a:pt x="117496" y="77156"/>
                    <a:pt x="117079" y="79239"/>
                  </a:cubicBezTo>
                  <a:cubicBezTo>
                    <a:pt x="117006" y="79606"/>
                    <a:pt x="116932" y="79974"/>
                    <a:pt x="116859" y="80342"/>
                  </a:cubicBezTo>
                  <a:lnTo>
                    <a:pt x="116736" y="80807"/>
                  </a:lnTo>
                  <a:cubicBezTo>
                    <a:pt x="116001" y="84043"/>
                    <a:pt x="115241" y="87400"/>
                    <a:pt x="114016" y="90366"/>
                  </a:cubicBezTo>
                  <a:cubicBezTo>
                    <a:pt x="114016" y="90390"/>
                    <a:pt x="113991" y="90439"/>
                    <a:pt x="113991" y="90464"/>
                  </a:cubicBezTo>
                  <a:lnTo>
                    <a:pt x="113844" y="90881"/>
                  </a:lnTo>
                  <a:cubicBezTo>
                    <a:pt x="113403" y="92155"/>
                    <a:pt x="112962" y="93478"/>
                    <a:pt x="112717" y="94924"/>
                  </a:cubicBezTo>
                  <a:cubicBezTo>
                    <a:pt x="112104" y="98503"/>
                    <a:pt x="112913" y="102007"/>
                    <a:pt x="113648" y="105096"/>
                  </a:cubicBezTo>
                  <a:cubicBezTo>
                    <a:pt x="119236" y="129163"/>
                    <a:pt x="125486" y="153353"/>
                    <a:pt x="132226" y="177225"/>
                  </a:cubicBezTo>
                  <a:cubicBezTo>
                    <a:pt x="120458" y="177425"/>
                    <a:pt x="108532" y="177525"/>
                    <a:pt x="96250" y="177525"/>
                  </a:cubicBezTo>
                  <a:cubicBezTo>
                    <a:pt x="72363" y="177525"/>
                    <a:pt x="47128" y="177144"/>
                    <a:pt x="19093" y="176367"/>
                  </a:cubicBezTo>
                  <a:cubicBezTo>
                    <a:pt x="18873" y="169995"/>
                    <a:pt x="19020" y="163574"/>
                    <a:pt x="19559" y="157226"/>
                  </a:cubicBezTo>
                  <a:cubicBezTo>
                    <a:pt x="20711" y="157299"/>
                    <a:pt x="21887" y="157324"/>
                    <a:pt x="23039" y="157324"/>
                  </a:cubicBezTo>
                  <a:cubicBezTo>
                    <a:pt x="25368" y="157324"/>
                    <a:pt x="27671" y="157177"/>
                    <a:pt x="29975" y="156883"/>
                  </a:cubicBezTo>
                  <a:cubicBezTo>
                    <a:pt x="30931" y="156760"/>
                    <a:pt x="31666" y="155976"/>
                    <a:pt x="31740" y="154995"/>
                  </a:cubicBezTo>
                  <a:lnTo>
                    <a:pt x="38945" y="58284"/>
                  </a:lnTo>
                  <a:cubicBezTo>
                    <a:pt x="39117" y="56103"/>
                    <a:pt x="39264" y="53872"/>
                    <a:pt x="39092" y="51568"/>
                  </a:cubicBezTo>
                  <a:cubicBezTo>
                    <a:pt x="38896" y="49265"/>
                    <a:pt x="38357" y="47059"/>
                    <a:pt x="37842" y="44951"/>
                  </a:cubicBezTo>
                  <a:cubicBezTo>
                    <a:pt x="37622" y="44020"/>
                    <a:pt x="37450" y="42892"/>
                    <a:pt x="37254" y="41691"/>
                  </a:cubicBezTo>
                  <a:cubicBezTo>
                    <a:pt x="36789" y="38897"/>
                    <a:pt x="36298" y="35736"/>
                    <a:pt x="34975" y="33505"/>
                  </a:cubicBezTo>
                  <a:cubicBezTo>
                    <a:pt x="33837" y="31625"/>
                    <a:pt x="31436" y="31069"/>
                    <a:pt x="29322" y="31069"/>
                  </a:cubicBezTo>
                  <a:cubicBezTo>
                    <a:pt x="28157" y="31069"/>
                    <a:pt x="27079" y="31238"/>
                    <a:pt x="26348" y="31447"/>
                  </a:cubicBezTo>
                  <a:cubicBezTo>
                    <a:pt x="24755" y="31912"/>
                    <a:pt x="23627" y="32893"/>
                    <a:pt x="22745" y="33996"/>
                  </a:cubicBezTo>
                  <a:lnTo>
                    <a:pt x="23505" y="6252"/>
                  </a:lnTo>
                  <a:cubicBezTo>
                    <a:pt x="23505" y="6105"/>
                    <a:pt x="23505" y="5835"/>
                    <a:pt x="23529" y="5664"/>
                  </a:cubicBezTo>
                  <a:cubicBezTo>
                    <a:pt x="23676" y="5614"/>
                    <a:pt x="23971" y="5541"/>
                    <a:pt x="24632" y="5492"/>
                  </a:cubicBezTo>
                  <a:cubicBezTo>
                    <a:pt x="40942" y="4466"/>
                    <a:pt x="57383" y="4093"/>
                    <a:pt x="73802" y="4093"/>
                  </a:cubicBezTo>
                  <a:close/>
                  <a:moveTo>
                    <a:pt x="158818" y="168647"/>
                  </a:moveTo>
                  <a:lnTo>
                    <a:pt x="163940" y="186318"/>
                  </a:lnTo>
                  <a:cubicBezTo>
                    <a:pt x="157323" y="189528"/>
                    <a:pt x="150019" y="191244"/>
                    <a:pt x="142691" y="191268"/>
                  </a:cubicBezTo>
                  <a:cubicBezTo>
                    <a:pt x="142176" y="191268"/>
                    <a:pt x="141024" y="191268"/>
                    <a:pt x="140608" y="190901"/>
                  </a:cubicBezTo>
                  <a:cubicBezTo>
                    <a:pt x="140338" y="190631"/>
                    <a:pt x="140118" y="189896"/>
                    <a:pt x="139971" y="189381"/>
                  </a:cubicBezTo>
                  <a:cubicBezTo>
                    <a:pt x="138574" y="184651"/>
                    <a:pt x="137226" y="179896"/>
                    <a:pt x="135878" y="175142"/>
                  </a:cubicBezTo>
                  <a:cubicBezTo>
                    <a:pt x="143598" y="173279"/>
                    <a:pt x="151294" y="171098"/>
                    <a:pt x="158818" y="168647"/>
                  </a:cubicBezTo>
                  <a:close/>
                  <a:moveTo>
                    <a:pt x="73741" y="0"/>
                  </a:moveTo>
                  <a:cubicBezTo>
                    <a:pt x="57270" y="0"/>
                    <a:pt x="40770" y="373"/>
                    <a:pt x="24387" y="1399"/>
                  </a:cubicBezTo>
                  <a:cubicBezTo>
                    <a:pt x="23431" y="1473"/>
                    <a:pt x="21201" y="1620"/>
                    <a:pt x="20049" y="3433"/>
                  </a:cubicBezTo>
                  <a:cubicBezTo>
                    <a:pt x="19461" y="4414"/>
                    <a:pt x="19412" y="5443"/>
                    <a:pt x="19412" y="6129"/>
                  </a:cubicBezTo>
                  <a:lnTo>
                    <a:pt x="18505" y="39314"/>
                  </a:lnTo>
                  <a:cubicBezTo>
                    <a:pt x="18481" y="39608"/>
                    <a:pt x="18554" y="39902"/>
                    <a:pt x="18652" y="40147"/>
                  </a:cubicBezTo>
                  <a:cubicBezTo>
                    <a:pt x="17329" y="42108"/>
                    <a:pt x="15956" y="43995"/>
                    <a:pt x="14412" y="45662"/>
                  </a:cubicBezTo>
                  <a:cubicBezTo>
                    <a:pt x="14388" y="45686"/>
                    <a:pt x="14363" y="45735"/>
                    <a:pt x="14339" y="45760"/>
                  </a:cubicBezTo>
                  <a:lnTo>
                    <a:pt x="14069" y="46078"/>
                  </a:lnTo>
                  <a:cubicBezTo>
                    <a:pt x="13211" y="47132"/>
                    <a:pt x="12329" y="48235"/>
                    <a:pt x="11594" y="49485"/>
                  </a:cubicBezTo>
                  <a:cubicBezTo>
                    <a:pt x="9780" y="52647"/>
                    <a:pt x="9314" y="56201"/>
                    <a:pt x="8922" y="59338"/>
                  </a:cubicBezTo>
                  <a:cubicBezTo>
                    <a:pt x="5197" y="88430"/>
                    <a:pt x="2256" y="117987"/>
                    <a:pt x="172" y="147226"/>
                  </a:cubicBezTo>
                  <a:cubicBezTo>
                    <a:pt x="99" y="148207"/>
                    <a:pt x="1" y="149653"/>
                    <a:pt x="687" y="151025"/>
                  </a:cubicBezTo>
                  <a:cubicBezTo>
                    <a:pt x="1643" y="152937"/>
                    <a:pt x="3726" y="153696"/>
                    <a:pt x="4731" y="154064"/>
                  </a:cubicBezTo>
                  <a:cubicBezTo>
                    <a:pt x="8211" y="155363"/>
                    <a:pt x="11814" y="156270"/>
                    <a:pt x="15466" y="156785"/>
                  </a:cubicBezTo>
                  <a:cubicBezTo>
                    <a:pt x="14878" y="163966"/>
                    <a:pt x="14755" y="171245"/>
                    <a:pt x="15074" y="178450"/>
                  </a:cubicBezTo>
                  <a:cubicBezTo>
                    <a:pt x="15123" y="179529"/>
                    <a:pt x="16005" y="180362"/>
                    <a:pt x="17059" y="180411"/>
                  </a:cubicBezTo>
                  <a:cubicBezTo>
                    <a:pt x="45906" y="181220"/>
                    <a:pt x="71763" y="181612"/>
                    <a:pt x="96222" y="181612"/>
                  </a:cubicBezTo>
                  <a:cubicBezTo>
                    <a:pt x="108918" y="181612"/>
                    <a:pt x="121221" y="181514"/>
                    <a:pt x="133378" y="181293"/>
                  </a:cubicBezTo>
                  <a:cubicBezTo>
                    <a:pt x="134260" y="184381"/>
                    <a:pt x="135142" y="187445"/>
                    <a:pt x="136049" y="190533"/>
                  </a:cubicBezTo>
                  <a:cubicBezTo>
                    <a:pt x="136319" y="191514"/>
                    <a:pt x="136735" y="192862"/>
                    <a:pt x="137838" y="193891"/>
                  </a:cubicBezTo>
                  <a:cubicBezTo>
                    <a:pt x="139358" y="195288"/>
                    <a:pt x="141417" y="195361"/>
                    <a:pt x="142519" y="195361"/>
                  </a:cubicBezTo>
                  <a:lnTo>
                    <a:pt x="142691" y="195361"/>
                  </a:lnTo>
                  <a:cubicBezTo>
                    <a:pt x="151245" y="195337"/>
                    <a:pt x="159774" y="193205"/>
                    <a:pt x="167322" y="189185"/>
                  </a:cubicBezTo>
                  <a:cubicBezTo>
                    <a:pt x="168180" y="188744"/>
                    <a:pt x="168597" y="187739"/>
                    <a:pt x="168327" y="186808"/>
                  </a:cubicBezTo>
                  <a:lnTo>
                    <a:pt x="150411" y="124801"/>
                  </a:lnTo>
                  <a:cubicBezTo>
                    <a:pt x="150485" y="124629"/>
                    <a:pt x="150509" y="124409"/>
                    <a:pt x="150534" y="124212"/>
                  </a:cubicBezTo>
                  <a:cubicBezTo>
                    <a:pt x="150901" y="85636"/>
                    <a:pt x="149676" y="46569"/>
                    <a:pt x="146857" y="8114"/>
                  </a:cubicBezTo>
                  <a:cubicBezTo>
                    <a:pt x="146759" y="6742"/>
                    <a:pt x="146514" y="3531"/>
                    <a:pt x="143990" y="2110"/>
                  </a:cubicBezTo>
                  <a:cubicBezTo>
                    <a:pt x="142814" y="1448"/>
                    <a:pt x="141564" y="1399"/>
                    <a:pt x="140657" y="1374"/>
                  </a:cubicBezTo>
                  <a:cubicBezTo>
                    <a:pt x="118659" y="695"/>
                    <a:pt x="96228" y="0"/>
                    <a:pt x="73741"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5"/>
            <p:cNvSpPr/>
            <p:nvPr/>
          </p:nvSpPr>
          <p:spPr>
            <a:xfrm>
              <a:off x="3090050" y="983900"/>
              <a:ext cx="1882900" cy="3338000"/>
            </a:xfrm>
            <a:custGeom>
              <a:avLst/>
              <a:gdLst/>
              <a:ahLst/>
              <a:cxnLst/>
              <a:rect l="l" t="t" r="r" b="b"/>
              <a:pathLst>
                <a:path w="75316" h="133520" extrusionOk="0">
                  <a:moveTo>
                    <a:pt x="45818" y="4101"/>
                  </a:moveTo>
                  <a:cubicBezTo>
                    <a:pt x="46506" y="4101"/>
                    <a:pt x="47220" y="4253"/>
                    <a:pt x="47964" y="4579"/>
                  </a:cubicBezTo>
                  <a:cubicBezTo>
                    <a:pt x="50733" y="5805"/>
                    <a:pt x="52621" y="8648"/>
                    <a:pt x="54214" y="11564"/>
                  </a:cubicBezTo>
                  <a:cubicBezTo>
                    <a:pt x="58919" y="19995"/>
                    <a:pt x="62105" y="29137"/>
                    <a:pt x="64385" y="38524"/>
                  </a:cubicBezTo>
                  <a:cubicBezTo>
                    <a:pt x="63895" y="38671"/>
                    <a:pt x="63453" y="39014"/>
                    <a:pt x="63184" y="39504"/>
                  </a:cubicBezTo>
                  <a:cubicBezTo>
                    <a:pt x="62252" y="41195"/>
                    <a:pt x="60782" y="42641"/>
                    <a:pt x="59066" y="43548"/>
                  </a:cubicBezTo>
                  <a:cubicBezTo>
                    <a:pt x="58074" y="44072"/>
                    <a:pt x="56866" y="44425"/>
                    <a:pt x="55719" y="44425"/>
                  </a:cubicBezTo>
                  <a:cubicBezTo>
                    <a:pt x="54825" y="44425"/>
                    <a:pt x="53969" y="44211"/>
                    <a:pt x="53282" y="43695"/>
                  </a:cubicBezTo>
                  <a:cubicBezTo>
                    <a:pt x="52179" y="42862"/>
                    <a:pt x="51665" y="41342"/>
                    <a:pt x="51420" y="40240"/>
                  </a:cubicBezTo>
                  <a:cubicBezTo>
                    <a:pt x="51199" y="39308"/>
                    <a:pt x="51101" y="38352"/>
                    <a:pt x="50978" y="37348"/>
                  </a:cubicBezTo>
                  <a:cubicBezTo>
                    <a:pt x="50905" y="36563"/>
                    <a:pt x="50807" y="35754"/>
                    <a:pt x="50660" y="34946"/>
                  </a:cubicBezTo>
                  <a:cubicBezTo>
                    <a:pt x="50562" y="34333"/>
                    <a:pt x="50317" y="32887"/>
                    <a:pt x="49214" y="31882"/>
                  </a:cubicBezTo>
                  <a:cubicBezTo>
                    <a:pt x="48479" y="31220"/>
                    <a:pt x="47496" y="30876"/>
                    <a:pt x="46479" y="30876"/>
                  </a:cubicBezTo>
                  <a:cubicBezTo>
                    <a:pt x="45800" y="30876"/>
                    <a:pt x="45106" y="31029"/>
                    <a:pt x="44459" y="31343"/>
                  </a:cubicBezTo>
                  <a:cubicBezTo>
                    <a:pt x="43160" y="31980"/>
                    <a:pt x="42327" y="33108"/>
                    <a:pt x="41812" y="33867"/>
                  </a:cubicBezTo>
                  <a:cubicBezTo>
                    <a:pt x="40146" y="36392"/>
                    <a:pt x="39337" y="39210"/>
                    <a:pt x="38577" y="41931"/>
                  </a:cubicBezTo>
                  <a:cubicBezTo>
                    <a:pt x="38013" y="43916"/>
                    <a:pt x="37474" y="45779"/>
                    <a:pt x="36665" y="47470"/>
                  </a:cubicBezTo>
                  <a:cubicBezTo>
                    <a:pt x="35906" y="48989"/>
                    <a:pt x="34607" y="50607"/>
                    <a:pt x="33161" y="50631"/>
                  </a:cubicBezTo>
                  <a:cubicBezTo>
                    <a:pt x="33137" y="50632"/>
                    <a:pt x="33113" y="50633"/>
                    <a:pt x="33089" y="50633"/>
                  </a:cubicBezTo>
                  <a:cubicBezTo>
                    <a:pt x="31792" y="50633"/>
                    <a:pt x="30575" y="49337"/>
                    <a:pt x="29925" y="48229"/>
                  </a:cubicBezTo>
                  <a:cubicBezTo>
                    <a:pt x="27940" y="44896"/>
                    <a:pt x="28063" y="40754"/>
                    <a:pt x="28161" y="36367"/>
                  </a:cubicBezTo>
                  <a:cubicBezTo>
                    <a:pt x="28210" y="34652"/>
                    <a:pt x="28234" y="32887"/>
                    <a:pt x="28161" y="31147"/>
                  </a:cubicBezTo>
                  <a:cubicBezTo>
                    <a:pt x="28136" y="30902"/>
                    <a:pt x="28087" y="30657"/>
                    <a:pt x="27989" y="30436"/>
                  </a:cubicBezTo>
                  <a:cubicBezTo>
                    <a:pt x="29901" y="26588"/>
                    <a:pt x="31764" y="22961"/>
                    <a:pt x="33626" y="19481"/>
                  </a:cubicBezTo>
                  <a:cubicBezTo>
                    <a:pt x="34067" y="18647"/>
                    <a:pt x="34558" y="17667"/>
                    <a:pt x="35072" y="16613"/>
                  </a:cubicBezTo>
                  <a:cubicBezTo>
                    <a:pt x="38281" y="9984"/>
                    <a:pt x="41545" y="4101"/>
                    <a:pt x="45818" y="4101"/>
                  </a:cubicBezTo>
                  <a:close/>
                  <a:moveTo>
                    <a:pt x="46469" y="34970"/>
                  </a:moveTo>
                  <a:cubicBezTo>
                    <a:pt x="46518" y="35068"/>
                    <a:pt x="46567" y="35264"/>
                    <a:pt x="46640" y="35632"/>
                  </a:cubicBezTo>
                  <a:cubicBezTo>
                    <a:pt x="46763" y="36318"/>
                    <a:pt x="46836" y="37029"/>
                    <a:pt x="46910" y="37789"/>
                  </a:cubicBezTo>
                  <a:cubicBezTo>
                    <a:pt x="47033" y="38867"/>
                    <a:pt x="47155" y="39994"/>
                    <a:pt x="47425" y="41122"/>
                  </a:cubicBezTo>
                  <a:cubicBezTo>
                    <a:pt x="47988" y="43671"/>
                    <a:pt x="49165" y="45681"/>
                    <a:pt x="50807" y="46930"/>
                  </a:cubicBezTo>
                  <a:cubicBezTo>
                    <a:pt x="52180" y="47986"/>
                    <a:pt x="53916" y="48513"/>
                    <a:pt x="55761" y="48513"/>
                  </a:cubicBezTo>
                  <a:cubicBezTo>
                    <a:pt x="57473" y="48513"/>
                    <a:pt x="59280" y="48059"/>
                    <a:pt x="60978" y="47151"/>
                  </a:cubicBezTo>
                  <a:cubicBezTo>
                    <a:pt x="62718" y="46244"/>
                    <a:pt x="64262" y="44945"/>
                    <a:pt x="65463" y="43401"/>
                  </a:cubicBezTo>
                  <a:cubicBezTo>
                    <a:pt x="67571" y="53376"/>
                    <a:pt x="68772" y="63572"/>
                    <a:pt x="69801" y="73547"/>
                  </a:cubicBezTo>
                  <a:cubicBezTo>
                    <a:pt x="70561" y="80973"/>
                    <a:pt x="71223" y="88228"/>
                    <a:pt x="70831" y="95360"/>
                  </a:cubicBezTo>
                  <a:cubicBezTo>
                    <a:pt x="70733" y="97026"/>
                    <a:pt x="70585" y="98791"/>
                    <a:pt x="69850" y="100164"/>
                  </a:cubicBezTo>
                  <a:cubicBezTo>
                    <a:pt x="68853" y="102073"/>
                    <a:pt x="66491" y="103209"/>
                    <a:pt x="64079" y="103209"/>
                  </a:cubicBezTo>
                  <a:cubicBezTo>
                    <a:pt x="63054" y="103209"/>
                    <a:pt x="62019" y="103004"/>
                    <a:pt x="61076" y="102565"/>
                  </a:cubicBezTo>
                  <a:cubicBezTo>
                    <a:pt x="58012" y="101144"/>
                    <a:pt x="55758" y="97737"/>
                    <a:pt x="55218" y="93669"/>
                  </a:cubicBezTo>
                  <a:cubicBezTo>
                    <a:pt x="55096" y="92688"/>
                    <a:pt x="54287" y="91953"/>
                    <a:pt x="53307" y="91904"/>
                  </a:cubicBezTo>
                  <a:cubicBezTo>
                    <a:pt x="53271" y="91902"/>
                    <a:pt x="53236" y="91901"/>
                    <a:pt x="53201" y="91901"/>
                  </a:cubicBezTo>
                  <a:cubicBezTo>
                    <a:pt x="52264" y="91901"/>
                    <a:pt x="51435" y="92527"/>
                    <a:pt x="51199" y="93448"/>
                  </a:cubicBezTo>
                  <a:cubicBezTo>
                    <a:pt x="50586" y="95924"/>
                    <a:pt x="49974" y="98472"/>
                    <a:pt x="48528" y="100384"/>
                  </a:cubicBezTo>
                  <a:cubicBezTo>
                    <a:pt x="47595" y="101607"/>
                    <a:pt x="45995" y="102760"/>
                    <a:pt x="44397" y="102760"/>
                  </a:cubicBezTo>
                  <a:cubicBezTo>
                    <a:pt x="44106" y="102760"/>
                    <a:pt x="43815" y="102722"/>
                    <a:pt x="43528" y="102639"/>
                  </a:cubicBezTo>
                  <a:cubicBezTo>
                    <a:pt x="41445" y="102075"/>
                    <a:pt x="40097" y="99575"/>
                    <a:pt x="39288" y="94821"/>
                  </a:cubicBezTo>
                  <a:cubicBezTo>
                    <a:pt x="39116" y="93938"/>
                    <a:pt x="38430" y="93277"/>
                    <a:pt x="37548" y="93154"/>
                  </a:cubicBezTo>
                  <a:cubicBezTo>
                    <a:pt x="37450" y="93140"/>
                    <a:pt x="37352" y="93134"/>
                    <a:pt x="37256" y="93134"/>
                  </a:cubicBezTo>
                  <a:cubicBezTo>
                    <a:pt x="36481" y="93134"/>
                    <a:pt x="35764" y="93562"/>
                    <a:pt x="35415" y="94281"/>
                  </a:cubicBezTo>
                  <a:cubicBezTo>
                    <a:pt x="34165" y="96879"/>
                    <a:pt x="32719" y="99379"/>
                    <a:pt x="31126" y="101781"/>
                  </a:cubicBezTo>
                  <a:cubicBezTo>
                    <a:pt x="30342" y="102933"/>
                    <a:pt x="29509" y="104085"/>
                    <a:pt x="28430" y="104673"/>
                  </a:cubicBezTo>
                  <a:cubicBezTo>
                    <a:pt x="28062" y="104875"/>
                    <a:pt x="27641" y="104974"/>
                    <a:pt x="27261" y="104974"/>
                  </a:cubicBezTo>
                  <a:cubicBezTo>
                    <a:pt x="26858" y="104974"/>
                    <a:pt x="26500" y="104863"/>
                    <a:pt x="26298" y="104649"/>
                  </a:cubicBezTo>
                  <a:cubicBezTo>
                    <a:pt x="25930" y="104256"/>
                    <a:pt x="25808" y="103399"/>
                    <a:pt x="25734" y="102810"/>
                  </a:cubicBezTo>
                  <a:cubicBezTo>
                    <a:pt x="25440" y="99992"/>
                    <a:pt x="25759" y="97075"/>
                    <a:pt x="26666" y="94379"/>
                  </a:cubicBezTo>
                  <a:cubicBezTo>
                    <a:pt x="26960" y="93497"/>
                    <a:pt x="26617" y="92517"/>
                    <a:pt x="25808" y="92002"/>
                  </a:cubicBezTo>
                  <a:cubicBezTo>
                    <a:pt x="25489" y="91782"/>
                    <a:pt x="25097" y="91683"/>
                    <a:pt x="24730" y="91683"/>
                  </a:cubicBezTo>
                  <a:cubicBezTo>
                    <a:pt x="24215" y="91683"/>
                    <a:pt x="23700" y="91880"/>
                    <a:pt x="23308" y="92272"/>
                  </a:cubicBezTo>
                  <a:cubicBezTo>
                    <a:pt x="20514" y="94943"/>
                    <a:pt x="17622" y="97737"/>
                    <a:pt x="14289" y="99624"/>
                  </a:cubicBezTo>
                  <a:cubicBezTo>
                    <a:pt x="13456" y="100115"/>
                    <a:pt x="12377" y="100654"/>
                    <a:pt x="11372" y="100678"/>
                  </a:cubicBezTo>
                  <a:cubicBezTo>
                    <a:pt x="11353" y="100679"/>
                    <a:pt x="11335" y="100679"/>
                    <a:pt x="11316" y="100679"/>
                  </a:cubicBezTo>
                  <a:cubicBezTo>
                    <a:pt x="8891" y="100679"/>
                    <a:pt x="6956" y="97542"/>
                    <a:pt x="6299" y="94453"/>
                  </a:cubicBezTo>
                  <a:cubicBezTo>
                    <a:pt x="4265" y="84895"/>
                    <a:pt x="7966" y="75018"/>
                    <a:pt x="12304" y="64895"/>
                  </a:cubicBezTo>
                  <a:cubicBezTo>
                    <a:pt x="15024" y="58474"/>
                    <a:pt x="17352" y="53180"/>
                    <a:pt x="19583" y="48229"/>
                  </a:cubicBezTo>
                  <a:cubicBezTo>
                    <a:pt x="21102" y="44896"/>
                    <a:pt x="22573" y="41686"/>
                    <a:pt x="24019" y="38622"/>
                  </a:cubicBezTo>
                  <a:lnTo>
                    <a:pt x="24019" y="38622"/>
                  </a:lnTo>
                  <a:cubicBezTo>
                    <a:pt x="23994" y="42641"/>
                    <a:pt x="24264" y="46685"/>
                    <a:pt x="26396" y="50313"/>
                  </a:cubicBezTo>
                  <a:cubicBezTo>
                    <a:pt x="28038" y="53082"/>
                    <a:pt x="30538" y="54724"/>
                    <a:pt x="33112" y="54724"/>
                  </a:cubicBezTo>
                  <a:lnTo>
                    <a:pt x="33234" y="54724"/>
                  </a:lnTo>
                  <a:cubicBezTo>
                    <a:pt x="36077" y="54675"/>
                    <a:pt x="38675" y="52666"/>
                    <a:pt x="40342" y="49259"/>
                  </a:cubicBezTo>
                  <a:cubicBezTo>
                    <a:pt x="41322" y="47249"/>
                    <a:pt x="41935" y="45117"/>
                    <a:pt x="42498" y="43058"/>
                  </a:cubicBezTo>
                  <a:cubicBezTo>
                    <a:pt x="43234" y="40534"/>
                    <a:pt x="43920" y="38132"/>
                    <a:pt x="45219" y="36122"/>
                  </a:cubicBezTo>
                  <a:cubicBezTo>
                    <a:pt x="45636" y="35534"/>
                    <a:pt x="45954" y="35166"/>
                    <a:pt x="46273" y="35019"/>
                  </a:cubicBezTo>
                  <a:cubicBezTo>
                    <a:pt x="46346" y="34995"/>
                    <a:pt x="46420" y="34970"/>
                    <a:pt x="46469" y="34970"/>
                  </a:cubicBezTo>
                  <a:close/>
                  <a:moveTo>
                    <a:pt x="36616" y="100727"/>
                  </a:moveTo>
                  <a:cubicBezTo>
                    <a:pt x="37621" y="103227"/>
                    <a:pt x="39361" y="105727"/>
                    <a:pt x="42425" y="106585"/>
                  </a:cubicBezTo>
                  <a:cubicBezTo>
                    <a:pt x="43073" y="106770"/>
                    <a:pt x="43734" y="106857"/>
                    <a:pt x="44378" y="106857"/>
                  </a:cubicBezTo>
                  <a:cubicBezTo>
                    <a:pt x="44587" y="106857"/>
                    <a:pt x="44794" y="106848"/>
                    <a:pt x="44998" y="106830"/>
                  </a:cubicBezTo>
                  <a:lnTo>
                    <a:pt x="44998" y="106830"/>
                  </a:lnTo>
                  <a:cubicBezTo>
                    <a:pt x="45439" y="114354"/>
                    <a:pt x="45170" y="121952"/>
                    <a:pt x="44165" y="129427"/>
                  </a:cubicBezTo>
                  <a:cubicBezTo>
                    <a:pt x="39190" y="129402"/>
                    <a:pt x="34190" y="129157"/>
                    <a:pt x="29264" y="128692"/>
                  </a:cubicBezTo>
                  <a:cubicBezTo>
                    <a:pt x="29974" y="121878"/>
                    <a:pt x="30440" y="114967"/>
                    <a:pt x="30636" y="108104"/>
                  </a:cubicBezTo>
                  <a:cubicBezTo>
                    <a:pt x="32401" y="107075"/>
                    <a:pt x="33553" y="105482"/>
                    <a:pt x="34509" y="104060"/>
                  </a:cubicBezTo>
                  <a:cubicBezTo>
                    <a:pt x="35244" y="102958"/>
                    <a:pt x="35955" y="101855"/>
                    <a:pt x="36616" y="100727"/>
                  </a:cubicBezTo>
                  <a:close/>
                  <a:moveTo>
                    <a:pt x="45797" y="0"/>
                  </a:moveTo>
                  <a:cubicBezTo>
                    <a:pt x="43402" y="0"/>
                    <a:pt x="40626" y="1017"/>
                    <a:pt x="37793" y="4187"/>
                  </a:cubicBezTo>
                  <a:cubicBezTo>
                    <a:pt x="35072" y="7275"/>
                    <a:pt x="33038" y="11466"/>
                    <a:pt x="31396" y="14824"/>
                  </a:cubicBezTo>
                  <a:cubicBezTo>
                    <a:pt x="30906" y="15829"/>
                    <a:pt x="30440" y="16785"/>
                    <a:pt x="30023" y="17544"/>
                  </a:cubicBezTo>
                  <a:cubicBezTo>
                    <a:pt x="25440" y="26074"/>
                    <a:pt x="20808" y="35583"/>
                    <a:pt x="15857" y="46538"/>
                  </a:cubicBezTo>
                  <a:cubicBezTo>
                    <a:pt x="13603" y="51538"/>
                    <a:pt x="11274" y="56857"/>
                    <a:pt x="8529" y="63278"/>
                  </a:cubicBezTo>
                  <a:cubicBezTo>
                    <a:pt x="3946" y="74037"/>
                    <a:pt x="0" y="84576"/>
                    <a:pt x="2304" y="95311"/>
                  </a:cubicBezTo>
                  <a:cubicBezTo>
                    <a:pt x="3309" y="100041"/>
                    <a:pt x="6471" y="104771"/>
                    <a:pt x="11323" y="104771"/>
                  </a:cubicBezTo>
                  <a:lnTo>
                    <a:pt x="11421" y="104771"/>
                  </a:lnTo>
                  <a:cubicBezTo>
                    <a:pt x="13357" y="104747"/>
                    <a:pt x="15073" y="103913"/>
                    <a:pt x="16323" y="103178"/>
                  </a:cubicBezTo>
                  <a:cubicBezTo>
                    <a:pt x="18235" y="102100"/>
                    <a:pt x="19950" y="100801"/>
                    <a:pt x="21568" y="99428"/>
                  </a:cubicBezTo>
                  <a:lnTo>
                    <a:pt x="21568" y="99428"/>
                  </a:lnTo>
                  <a:cubicBezTo>
                    <a:pt x="21494" y="100703"/>
                    <a:pt x="21543" y="101977"/>
                    <a:pt x="21666" y="103252"/>
                  </a:cubicBezTo>
                  <a:cubicBezTo>
                    <a:pt x="21813" y="104526"/>
                    <a:pt x="22107" y="106168"/>
                    <a:pt x="23284" y="107418"/>
                  </a:cubicBezTo>
                  <a:cubicBezTo>
                    <a:pt x="24166" y="108374"/>
                    <a:pt x="25342" y="108864"/>
                    <a:pt x="26519" y="109011"/>
                  </a:cubicBezTo>
                  <a:cubicBezTo>
                    <a:pt x="26298" y="116094"/>
                    <a:pt x="25759" y="123251"/>
                    <a:pt x="24950" y="130285"/>
                  </a:cubicBezTo>
                  <a:cubicBezTo>
                    <a:pt x="24901" y="130824"/>
                    <a:pt x="25048" y="131363"/>
                    <a:pt x="25391" y="131804"/>
                  </a:cubicBezTo>
                  <a:cubicBezTo>
                    <a:pt x="25734" y="132221"/>
                    <a:pt x="26225" y="132491"/>
                    <a:pt x="26764" y="132564"/>
                  </a:cubicBezTo>
                  <a:cubicBezTo>
                    <a:pt x="32817" y="133201"/>
                    <a:pt x="38945" y="133520"/>
                    <a:pt x="45023" y="133520"/>
                  </a:cubicBezTo>
                  <a:lnTo>
                    <a:pt x="45930" y="133520"/>
                  </a:lnTo>
                  <a:cubicBezTo>
                    <a:pt x="46959" y="133520"/>
                    <a:pt x="47792" y="132760"/>
                    <a:pt x="47964" y="131780"/>
                  </a:cubicBezTo>
                  <a:cubicBezTo>
                    <a:pt x="49238" y="123202"/>
                    <a:pt x="49606" y="114477"/>
                    <a:pt x="49042" y="105850"/>
                  </a:cubicBezTo>
                  <a:cubicBezTo>
                    <a:pt x="49042" y="105703"/>
                    <a:pt x="49018" y="105555"/>
                    <a:pt x="48969" y="105433"/>
                  </a:cubicBezTo>
                  <a:cubicBezTo>
                    <a:pt x="50096" y="104722"/>
                    <a:pt x="51076" y="103815"/>
                    <a:pt x="51812" y="102835"/>
                  </a:cubicBezTo>
                  <a:cubicBezTo>
                    <a:pt x="52375" y="102075"/>
                    <a:pt x="52841" y="101266"/>
                    <a:pt x="53233" y="100433"/>
                  </a:cubicBezTo>
                  <a:cubicBezTo>
                    <a:pt x="54704" y="103031"/>
                    <a:pt x="56836" y="105090"/>
                    <a:pt x="59360" y="106266"/>
                  </a:cubicBezTo>
                  <a:cubicBezTo>
                    <a:pt x="60881" y="106980"/>
                    <a:pt x="62515" y="107316"/>
                    <a:pt x="64126" y="107316"/>
                  </a:cubicBezTo>
                  <a:cubicBezTo>
                    <a:pt x="67992" y="107316"/>
                    <a:pt x="71730" y="105380"/>
                    <a:pt x="73477" y="102075"/>
                  </a:cubicBezTo>
                  <a:cubicBezTo>
                    <a:pt x="74605" y="99967"/>
                    <a:pt x="74801" y="97615"/>
                    <a:pt x="74924" y="95580"/>
                  </a:cubicBezTo>
                  <a:cubicBezTo>
                    <a:pt x="75316" y="88154"/>
                    <a:pt x="74654" y="80728"/>
                    <a:pt x="73870" y="73130"/>
                  </a:cubicBezTo>
                  <a:cubicBezTo>
                    <a:pt x="71664" y="51636"/>
                    <a:pt x="68600" y="29039"/>
                    <a:pt x="57792" y="9579"/>
                  </a:cubicBezTo>
                  <a:cubicBezTo>
                    <a:pt x="55929" y="6221"/>
                    <a:pt x="53503" y="2545"/>
                    <a:pt x="49630" y="854"/>
                  </a:cubicBezTo>
                  <a:cubicBezTo>
                    <a:pt x="48536" y="367"/>
                    <a:pt x="47235" y="0"/>
                    <a:pt x="45797" y="0"/>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9" name="Google Shape;2329;p55"/>
          <p:cNvSpPr/>
          <p:nvPr/>
        </p:nvSpPr>
        <p:spPr>
          <a:xfrm>
            <a:off x="6120744" y="4046233"/>
            <a:ext cx="704590" cy="710777"/>
          </a:xfrm>
          <a:custGeom>
            <a:avLst/>
            <a:gdLst/>
            <a:ahLst/>
            <a:cxnLst/>
            <a:rect l="l" t="t" r="r" b="b"/>
            <a:pathLst>
              <a:path w="206928" h="208745" extrusionOk="0">
                <a:moveTo>
                  <a:pt x="68453" y="4856"/>
                </a:moveTo>
                <a:cubicBezTo>
                  <a:pt x="75781" y="16816"/>
                  <a:pt x="82104" y="29340"/>
                  <a:pt x="87374" y="42281"/>
                </a:cubicBezTo>
                <a:lnTo>
                  <a:pt x="87374" y="42281"/>
                </a:lnTo>
                <a:lnTo>
                  <a:pt x="75070" y="37648"/>
                </a:lnTo>
                <a:cubicBezTo>
                  <a:pt x="74859" y="37578"/>
                  <a:pt x="74420" y="37406"/>
                  <a:pt x="73871" y="37406"/>
                </a:cubicBezTo>
                <a:cubicBezTo>
                  <a:pt x="73656" y="37406"/>
                  <a:pt x="73424" y="37433"/>
                  <a:pt x="73183" y="37501"/>
                </a:cubicBezTo>
                <a:cubicBezTo>
                  <a:pt x="72056" y="37796"/>
                  <a:pt x="71541" y="38727"/>
                  <a:pt x="71345" y="39070"/>
                </a:cubicBezTo>
                <a:lnTo>
                  <a:pt x="65169" y="50050"/>
                </a:lnTo>
                <a:cubicBezTo>
                  <a:pt x="64997" y="50369"/>
                  <a:pt x="64703" y="50883"/>
                  <a:pt x="64532" y="51006"/>
                </a:cubicBezTo>
                <a:cubicBezTo>
                  <a:pt x="64503" y="51020"/>
                  <a:pt x="64460" y="51029"/>
                  <a:pt x="64404" y="51029"/>
                </a:cubicBezTo>
                <a:cubicBezTo>
                  <a:pt x="64078" y="51029"/>
                  <a:pt x="63296" y="50741"/>
                  <a:pt x="62105" y="49633"/>
                </a:cubicBezTo>
                <a:lnTo>
                  <a:pt x="51812" y="40099"/>
                </a:lnTo>
                <a:cubicBezTo>
                  <a:pt x="56934" y="28090"/>
                  <a:pt x="62742" y="16350"/>
                  <a:pt x="68453" y="4856"/>
                </a:cubicBezTo>
                <a:close/>
                <a:moveTo>
                  <a:pt x="97692" y="58579"/>
                </a:moveTo>
                <a:cubicBezTo>
                  <a:pt x="99751" y="59290"/>
                  <a:pt x="101687" y="60197"/>
                  <a:pt x="103550" y="61348"/>
                </a:cubicBezTo>
                <a:cubicBezTo>
                  <a:pt x="103182" y="63897"/>
                  <a:pt x="103035" y="66446"/>
                  <a:pt x="103059" y="68995"/>
                </a:cubicBezTo>
                <a:cubicBezTo>
                  <a:pt x="102202" y="68456"/>
                  <a:pt x="101319" y="67990"/>
                  <a:pt x="100412" y="67598"/>
                </a:cubicBezTo>
                <a:cubicBezTo>
                  <a:pt x="100412" y="67451"/>
                  <a:pt x="100388" y="67304"/>
                  <a:pt x="100339" y="67157"/>
                </a:cubicBezTo>
                <a:cubicBezTo>
                  <a:pt x="99506" y="64290"/>
                  <a:pt x="98623" y="61422"/>
                  <a:pt x="97692" y="58579"/>
                </a:cubicBezTo>
                <a:close/>
                <a:moveTo>
                  <a:pt x="74507" y="41815"/>
                </a:moveTo>
                <a:lnTo>
                  <a:pt x="88844" y="47231"/>
                </a:lnTo>
                <a:cubicBezTo>
                  <a:pt x="89016" y="47280"/>
                  <a:pt x="89212" y="47305"/>
                  <a:pt x="89384" y="47329"/>
                </a:cubicBezTo>
                <a:cubicBezTo>
                  <a:pt x="90413" y="50001"/>
                  <a:pt x="91393" y="52697"/>
                  <a:pt x="92325" y="55393"/>
                </a:cubicBezTo>
                <a:cubicBezTo>
                  <a:pt x="92276" y="55957"/>
                  <a:pt x="92472" y="56496"/>
                  <a:pt x="92839" y="56912"/>
                </a:cubicBezTo>
                <a:cubicBezTo>
                  <a:pt x="93869" y="59951"/>
                  <a:pt x="94849" y="63040"/>
                  <a:pt x="95756" y="66128"/>
                </a:cubicBezTo>
                <a:cubicBezTo>
                  <a:pt x="94616" y="65907"/>
                  <a:pt x="93463" y="65797"/>
                  <a:pt x="92316" y="65797"/>
                </a:cubicBezTo>
                <a:cubicBezTo>
                  <a:pt x="91934" y="65797"/>
                  <a:pt x="91553" y="65809"/>
                  <a:pt x="91173" y="65834"/>
                </a:cubicBezTo>
                <a:cubicBezTo>
                  <a:pt x="85070" y="66201"/>
                  <a:pt x="79482" y="70049"/>
                  <a:pt x="76933" y="75196"/>
                </a:cubicBezTo>
                <a:cubicBezTo>
                  <a:pt x="75463" y="73652"/>
                  <a:pt x="73698" y="72402"/>
                  <a:pt x="71737" y="71544"/>
                </a:cubicBezTo>
                <a:cubicBezTo>
                  <a:pt x="69902" y="70747"/>
                  <a:pt x="68021" y="70348"/>
                  <a:pt x="66196" y="70348"/>
                </a:cubicBezTo>
                <a:cubicBezTo>
                  <a:pt x="64486" y="70348"/>
                  <a:pt x="62825" y="70698"/>
                  <a:pt x="61296" y="71397"/>
                </a:cubicBezTo>
                <a:cubicBezTo>
                  <a:pt x="56689" y="73505"/>
                  <a:pt x="53552" y="78701"/>
                  <a:pt x="53209" y="84705"/>
                </a:cubicBezTo>
                <a:lnTo>
                  <a:pt x="37082" y="84313"/>
                </a:lnTo>
                <a:cubicBezTo>
                  <a:pt x="38920" y="77304"/>
                  <a:pt x="40832" y="70147"/>
                  <a:pt x="43062" y="63211"/>
                </a:cubicBezTo>
                <a:cubicBezTo>
                  <a:pt x="45121" y="56765"/>
                  <a:pt x="47523" y="50393"/>
                  <a:pt x="50120" y="44119"/>
                </a:cubicBezTo>
                <a:lnTo>
                  <a:pt x="59336" y="52623"/>
                </a:lnTo>
                <a:cubicBezTo>
                  <a:pt x="61370" y="54511"/>
                  <a:pt x="63061" y="55123"/>
                  <a:pt x="64409" y="55123"/>
                </a:cubicBezTo>
                <a:cubicBezTo>
                  <a:pt x="65316" y="55123"/>
                  <a:pt x="66051" y="54854"/>
                  <a:pt x="66639" y="54511"/>
                </a:cubicBezTo>
                <a:cubicBezTo>
                  <a:pt x="67742" y="53824"/>
                  <a:pt x="68355" y="52770"/>
                  <a:pt x="68747" y="52060"/>
                </a:cubicBezTo>
                <a:lnTo>
                  <a:pt x="74507" y="41815"/>
                </a:lnTo>
                <a:close/>
                <a:moveTo>
                  <a:pt x="123059" y="55736"/>
                </a:moveTo>
                <a:cubicBezTo>
                  <a:pt x="123916" y="64069"/>
                  <a:pt x="124407" y="72451"/>
                  <a:pt x="124554" y="80833"/>
                </a:cubicBezTo>
                <a:cubicBezTo>
                  <a:pt x="122054" y="81323"/>
                  <a:pt x="119603" y="82573"/>
                  <a:pt x="117520" y="84460"/>
                </a:cubicBezTo>
                <a:cubicBezTo>
                  <a:pt x="116539" y="85343"/>
                  <a:pt x="115632" y="86372"/>
                  <a:pt x="114799" y="87548"/>
                </a:cubicBezTo>
                <a:cubicBezTo>
                  <a:pt x="114064" y="83480"/>
                  <a:pt x="112544" y="79068"/>
                  <a:pt x="109628" y="75098"/>
                </a:cubicBezTo>
                <a:cubicBezTo>
                  <a:pt x="108917" y="74142"/>
                  <a:pt x="108182" y="73260"/>
                  <a:pt x="107373" y="72451"/>
                </a:cubicBezTo>
                <a:cubicBezTo>
                  <a:pt x="107005" y="68726"/>
                  <a:pt x="107103" y="64976"/>
                  <a:pt x="107692" y="61299"/>
                </a:cubicBezTo>
                <a:cubicBezTo>
                  <a:pt x="112348" y="58383"/>
                  <a:pt x="117618" y="56471"/>
                  <a:pt x="123059" y="55736"/>
                </a:cubicBezTo>
                <a:close/>
                <a:moveTo>
                  <a:pt x="169429" y="19880"/>
                </a:moveTo>
                <a:lnTo>
                  <a:pt x="176659" y="20051"/>
                </a:lnTo>
                <a:cubicBezTo>
                  <a:pt x="178105" y="20100"/>
                  <a:pt x="178375" y="20296"/>
                  <a:pt x="178399" y="20345"/>
                </a:cubicBezTo>
                <a:cubicBezTo>
                  <a:pt x="178473" y="20468"/>
                  <a:pt x="178546" y="20933"/>
                  <a:pt x="178571" y="21179"/>
                </a:cubicBezTo>
                <a:cubicBezTo>
                  <a:pt x="181438" y="46006"/>
                  <a:pt x="178105" y="71765"/>
                  <a:pt x="174723" y="93994"/>
                </a:cubicBezTo>
                <a:cubicBezTo>
                  <a:pt x="170047" y="94205"/>
                  <a:pt x="165350" y="94309"/>
                  <a:pt x="160651" y="94309"/>
                </a:cubicBezTo>
                <a:cubicBezTo>
                  <a:pt x="153898" y="94309"/>
                  <a:pt x="147141" y="94095"/>
                  <a:pt x="140435" y="93676"/>
                </a:cubicBezTo>
                <a:cubicBezTo>
                  <a:pt x="139259" y="87916"/>
                  <a:pt x="135215" y="81715"/>
                  <a:pt x="128745" y="80710"/>
                </a:cubicBezTo>
                <a:cubicBezTo>
                  <a:pt x="128720" y="80710"/>
                  <a:pt x="128696" y="80710"/>
                  <a:pt x="128647" y="80686"/>
                </a:cubicBezTo>
                <a:cubicBezTo>
                  <a:pt x="128303" y="60858"/>
                  <a:pt x="125975" y="41006"/>
                  <a:pt x="121711" y="21620"/>
                </a:cubicBezTo>
                <a:lnTo>
                  <a:pt x="134504" y="20835"/>
                </a:lnTo>
                <a:lnTo>
                  <a:pt x="134945" y="35663"/>
                </a:lnTo>
                <a:cubicBezTo>
                  <a:pt x="134970" y="36300"/>
                  <a:pt x="135019" y="38212"/>
                  <a:pt x="136636" y="39144"/>
                </a:cubicBezTo>
                <a:cubicBezTo>
                  <a:pt x="137244" y="39495"/>
                  <a:pt x="137861" y="39576"/>
                  <a:pt x="138360" y="39576"/>
                </a:cubicBezTo>
                <a:cubicBezTo>
                  <a:pt x="138627" y="39576"/>
                  <a:pt x="138859" y="39553"/>
                  <a:pt x="139038" y="39536"/>
                </a:cubicBezTo>
                <a:lnTo>
                  <a:pt x="145901" y="38849"/>
                </a:lnTo>
                <a:cubicBezTo>
                  <a:pt x="146440" y="38800"/>
                  <a:pt x="147469" y="38702"/>
                  <a:pt x="148278" y="37918"/>
                </a:cubicBezTo>
                <a:cubicBezTo>
                  <a:pt x="149258" y="36987"/>
                  <a:pt x="149332" y="35712"/>
                  <a:pt x="149356" y="35173"/>
                </a:cubicBezTo>
                <a:cubicBezTo>
                  <a:pt x="149577" y="30614"/>
                  <a:pt x="149234" y="26056"/>
                  <a:pt x="148352" y="21571"/>
                </a:cubicBezTo>
                <a:lnTo>
                  <a:pt x="157788" y="21154"/>
                </a:lnTo>
                <a:lnTo>
                  <a:pt x="156464" y="35100"/>
                </a:lnTo>
                <a:cubicBezTo>
                  <a:pt x="156391" y="35663"/>
                  <a:pt x="156587" y="36227"/>
                  <a:pt x="156979" y="36644"/>
                </a:cubicBezTo>
                <a:cubicBezTo>
                  <a:pt x="157346" y="37085"/>
                  <a:pt x="157886" y="37330"/>
                  <a:pt x="158474" y="37330"/>
                </a:cubicBezTo>
                <a:lnTo>
                  <a:pt x="165581" y="37403"/>
                </a:lnTo>
                <a:cubicBezTo>
                  <a:pt x="165618" y="37403"/>
                  <a:pt x="165657" y="37403"/>
                  <a:pt x="165697" y="37403"/>
                </a:cubicBezTo>
                <a:cubicBezTo>
                  <a:pt x="166304" y="37403"/>
                  <a:pt x="167308" y="37382"/>
                  <a:pt x="168204" y="36693"/>
                </a:cubicBezTo>
                <a:cubicBezTo>
                  <a:pt x="169356" y="35786"/>
                  <a:pt x="169503" y="34389"/>
                  <a:pt x="169576" y="33801"/>
                </a:cubicBezTo>
                <a:cubicBezTo>
                  <a:pt x="170066" y="29168"/>
                  <a:pt x="170017" y="24487"/>
                  <a:pt x="169429" y="19880"/>
                </a:cubicBezTo>
                <a:close/>
                <a:moveTo>
                  <a:pt x="92253" y="69876"/>
                </a:moveTo>
                <a:cubicBezTo>
                  <a:pt x="96292" y="69876"/>
                  <a:pt x="100494" y="71680"/>
                  <a:pt x="103795" y="74706"/>
                </a:cubicBezTo>
                <a:cubicBezTo>
                  <a:pt x="103917" y="74853"/>
                  <a:pt x="104064" y="74975"/>
                  <a:pt x="104211" y="75098"/>
                </a:cubicBezTo>
                <a:cubicBezTo>
                  <a:pt x="104971" y="75833"/>
                  <a:pt x="105682" y="76642"/>
                  <a:pt x="106319" y="77524"/>
                </a:cubicBezTo>
                <a:cubicBezTo>
                  <a:pt x="110486" y="83161"/>
                  <a:pt x="111343" y="89950"/>
                  <a:pt x="111343" y="94680"/>
                </a:cubicBezTo>
                <a:cubicBezTo>
                  <a:pt x="111343" y="95661"/>
                  <a:pt x="112054" y="96519"/>
                  <a:pt x="113010" y="96690"/>
                </a:cubicBezTo>
                <a:cubicBezTo>
                  <a:pt x="113132" y="96711"/>
                  <a:pt x="113254" y="96722"/>
                  <a:pt x="113374" y="96722"/>
                </a:cubicBezTo>
                <a:cubicBezTo>
                  <a:pt x="114219" y="96722"/>
                  <a:pt x="114992" y="96210"/>
                  <a:pt x="115314" y="95416"/>
                </a:cubicBezTo>
                <a:cubicBezTo>
                  <a:pt x="116662" y="91886"/>
                  <a:pt x="118279" y="89288"/>
                  <a:pt x="120289" y="87475"/>
                </a:cubicBezTo>
                <a:cubicBezTo>
                  <a:pt x="122276" y="85676"/>
                  <a:pt x="124690" y="84663"/>
                  <a:pt x="126955" y="84663"/>
                </a:cubicBezTo>
                <a:cubicBezTo>
                  <a:pt x="127344" y="84663"/>
                  <a:pt x="127730" y="84693"/>
                  <a:pt x="128107" y="84754"/>
                </a:cubicBezTo>
                <a:cubicBezTo>
                  <a:pt x="132691" y="85465"/>
                  <a:pt x="135632" y="90391"/>
                  <a:pt x="136465" y="94656"/>
                </a:cubicBezTo>
                <a:cubicBezTo>
                  <a:pt x="137151" y="98185"/>
                  <a:pt x="136906" y="101788"/>
                  <a:pt x="136661" y="105636"/>
                </a:cubicBezTo>
                <a:cubicBezTo>
                  <a:pt x="136563" y="107204"/>
                  <a:pt x="136465" y="108871"/>
                  <a:pt x="136440" y="110489"/>
                </a:cubicBezTo>
                <a:cubicBezTo>
                  <a:pt x="136416" y="111150"/>
                  <a:pt x="136734" y="111788"/>
                  <a:pt x="137274" y="112180"/>
                </a:cubicBezTo>
                <a:cubicBezTo>
                  <a:pt x="137633" y="112441"/>
                  <a:pt x="138069" y="112583"/>
                  <a:pt x="138508" y="112583"/>
                </a:cubicBezTo>
                <a:cubicBezTo>
                  <a:pt x="138728" y="112583"/>
                  <a:pt x="138948" y="112547"/>
                  <a:pt x="139161" y="112474"/>
                </a:cubicBezTo>
                <a:cubicBezTo>
                  <a:pt x="142739" y="111224"/>
                  <a:pt x="145999" y="110170"/>
                  <a:pt x="149332" y="109949"/>
                </a:cubicBezTo>
                <a:cubicBezTo>
                  <a:pt x="149695" y="109927"/>
                  <a:pt x="150053" y="109916"/>
                  <a:pt x="150406" y="109916"/>
                </a:cubicBezTo>
                <a:cubicBezTo>
                  <a:pt x="153561" y="109916"/>
                  <a:pt x="156314" y="110796"/>
                  <a:pt x="158253" y="112449"/>
                </a:cubicBezTo>
                <a:cubicBezTo>
                  <a:pt x="160557" y="114385"/>
                  <a:pt x="161562" y="117645"/>
                  <a:pt x="160582" y="120047"/>
                </a:cubicBezTo>
                <a:cubicBezTo>
                  <a:pt x="160361" y="120635"/>
                  <a:pt x="160067" y="121052"/>
                  <a:pt x="159724" y="121272"/>
                </a:cubicBezTo>
                <a:cubicBezTo>
                  <a:pt x="159135" y="121665"/>
                  <a:pt x="158033" y="121665"/>
                  <a:pt x="157150" y="121689"/>
                </a:cubicBezTo>
                <a:lnTo>
                  <a:pt x="78698" y="122694"/>
                </a:lnTo>
                <a:cubicBezTo>
                  <a:pt x="76418" y="122718"/>
                  <a:pt x="74139" y="122767"/>
                  <a:pt x="71835" y="122816"/>
                </a:cubicBezTo>
                <a:cubicBezTo>
                  <a:pt x="68124" y="122893"/>
                  <a:pt x="64372" y="122969"/>
                  <a:pt x="60609" y="122969"/>
                </a:cubicBezTo>
                <a:cubicBezTo>
                  <a:pt x="52294" y="122969"/>
                  <a:pt x="43923" y="122596"/>
                  <a:pt x="35807" y="121027"/>
                </a:cubicBezTo>
                <a:cubicBezTo>
                  <a:pt x="34680" y="120807"/>
                  <a:pt x="33528" y="120537"/>
                  <a:pt x="32719" y="119949"/>
                </a:cubicBezTo>
                <a:cubicBezTo>
                  <a:pt x="32156" y="119557"/>
                  <a:pt x="31812" y="118895"/>
                  <a:pt x="31910" y="118478"/>
                </a:cubicBezTo>
                <a:cubicBezTo>
                  <a:pt x="32008" y="118037"/>
                  <a:pt x="32646" y="117498"/>
                  <a:pt x="33651" y="117057"/>
                </a:cubicBezTo>
                <a:cubicBezTo>
                  <a:pt x="35342" y="116273"/>
                  <a:pt x="37204" y="115880"/>
                  <a:pt x="39067" y="115880"/>
                </a:cubicBezTo>
                <a:cubicBezTo>
                  <a:pt x="40562" y="115880"/>
                  <a:pt x="42033" y="116126"/>
                  <a:pt x="43430" y="116616"/>
                </a:cubicBezTo>
                <a:cubicBezTo>
                  <a:pt x="43655" y="116695"/>
                  <a:pt x="43886" y="116734"/>
                  <a:pt x="44113" y="116734"/>
                </a:cubicBezTo>
                <a:cubicBezTo>
                  <a:pt x="44726" y="116734"/>
                  <a:pt x="45316" y="116455"/>
                  <a:pt x="45709" y="115954"/>
                </a:cubicBezTo>
                <a:cubicBezTo>
                  <a:pt x="46248" y="115243"/>
                  <a:pt x="46297" y="114287"/>
                  <a:pt x="45807" y="113552"/>
                </a:cubicBezTo>
                <a:cubicBezTo>
                  <a:pt x="43944" y="110807"/>
                  <a:pt x="44581" y="106469"/>
                  <a:pt x="47253" y="103920"/>
                </a:cubicBezTo>
                <a:cubicBezTo>
                  <a:pt x="49130" y="102116"/>
                  <a:pt x="51928" y="101139"/>
                  <a:pt x="54862" y="101139"/>
                </a:cubicBezTo>
                <a:cubicBezTo>
                  <a:pt x="55874" y="101139"/>
                  <a:pt x="56902" y="101255"/>
                  <a:pt x="57914" y="101494"/>
                </a:cubicBezTo>
                <a:cubicBezTo>
                  <a:pt x="58083" y="101539"/>
                  <a:pt x="58253" y="101561"/>
                  <a:pt x="58421" y="101561"/>
                </a:cubicBezTo>
                <a:cubicBezTo>
                  <a:pt x="58984" y="101561"/>
                  <a:pt x="59522" y="101315"/>
                  <a:pt x="59899" y="100881"/>
                </a:cubicBezTo>
                <a:cubicBezTo>
                  <a:pt x="60414" y="100317"/>
                  <a:pt x="60561" y="99533"/>
                  <a:pt x="60316" y="98822"/>
                </a:cubicBezTo>
                <a:cubicBezTo>
                  <a:pt x="58748" y="94460"/>
                  <a:pt x="57154" y="89926"/>
                  <a:pt x="57277" y="85367"/>
                </a:cubicBezTo>
                <a:cubicBezTo>
                  <a:pt x="57375" y="81519"/>
                  <a:pt x="59189" y="76863"/>
                  <a:pt x="63012" y="75122"/>
                </a:cubicBezTo>
                <a:cubicBezTo>
                  <a:pt x="64044" y="74647"/>
                  <a:pt x="65128" y="74432"/>
                  <a:pt x="66216" y="74432"/>
                </a:cubicBezTo>
                <a:cubicBezTo>
                  <a:pt x="70116" y="74432"/>
                  <a:pt x="74067" y="77191"/>
                  <a:pt x="75830" y="80563"/>
                </a:cubicBezTo>
                <a:cubicBezTo>
                  <a:pt x="76193" y="81247"/>
                  <a:pt x="76910" y="81670"/>
                  <a:pt x="77656" y="81670"/>
                </a:cubicBezTo>
                <a:cubicBezTo>
                  <a:pt x="77766" y="81670"/>
                  <a:pt x="77877" y="81661"/>
                  <a:pt x="77987" y="81642"/>
                </a:cubicBezTo>
                <a:cubicBezTo>
                  <a:pt x="78869" y="81495"/>
                  <a:pt x="79556" y="80808"/>
                  <a:pt x="79678" y="79926"/>
                </a:cubicBezTo>
                <a:cubicBezTo>
                  <a:pt x="80462" y="74657"/>
                  <a:pt x="85609" y="70270"/>
                  <a:pt x="91418" y="69902"/>
                </a:cubicBezTo>
                <a:cubicBezTo>
                  <a:pt x="91695" y="69885"/>
                  <a:pt x="91974" y="69876"/>
                  <a:pt x="92253" y="69876"/>
                </a:cubicBezTo>
                <a:close/>
                <a:moveTo>
                  <a:pt x="182076" y="69681"/>
                </a:moveTo>
                <a:cubicBezTo>
                  <a:pt x="197075" y="108822"/>
                  <a:pt x="198815" y="132252"/>
                  <a:pt x="198178" y="148428"/>
                </a:cubicBezTo>
                <a:cubicBezTo>
                  <a:pt x="183932" y="144238"/>
                  <a:pt x="167371" y="140235"/>
                  <a:pt x="150162" y="140235"/>
                </a:cubicBezTo>
                <a:cubicBezTo>
                  <a:pt x="149755" y="140235"/>
                  <a:pt x="149348" y="140238"/>
                  <a:pt x="148940" y="140242"/>
                </a:cubicBezTo>
                <a:cubicBezTo>
                  <a:pt x="130877" y="140463"/>
                  <a:pt x="114382" y="145536"/>
                  <a:pt x="102006" y="154580"/>
                </a:cubicBezTo>
                <a:lnTo>
                  <a:pt x="102422" y="126493"/>
                </a:lnTo>
                <a:lnTo>
                  <a:pt x="157199" y="125782"/>
                </a:lnTo>
                <a:cubicBezTo>
                  <a:pt x="158547" y="125758"/>
                  <a:pt x="160410" y="125733"/>
                  <a:pt x="162003" y="124655"/>
                </a:cubicBezTo>
                <a:cubicBezTo>
                  <a:pt x="163032" y="123968"/>
                  <a:pt x="163841" y="122939"/>
                  <a:pt x="164380" y="121591"/>
                </a:cubicBezTo>
                <a:cubicBezTo>
                  <a:pt x="166022" y="117572"/>
                  <a:pt x="164552" y="112400"/>
                  <a:pt x="160900" y="109312"/>
                </a:cubicBezTo>
                <a:cubicBezTo>
                  <a:pt x="158224" y="107056"/>
                  <a:pt x="154530" y="105838"/>
                  <a:pt x="150412" y="105838"/>
                </a:cubicBezTo>
                <a:cubicBezTo>
                  <a:pt x="149967" y="105838"/>
                  <a:pt x="149517" y="105852"/>
                  <a:pt x="149062" y="105881"/>
                </a:cubicBezTo>
                <a:cubicBezTo>
                  <a:pt x="146170" y="106052"/>
                  <a:pt x="143474" y="106739"/>
                  <a:pt x="140656" y="107646"/>
                </a:cubicBezTo>
                <a:cubicBezTo>
                  <a:pt x="140680" y="107057"/>
                  <a:pt x="140729" y="106469"/>
                  <a:pt x="140754" y="105881"/>
                </a:cubicBezTo>
                <a:cubicBezTo>
                  <a:pt x="140925" y="103234"/>
                  <a:pt x="141097" y="100513"/>
                  <a:pt x="140950" y="97793"/>
                </a:cubicBezTo>
                <a:lnTo>
                  <a:pt x="140950" y="97793"/>
                </a:lnTo>
                <a:cubicBezTo>
                  <a:pt x="147420" y="98185"/>
                  <a:pt x="153940" y="98406"/>
                  <a:pt x="160434" y="98406"/>
                </a:cubicBezTo>
                <a:cubicBezTo>
                  <a:pt x="165361" y="98406"/>
                  <a:pt x="170287" y="98283"/>
                  <a:pt x="175164" y="98063"/>
                </a:cubicBezTo>
                <a:cubicBezTo>
                  <a:pt x="175679" y="98038"/>
                  <a:pt x="176610" y="97989"/>
                  <a:pt x="177444" y="97327"/>
                </a:cubicBezTo>
                <a:cubicBezTo>
                  <a:pt x="178473" y="96519"/>
                  <a:pt x="178644" y="95342"/>
                  <a:pt x="178743" y="94778"/>
                </a:cubicBezTo>
                <a:cubicBezTo>
                  <a:pt x="179943" y="86813"/>
                  <a:pt x="181169" y="78382"/>
                  <a:pt x="182076" y="69681"/>
                </a:cubicBezTo>
                <a:close/>
                <a:moveTo>
                  <a:pt x="30233" y="50898"/>
                </a:moveTo>
                <a:cubicBezTo>
                  <a:pt x="30372" y="50898"/>
                  <a:pt x="30537" y="50901"/>
                  <a:pt x="30734" y="50908"/>
                </a:cubicBezTo>
                <a:cubicBezTo>
                  <a:pt x="34680" y="51153"/>
                  <a:pt x="38650" y="51545"/>
                  <a:pt x="42596" y="52109"/>
                </a:cubicBezTo>
                <a:cubicBezTo>
                  <a:pt x="41371" y="55368"/>
                  <a:pt x="40219" y="58652"/>
                  <a:pt x="39165" y="61937"/>
                </a:cubicBezTo>
                <a:cubicBezTo>
                  <a:pt x="36616" y="69828"/>
                  <a:pt x="34508" y="77941"/>
                  <a:pt x="32474" y="85784"/>
                </a:cubicBezTo>
                <a:cubicBezTo>
                  <a:pt x="32327" y="86396"/>
                  <a:pt x="32450" y="87034"/>
                  <a:pt x="32817" y="87524"/>
                </a:cubicBezTo>
                <a:cubicBezTo>
                  <a:pt x="33209" y="88039"/>
                  <a:pt x="33773" y="88333"/>
                  <a:pt x="34410" y="88357"/>
                </a:cubicBezTo>
                <a:lnTo>
                  <a:pt x="53356" y="88798"/>
                </a:lnTo>
                <a:cubicBezTo>
                  <a:pt x="53699" y="91666"/>
                  <a:pt x="54483" y="94435"/>
                  <a:pt x="55365" y="97058"/>
                </a:cubicBezTo>
                <a:cubicBezTo>
                  <a:pt x="55166" y="97051"/>
                  <a:pt x="54967" y="97047"/>
                  <a:pt x="54769" y="97047"/>
                </a:cubicBezTo>
                <a:cubicBezTo>
                  <a:pt x="50820" y="97047"/>
                  <a:pt x="47072" y="98435"/>
                  <a:pt x="44434" y="100979"/>
                </a:cubicBezTo>
                <a:cubicBezTo>
                  <a:pt x="41444" y="103847"/>
                  <a:pt x="40145" y="108087"/>
                  <a:pt x="40832" y="111886"/>
                </a:cubicBezTo>
                <a:cubicBezTo>
                  <a:pt x="40265" y="111830"/>
                  <a:pt x="39695" y="111803"/>
                  <a:pt x="39126" y="111803"/>
                </a:cubicBezTo>
                <a:cubicBezTo>
                  <a:pt x="36667" y="111803"/>
                  <a:pt x="34208" y="112317"/>
                  <a:pt x="31959" y="113332"/>
                </a:cubicBezTo>
                <a:cubicBezTo>
                  <a:pt x="29705" y="114361"/>
                  <a:pt x="28332" y="115758"/>
                  <a:pt x="27916" y="117547"/>
                </a:cubicBezTo>
                <a:cubicBezTo>
                  <a:pt x="27425" y="119581"/>
                  <a:pt x="28406" y="121885"/>
                  <a:pt x="30317" y="123282"/>
                </a:cubicBezTo>
                <a:cubicBezTo>
                  <a:pt x="31788" y="124336"/>
                  <a:pt x="33528" y="124753"/>
                  <a:pt x="35048" y="125047"/>
                </a:cubicBezTo>
                <a:cubicBezTo>
                  <a:pt x="43454" y="126689"/>
                  <a:pt x="52057" y="127056"/>
                  <a:pt x="60586" y="127056"/>
                </a:cubicBezTo>
                <a:cubicBezTo>
                  <a:pt x="64385" y="127056"/>
                  <a:pt x="68183" y="126983"/>
                  <a:pt x="71933" y="126909"/>
                </a:cubicBezTo>
                <a:cubicBezTo>
                  <a:pt x="74213" y="126860"/>
                  <a:pt x="76467" y="126811"/>
                  <a:pt x="78747" y="126787"/>
                </a:cubicBezTo>
                <a:lnTo>
                  <a:pt x="98329" y="126542"/>
                </a:lnTo>
                <a:lnTo>
                  <a:pt x="97913" y="154972"/>
                </a:lnTo>
                <a:cubicBezTo>
                  <a:pt x="82472" y="148085"/>
                  <a:pt x="68330" y="143968"/>
                  <a:pt x="54802" y="142472"/>
                </a:cubicBezTo>
                <a:cubicBezTo>
                  <a:pt x="50904" y="142037"/>
                  <a:pt x="47054" y="141820"/>
                  <a:pt x="43269" y="141820"/>
                </a:cubicBezTo>
                <a:cubicBezTo>
                  <a:pt x="31298" y="141820"/>
                  <a:pt x="19988" y="143986"/>
                  <a:pt x="9951" y="148232"/>
                </a:cubicBezTo>
                <a:cubicBezTo>
                  <a:pt x="12426" y="124164"/>
                  <a:pt x="15171" y="99411"/>
                  <a:pt x="22426" y="76005"/>
                </a:cubicBezTo>
                <a:cubicBezTo>
                  <a:pt x="23063" y="74019"/>
                  <a:pt x="23725" y="71985"/>
                  <a:pt x="24362" y="70025"/>
                </a:cubicBezTo>
                <a:cubicBezTo>
                  <a:pt x="26298" y="64142"/>
                  <a:pt x="28283" y="58064"/>
                  <a:pt x="29386" y="51815"/>
                </a:cubicBezTo>
                <a:cubicBezTo>
                  <a:pt x="29435" y="51569"/>
                  <a:pt x="29533" y="51104"/>
                  <a:pt x="29582" y="50957"/>
                </a:cubicBezTo>
                <a:cubicBezTo>
                  <a:pt x="29672" y="50921"/>
                  <a:pt x="29853" y="50898"/>
                  <a:pt x="30233" y="50898"/>
                </a:cubicBezTo>
                <a:close/>
                <a:moveTo>
                  <a:pt x="43361" y="145901"/>
                </a:moveTo>
                <a:cubicBezTo>
                  <a:pt x="46961" y="145901"/>
                  <a:pt x="50626" y="146105"/>
                  <a:pt x="54336" y="146516"/>
                </a:cubicBezTo>
                <a:cubicBezTo>
                  <a:pt x="67914" y="148036"/>
                  <a:pt x="82153" y="152276"/>
                  <a:pt x="97864" y="159433"/>
                </a:cubicBezTo>
                <a:lnTo>
                  <a:pt x="97839" y="160535"/>
                </a:lnTo>
                <a:cubicBezTo>
                  <a:pt x="97790" y="163231"/>
                  <a:pt x="97766" y="166001"/>
                  <a:pt x="97275" y="168623"/>
                </a:cubicBezTo>
                <a:cubicBezTo>
                  <a:pt x="91883" y="168476"/>
                  <a:pt x="86491" y="168207"/>
                  <a:pt x="81198" y="167937"/>
                </a:cubicBezTo>
                <a:cubicBezTo>
                  <a:pt x="79139" y="167839"/>
                  <a:pt x="77080" y="167741"/>
                  <a:pt x="75046" y="167643"/>
                </a:cubicBezTo>
                <a:cubicBezTo>
                  <a:pt x="60316" y="166957"/>
                  <a:pt x="45341" y="166687"/>
                  <a:pt x="30881" y="166418"/>
                </a:cubicBezTo>
                <a:cubicBezTo>
                  <a:pt x="26420" y="166344"/>
                  <a:pt x="21862" y="166246"/>
                  <a:pt x="17303" y="166221"/>
                </a:cubicBezTo>
                <a:cubicBezTo>
                  <a:pt x="18627" y="163942"/>
                  <a:pt x="19730" y="160952"/>
                  <a:pt x="19386" y="157643"/>
                </a:cubicBezTo>
                <a:cubicBezTo>
                  <a:pt x="19117" y="154702"/>
                  <a:pt x="17597" y="152104"/>
                  <a:pt x="15465" y="150487"/>
                </a:cubicBezTo>
                <a:cubicBezTo>
                  <a:pt x="24022" y="147449"/>
                  <a:pt x="33450" y="145901"/>
                  <a:pt x="43361" y="145901"/>
                </a:cubicBezTo>
                <a:close/>
                <a:moveTo>
                  <a:pt x="150222" y="144328"/>
                </a:moveTo>
                <a:cubicBezTo>
                  <a:pt x="164422" y="144328"/>
                  <a:pt x="178268" y="147178"/>
                  <a:pt x="190678" y="150560"/>
                </a:cubicBezTo>
                <a:cubicBezTo>
                  <a:pt x="188472" y="152938"/>
                  <a:pt x="187149" y="156050"/>
                  <a:pt x="187002" y="159286"/>
                </a:cubicBezTo>
                <a:cubicBezTo>
                  <a:pt x="186904" y="161540"/>
                  <a:pt x="187370" y="163771"/>
                  <a:pt x="188325" y="165805"/>
                </a:cubicBezTo>
                <a:cubicBezTo>
                  <a:pt x="186357" y="165711"/>
                  <a:pt x="184391" y="165672"/>
                  <a:pt x="182429" y="165672"/>
                </a:cubicBezTo>
                <a:cubicBezTo>
                  <a:pt x="177745" y="165672"/>
                  <a:pt x="173085" y="165892"/>
                  <a:pt x="168473" y="166099"/>
                </a:cubicBezTo>
                <a:cubicBezTo>
                  <a:pt x="163860" y="166327"/>
                  <a:pt x="159144" y="166555"/>
                  <a:pt x="154462" y="166555"/>
                </a:cubicBezTo>
                <a:cubicBezTo>
                  <a:pt x="153099" y="166555"/>
                  <a:pt x="151739" y="166535"/>
                  <a:pt x="150386" y="166491"/>
                </a:cubicBezTo>
                <a:lnTo>
                  <a:pt x="150655" y="157300"/>
                </a:lnTo>
                <a:cubicBezTo>
                  <a:pt x="150680" y="156761"/>
                  <a:pt x="150484" y="156246"/>
                  <a:pt x="150116" y="155830"/>
                </a:cubicBezTo>
                <a:cubicBezTo>
                  <a:pt x="149724" y="155438"/>
                  <a:pt x="149209" y="155217"/>
                  <a:pt x="148670" y="155193"/>
                </a:cubicBezTo>
                <a:cubicBezTo>
                  <a:pt x="146538" y="155131"/>
                  <a:pt x="144394" y="155100"/>
                  <a:pt x="142247" y="155100"/>
                </a:cubicBezTo>
                <a:cubicBezTo>
                  <a:pt x="139236" y="155100"/>
                  <a:pt x="136220" y="155162"/>
                  <a:pt x="133230" y="155291"/>
                </a:cubicBezTo>
                <a:cubicBezTo>
                  <a:pt x="133079" y="155298"/>
                  <a:pt x="132901" y="155301"/>
                  <a:pt x="132700" y="155301"/>
                </a:cubicBezTo>
                <a:cubicBezTo>
                  <a:pt x="132214" y="155301"/>
                  <a:pt x="131595" y="155283"/>
                  <a:pt x="130901" y="155266"/>
                </a:cubicBezTo>
                <a:cubicBezTo>
                  <a:pt x="130046" y="155252"/>
                  <a:pt x="129217" y="155242"/>
                  <a:pt x="128417" y="155242"/>
                </a:cubicBezTo>
                <a:cubicBezTo>
                  <a:pt x="123583" y="155242"/>
                  <a:pt x="119860" y="155607"/>
                  <a:pt x="118304" y="157668"/>
                </a:cubicBezTo>
                <a:cubicBezTo>
                  <a:pt x="117103" y="159261"/>
                  <a:pt x="117324" y="161663"/>
                  <a:pt x="117495" y="163599"/>
                </a:cubicBezTo>
                <a:cubicBezTo>
                  <a:pt x="117544" y="164114"/>
                  <a:pt x="117593" y="164579"/>
                  <a:pt x="117593" y="164874"/>
                </a:cubicBezTo>
                <a:cubicBezTo>
                  <a:pt x="117593" y="165952"/>
                  <a:pt x="117593" y="167030"/>
                  <a:pt x="117569" y="168109"/>
                </a:cubicBezTo>
                <a:cubicBezTo>
                  <a:pt x="112869" y="168518"/>
                  <a:pt x="108132" y="168681"/>
                  <a:pt x="103374" y="168681"/>
                </a:cubicBezTo>
                <a:cubicBezTo>
                  <a:pt x="102722" y="168681"/>
                  <a:pt x="102070" y="168678"/>
                  <a:pt x="101417" y="168672"/>
                </a:cubicBezTo>
                <a:cubicBezTo>
                  <a:pt x="101834" y="165952"/>
                  <a:pt x="101883" y="163256"/>
                  <a:pt x="101932" y="160609"/>
                </a:cubicBezTo>
                <a:lnTo>
                  <a:pt x="101932" y="159825"/>
                </a:lnTo>
                <a:cubicBezTo>
                  <a:pt x="113819" y="150070"/>
                  <a:pt x="130509" y="144556"/>
                  <a:pt x="148989" y="144335"/>
                </a:cubicBezTo>
                <a:cubicBezTo>
                  <a:pt x="149400" y="144330"/>
                  <a:pt x="149811" y="144328"/>
                  <a:pt x="150222" y="144328"/>
                </a:cubicBezTo>
                <a:close/>
                <a:moveTo>
                  <a:pt x="14317" y="170317"/>
                </a:moveTo>
                <a:cubicBezTo>
                  <a:pt x="19841" y="170317"/>
                  <a:pt x="25385" y="170421"/>
                  <a:pt x="30783" y="170511"/>
                </a:cubicBezTo>
                <a:cubicBezTo>
                  <a:pt x="45243" y="170780"/>
                  <a:pt x="60169" y="171050"/>
                  <a:pt x="74850" y="171736"/>
                </a:cubicBezTo>
                <a:cubicBezTo>
                  <a:pt x="76884" y="171834"/>
                  <a:pt x="78943" y="171932"/>
                  <a:pt x="80977" y="172030"/>
                </a:cubicBezTo>
                <a:cubicBezTo>
                  <a:pt x="88298" y="172404"/>
                  <a:pt x="95765" y="172779"/>
                  <a:pt x="103250" y="172779"/>
                </a:cubicBezTo>
                <a:cubicBezTo>
                  <a:pt x="108019" y="172779"/>
                  <a:pt x="112794" y="172627"/>
                  <a:pt x="117544" y="172226"/>
                </a:cubicBezTo>
                <a:cubicBezTo>
                  <a:pt x="117544" y="172398"/>
                  <a:pt x="117544" y="172569"/>
                  <a:pt x="117544" y="172716"/>
                </a:cubicBezTo>
                <a:cubicBezTo>
                  <a:pt x="117520" y="174309"/>
                  <a:pt x="117471" y="175927"/>
                  <a:pt x="117446" y="177520"/>
                </a:cubicBezTo>
                <a:cubicBezTo>
                  <a:pt x="87423" y="177079"/>
                  <a:pt x="56958" y="175755"/>
                  <a:pt x="27474" y="174481"/>
                </a:cubicBezTo>
                <a:lnTo>
                  <a:pt x="8603" y="173648"/>
                </a:lnTo>
                <a:cubicBezTo>
                  <a:pt x="7426" y="173599"/>
                  <a:pt x="6201" y="173550"/>
                  <a:pt x="5294" y="173108"/>
                </a:cubicBezTo>
                <a:cubicBezTo>
                  <a:pt x="4681" y="172839"/>
                  <a:pt x="4191" y="172251"/>
                  <a:pt x="4240" y="171834"/>
                </a:cubicBezTo>
                <a:cubicBezTo>
                  <a:pt x="4265" y="171466"/>
                  <a:pt x="4706" y="171001"/>
                  <a:pt x="5294" y="170756"/>
                </a:cubicBezTo>
                <a:cubicBezTo>
                  <a:pt x="6152" y="170388"/>
                  <a:pt x="7328" y="170388"/>
                  <a:pt x="8333" y="170363"/>
                </a:cubicBezTo>
                <a:cubicBezTo>
                  <a:pt x="10320" y="170331"/>
                  <a:pt x="12317" y="170317"/>
                  <a:pt x="14317" y="170317"/>
                </a:cubicBezTo>
                <a:close/>
                <a:moveTo>
                  <a:pt x="182447" y="169764"/>
                </a:moveTo>
                <a:cubicBezTo>
                  <a:pt x="188098" y="169764"/>
                  <a:pt x="193739" y="170093"/>
                  <a:pt x="199232" y="171172"/>
                </a:cubicBezTo>
                <a:cubicBezTo>
                  <a:pt x="200286" y="171368"/>
                  <a:pt x="201315" y="171638"/>
                  <a:pt x="201756" y="172177"/>
                </a:cubicBezTo>
                <a:cubicBezTo>
                  <a:pt x="202222" y="172765"/>
                  <a:pt x="201977" y="173991"/>
                  <a:pt x="201266" y="174775"/>
                </a:cubicBezTo>
                <a:cubicBezTo>
                  <a:pt x="200310" y="175804"/>
                  <a:pt x="198766" y="176344"/>
                  <a:pt x="197222" y="176785"/>
                </a:cubicBezTo>
                <a:cubicBezTo>
                  <a:pt x="191414" y="178431"/>
                  <a:pt x="185269" y="178792"/>
                  <a:pt x="179556" y="178792"/>
                </a:cubicBezTo>
                <a:cubicBezTo>
                  <a:pt x="177868" y="178792"/>
                  <a:pt x="176218" y="178760"/>
                  <a:pt x="174625" y="178721"/>
                </a:cubicBezTo>
                <a:cubicBezTo>
                  <a:pt x="166439" y="178525"/>
                  <a:pt x="158204" y="178010"/>
                  <a:pt x="150043" y="177201"/>
                </a:cubicBezTo>
                <a:lnTo>
                  <a:pt x="150263" y="170584"/>
                </a:lnTo>
                <a:cubicBezTo>
                  <a:pt x="151650" y="170628"/>
                  <a:pt x="153040" y="170648"/>
                  <a:pt x="154431" y="170648"/>
                </a:cubicBezTo>
                <a:cubicBezTo>
                  <a:pt x="159211" y="170648"/>
                  <a:pt x="163999" y="170420"/>
                  <a:pt x="168669" y="170192"/>
                </a:cubicBezTo>
                <a:cubicBezTo>
                  <a:pt x="173218" y="169983"/>
                  <a:pt x="177835" y="169764"/>
                  <a:pt x="182447" y="169764"/>
                </a:cubicBezTo>
                <a:close/>
                <a:moveTo>
                  <a:pt x="142145" y="159187"/>
                </a:moveTo>
                <a:cubicBezTo>
                  <a:pt x="143602" y="159187"/>
                  <a:pt x="145059" y="159204"/>
                  <a:pt x="146513" y="159236"/>
                </a:cubicBezTo>
                <a:lnTo>
                  <a:pt x="146268" y="167153"/>
                </a:lnTo>
                <a:cubicBezTo>
                  <a:pt x="146023" y="167471"/>
                  <a:pt x="145852" y="167864"/>
                  <a:pt x="145827" y="168305"/>
                </a:cubicBezTo>
                <a:cubicBezTo>
                  <a:pt x="145803" y="168770"/>
                  <a:pt x="145950" y="169212"/>
                  <a:pt x="146195" y="169555"/>
                </a:cubicBezTo>
                <a:lnTo>
                  <a:pt x="145533" y="191269"/>
                </a:lnTo>
                <a:cubicBezTo>
                  <a:pt x="145386" y="195362"/>
                  <a:pt x="145264" y="199553"/>
                  <a:pt x="144577" y="203573"/>
                </a:cubicBezTo>
                <a:cubicBezTo>
                  <a:pt x="142837" y="202298"/>
                  <a:pt x="141342" y="200460"/>
                  <a:pt x="139823" y="198549"/>
                </a:cubicBezTo>
                <a:cubicBezTo>
                  <a:pt x="138524" y="196931"/>
                  <a:pt x="137176" y="195264"/>
                  <a:pt x="135583" y="193818"/>
                </a:cubicBezTo>
                <a:cubicBezTo>
                  <a:pt x="135215" y="193475"/>
                  <a:pt x="134357" y="192715"/>
                  <a:pt x="133107" y="192617"/>
                </a:cubicBezTo>
                <a:lnTo>
                  <a:pt x="132887" y="192617"/>
                </a:lnTo>
                <a:cubicBezTo>
                  <a:pt x="131906" y="192617"/>
                  <a:pt x="131146" y="193034"/>
                  <a:pt x="130730" y="193279"/>
                </a:cubicBezTo>
                <a:cubicBezTo>
                  <a:pt x="127225" y="195240"/>
                  <a:pt x="123892" y="197495"/>
                  <a:pt x="120779" y="200019"/>
                </a:cubicBezTo>
                <a:cubicBezTo>
                  <a:pt x="120779" y="199553"/>
                  <a:pt x="120779" y="199039"/>
                  <a:pt x="120755" y="198500"/>
                </a:cubicBezTo>
                <a:cubicBezTo>
                  <a:pt x="120730" y="197764"/>
                  <a:pt x="120730" y="197078"/>
                  <a:pt x="120730" y="196784"/>
                </a:cubicBezTo>
                <a:cubicBezTo>
                  <a:pt x="120902" y="193990"/>
                  <a:pt x="121049" y="191147"/>
                  <a:pt x="121171" y="188328"/>
                </a:cubicBezTo>
                <a:cubicBezTo>
                  <a:pt x="121416" y="183182"/>
                  <a:pt x="121564" y="177937"/>
                  <a:pt x="121637" y="172790"/>
                </a:cubicBezTo>
                <a:cubicBezTo>
                  <a:pt x="121662" y="170167"/>
                  <a:pt x="121686" y="167496"/>
                  <a:pt x="121686" y="164874"/>
                </a:cubicBezTo>
                <a:cubicBezTo>
                  <a:pt x="121686" y="164383"/>
                  <a:pt x="121637" y="163844"/>
                  <a:pt x="121588" y="163256"/>
                </a:cubicBezTo>
                <a:cubicBezTo>
                  <a:pt x="121515" y="162472"/>
                  <a:pt x="121343" y="160683"/>
                  <a:pt x="121564" y="160143"/>
                </a:cubicBezTo>
                <a:cubicBezTo>
                  <a:pt x="122459" y="159449"/>
                  <a:pt x="126056" y="159340"/>
                  <a:pt x="128660" y="159340"/>
                </a:cubicBezTo>
                <a:cubicBezTo>
                  <a:pt x="129546" y="159340"/>
                  <a:pt x="130317" y="159353"/>
                  <a:pt x="130828" y="159359"/>
                </a:cubicBezTo>
                <a:cubicBezTo>
                  <a:pt x="131573" y="159376"/>
                  <a:pt x="132232" y="159394"/>
                  <a:pt x="132780" y="159394"/>
                </a:cubicBezTo>
                <a:cubicBezTo>
                  <a:pt x="133007" y="159394"/>
                  <a:pt x="133215" y="159391"/>
                  <a:pt x="133401" y="159384"/>
                </a:cubicBezTo>
                <a:cubicBezTo>
                  <a:pt x="136310" y="159253"/>
                  <a:pt x="139229" y="159187"/>
                  <a:pt x="142145" y="159187"/>
                </a:cubicBezTo>
                <a:close/>
                <a:moveTo>
                  <a:pt x="68521" y="0"/>
                </a:moveTo>
                <a:cubicBezTo>
                  <a:pt x="67340" y="0"/>
                  <a:pt x="65948" y="699"/>
                  <a:pt x="64948" y="2699"/>
                </a:cubicBezTo>
                <a:cubicBezTo>
                  <a:pt x="57645" y="17429"/>
                  <a:pt x="50169" y="32526"/>
                  <a:pt x="44067" y="48187"/>
                </a:cubicBezTo>
                <a:cubicBezTo>
                  <a:pt x="39753" y="47550"/>
                  <a:pt x="35342" y="47084"/>
                  <a:pt x="30979" y="46839"/>
                </a:cubicBezTo>
                <a:cubicBezTo>
                  <a:pt x="30757" y="46822"/>
                  <a:pt x="30476" y="46803"/>
                  <a:pt x="30158" y="46803"/>
                </a:cubicBezTo>
                <a:cubicBezTo>
                  <a:pt x="29144" y="46803"/>
                  <a:pt x="27754" y="46995"/>
                  <a:pt x="26690" y="48040"/>
                </a:cubicBezTo>
                <a:cubicBezTo>
                  <a:pt x="25734" y="49021"/>
                  <a:pt x="25514" y="50270"/>
                  <a:pt x="25367" y="51104"/>
                </a:cubicBezTo>
                <a:cubicBezTo>
                  <a:pt x="24288" y="57059"/>
                  <a:pt x="22352" y="62991"/>
                  <a:pt x="20465" y="68750"/>
                </a:cubicBezTo>
                <a:cubicBezTo>
                  <a:pt x="19828" y="70711"/>
                  <a:pt x="19141" y="72770"/>
                  <a:pt x="18529" y="74804"/>
                </a:cubicBezTo>
                <a:cubicBezTo>
                  <a:pt x="10808" y="99729"/>
                  <a:pt x="8112" y="125978"/>
                  <a:pt x="5515" y="151345"/>
                </a:cubicBezTo>
                <a:cubicBezTo>
                  <a:pt x="5441" y="152080"/>
                  <a:pt x="5760" y="152815"/>
                  <a:pt x="6372" y="153232"/>
                </a:cubicBezTo>
                <a:cubicBezTo>
                  <a:pt x="6723" y="153485"/>
                  <a:pt x="7130" y="153609"/>
                  <a:pt x="7539" y="153609"/>
                </a:cubicBezTo>
                <a:cubicBezTo>
                  <a:pt x="7843" y="153609"/>
                  <a:pt x="8148" y="153540"/>
                  <a:pt x="8431" y="153403"/>
                </a:cubicBezTo>
                <a:cubicBezTo>
                  <a:pt x="9044" y="153109"/>
                  <a:pt x="9681" y="152815"/>
                  <a:pt x="10318" y="152521"/>
                </a:cubicBezTo>
                <a:cubicBezTo>
                  <a:pt x="10563" y="152717"/>
                  <a:pt x="10857" y="152840"/>
                  <a:pt x="11176" y="152889"/>
                </a:cubicBezTo>
                <a:cubicBezTo>
                  <a:pt x="13284" y="153281"/>
                  <a:pt x="15073" y="155487"/>
                  <a:pt x="15318" y="158036"/>
                </a:cubicBezTo>
                <a:cubicBezTo>
                  <a:pt x="15563" y="160388"/>
                  <a:pt x="14656" y="163109"/>
                  <a:pt x="12769" y="165707"/>
                </a:cubicBezTo>
                <a:cubicBezTo>
                  <a:pt x="12647" y="165854"/>
                  <a:pt x="12573" y="166050"/>
                  <a:pt x="12500" y="166221"/>
                </a:cubicBezTo>
                <a:cubicBezTo>
                  <a:pt x="11103" y="166221"/>
                  <a:pt x="9681" y="166246"/>
                  <a:pt x="8284" y="166271"/>
                </a:cubicBezTo>
                <a:cubicBezTo>
                  <a:pt x="6961" y="166295"/>
                  <a:pt x="5318" y="166320"/>
                  <a:pt x="3725" y="166981"/>
                </a:cubicBezTo>
                <a:cubicBezTo>
                  <a:pt x="1691" y="167815"/>
                  <a:pt x="294" y="169604"/>
                  <a:pt x="147" y="171540"/>
                </a:cubicBezTo>
                <a:cubicBezTo>
                  <a:pt x="0" y="173648"/>
                  <a:pt x="1348" y="175780"/>
                  <a:pt x="3529" y="176809"/>
                </a:cubicBezTo>
                <a:cubicBezTo>
                  <a:pt x="5196" y="177618"/>
                  <a:pt x="6985" y="177692"/>
                  <a:pt x="8431" y="177741"/>
                </a:cubicBezTo>
                <a:lnTo>
                  <a:pt x="27303" y="178574"/>
                </a:lnTo>
                <a:cubicBezTo>
                  <a:pt x="56787" y="179848"/>
                  <a:pt x="87276" y="181172"/>
                  <a:pt x="117324" y="181613"/>
                </a:cubicBezTo>
                <a:cubicBezTo>
                  <a:pt x="117275" y="183794"/>
                  <a:pt x="117176" y="185976"/>
                  <a:pt x="117103" y="188132"/>
                </a:cubicBezTo>
                <a:cubicBezTo>
                  <a:pt x="116980" y="190951"/>
                  <a:pt x="116833" y="193769"/>
                  <a:pt x="116662" y="196539"/>
                </a:cubicBezTo>
                <a:cubicBezTo>
                  <a:pt x="116637" y="197005"/>
                  <a:pt x="116637" y="197715"/>
                  <a:pt x="116662" y="198598"/>
                </a:cubicBezTo>
                <a:cubicBezTo>
                  <a:pt x="116686" y="199921"/>
                  <a:pt x="116760" y="202960"/>
                  <a:pt x="116490" y="203867"/>
                </a:cubicBezTo>
                <a:cubicBezTo>
                  <a:pt x="115902" y="204651"/>
                  <a:pt x="115951" y="205779"/>
                  <a:pt x="116637" y="206514"/>
                </a:cubicBezTo>
                <a:cubicBezTo>
                  <a:pt x="117044" y="206934"/>
                  <a:pt x="117590" y="207149"/>
                  <a:pt x="118135" y="207149"/>
                </a:cubicBezTo>
                <a:cubicBezTo>
                  <a:pt x="118638" y="207149"/>
                  <a:pt x="119140" y="206965"/>
                  <a:pt x="119529" y="206587"/>
                </a:cubicBezTo>
                <a:cubicBezTo>
                  <a:pt x="123500" y="202789"/>
                  <a:pt x="127936" y="199529"/>
                  <a:pt x="132715" y="196857"/>
                </a:cubicBezTo>
                <a:cubicBezTo>
                  <a:pt x="132740" y="196833"/>
                  <a:pt x="132764" y="196833"/>
                  <a:pt x="132789" y="196808"/>
                </a:cubicBezTo>
                <a:cubicBezTo>
                  <a:pt x="132813" y="196833"/>
                  <a:pt x="132813" y="196833"/>
                  <a:pt x="132838" y="196857"/>
                </a:cubicBezTo>
                <a:cubicBezTo>
                  <a:pt x="134186" y="198083"/>
                  <a:pt x="135362" y="199553"/>
                  <a:pt x="136612" y="201097"/>
                </a:cubicBezTo>
                <a:cubicBezTo>
                  <a:pt x="139014" y="204063"/>
                  <a:pt x="141465" y="207151"/>
                  <a:pt x="145313" y="208597"/>
                </a:cubicBezTo>
                <a:cubicBezTo>
                  <a:pt x="145533" y="208695"/>
                  <a:pt x="145778" y="208744"/>
                  <a:pt x="146023" y="208744"/>
                </a:cubicBezTo>
                <a:cubicBezTo>
                  <a:pt x="146366" y="208744"/>
                  <a:pt x="146685" y="208646"/>
                  <a:pt x="146979" y="208499"/>
                </a:cubicBezTo>
                <a:cubicBezTo>
                  <a:pt x="147494" y="208230"/>
                  <a:pt x="147886" y="207739"/>
                  <a:pt x="148009" y="207176"/>
                </a:cubicBezTo>
                <a:cubicBezTo>
                  <a:pt x="149283" y="201931"/>
                  <a:pt x="149455" y="196588"/>
                  <a:pt x="149626" y="191417"/>
                </a:cubicBezTo>
                <a:lnTo>
                  <a:pt x="149920" y="181319"/>
                </a:lnTo>
                <a:cubicBezTo>
                  <a:pt x="158082" y="182103"/>
                  <a:pt x="166341" y="182618"/>
                  <a:pt x="174502" y="182814"/>
                </a:cubicBezTo>
                <a:cubicBezTo>
                  <a:pt x="176120" y="182863"/>
                  <a:pt x="177787" y="182887"/>
                  <a:pt x="179502" y="182887"/>
                </a:cubicBezTo>
                <a:cubicBezTo>
                  <a:pt x="185531" y="182887"/>
                  <a:pt x="192051" y="182495"/>
                  <a:pt x="198350" y="180731"/>
                </a:cubicBezTo>
                <a:cubicBezTo>
                  <a:pt x="200359" y="180167"/>
                  <a:pt x="202639" y="179334"/>
                  <a:pt x="204305" y="177520"/>
                </a:cubicBezTo>
                <a:cubicBezTo>
                  <a:pt x="206094" y="175559"/>
                  <a:pt x="206928" y="172128"/>
                  <a:pt x="204967" y="169653"/>
                </a:cubicBezTo>
                <a:cubicBezTo>
                  <a:pt x="203717" y="168060"/>
                  <a:pt x="201854" y="167496"/>
                  <a:pt x="200016" y="167153"/>
                </a:cubicBezTo>
                <a:cubicBezTo>
                  <a:pt x="197810" y="166712"/>
                  <a:pt x="195605" y="166418"/>
                  <a:pt x="193399" y="166172"/>
                </a:cubicBezTo>
                <a:cubicBezTo>
                  <a:pt x="191806" y="164334"/>
                  <a:pt x="190972" y="161908"/>
                  <a:pt x="191095" y="159482"/>
                </a:cubicBezTo>
                <a:cubicBezTo>
                  <a:pt x="191193" y="156982"/>
                  <a:pt x="192296" y="154604"/>
                  <a:pt x="194134" y="152889"/>
                </a:cubicBezTo>
                <a:cubicBezTo>
                  <a:pt x="194477" y="152570"/>
                  <a:pt x="194673" y="152153"/>
                  <a:pt x="194747" y="151712"/>
                </a:cubicBezTo>
                <a:cubicBezTo>
                  <a:pt x="196364" y="152178"/>
                  <a:pt x="197933" y="152644"/>
                  <a:pt x="199501" y="153109"/>
                </a:cubicBezTo>
                <a:cubicBezTo>
                  <a:pt x="199689" y="153164"/>
                  <a:pt x="199883" y="153191"/>
                  <a:pt x="200078" y="153191"/>
                </a:cubicBezTo>
                <a:cubicBezTo>
                  <a:pt x="200496" y="153191"/>
                  <a:pt x="200915" y="153066"/>
                  <a:pt x="201266" y="152815"/>
                </a:cubicBezTo>
                <a:cubicBezTo>
                  <a:pt x="201781" y="152472"/>
                  <a:pt x="202099" y="151884"/>
                  <a:pt x="202124" y="151271"/>
                </a:cubicBezTo>
                <a:cubicBezTo>
                  <a:pt x="202933" y="136835"/>
                  <a:pt x="201511" y="121959"/>
                  <a:pt x="197786" y="105807"/>
                </a:cubicBezTo>
                <a:cubicBezTo>
                  <a:pt x="194747" y="92695"/>
                  <a:pt x="190237" y="78848"/>
                  <a:pt x="183571" y="62231"/>
                </a:cubicBezTo>
                <a:cubicBezTo>
                  <a:pt x="183424" y="61863"/>
                  <a:pt x="183179" y="61569"/>
                  <a:pt x="182884" y="61348"/>
                </a:cubicBezTo>
                <a:cubicBezTo>
                  <a:pt x="183963" y="48040"/>
                  <a:pt x="184208" y="34266"/>
                  <a:pt x="182639" y="20688"/>
                </a:cubicBezTo>
                <a:cubicBezTo>
                  <a:pt x="182541" y="20027"/>
                  <a:pt x="182443" y="19046"/>
                  <a:pt x="181831" y="18115"/>
                </a:cubicBezTo>
                <a:cubicBezTo>
                  <a:pt x="180507" y="16056"/>
                  <a:pt x="177885" y="15983"/>
                  <a:pt x="176757" y="15958"/>
                </a:cubicBezTo>
                <a:lnTo>
                  <a:pt x="167101" y="15713"/>
                </a:lnTo>
                <a:cubicBezTo>
                  <a:pt x="166488" y="15713"/>
                  <a:pt x="165900" y="15958"/>
                  <a:pt x="165508" y="16424"/>
                </a:cubicBezTo>
                <a:cubicBezTo>
                  <a:pt x="165091" y="16890"/>
                  <a:pt x="164920" y="17502"/>
                  <a:pt x="165018" y="18115"/>
                </a:cubicBezTo>
                <a:cubicBezTo>
                  <a:pt x="165875" y="23139"/>
                  <a:pt x="166022" y="28237"/>
                  <a:pt x="165508" y="33310"/>
                </a:cubicBezTo>
                <a:lnTo>
                  <a:pt x="160753" y="33261"/>
                </a:lnTo>
                <a:lnTo>
                  <a:pt x="161905" y="21130"/>
                </a:lnTo>
                <a:cubicBezTo>
                  <a:pt x="161954" y="20615"/>
                  <a:pt x="162052" y="19659"/>
                  <a:pt x="161513" y="18728"/>
                </a:cubicBezTo>
                <a:cubicBezTo>
                  <a:pt x="160889" y="17619"/>
                  <a:pt x="159722" y="17055"/>
                  <a:pt x="158051" y="17055"/>
                </a:cubicBezTo>
                <a:cubicBezTo>
                  <a:pt x="157949" y="17055"/>
                  <a:pt x="157845" y="17057"/>
                  <a:pt x="157738" y="17061"/>
                </a:cubicBezTo>
                <a:lnTo>
                  <a:pt x="145729" y="17576"/>
                </a:lnTo>
                <a:cubicBezTo>
                  <a:pt x="145116" y="17600"/>
                  <a:pt x="144553" y="17919"/>
                  <a:pt x="144185" y="18409"/>
                </a:cubicBezTo>
                <a:cubicBezTo>
                  <a:pt x="143818" y="18899"/>
                  <a:pt x="143695" y="19512"/>
                  <a:pt x="143842" y="20125"/>
                </a:cubicBezTo>
                <a:cubicBezTo>
                  <a:pt x="145018" y="24928"/>
                  <a:pt x="145484" y="29855"/>
                  <a:pt x="145264" y="34805"/>
                </a:cubicBezTo>
                <a:lnTo>
                  <a:pt x="139038" y="35418"/>
                </a:lnTo>
                <a:lnTo>
                  <a:pt x="138573" y="20223"/>
                </a:lnTo>
                <a:cubicBezTo>
                  <a:pt x="138548" y="19659"/>
                  <a:pt x="138524" y="18336"/>
                  <a:pt x="137445" y="17429"/>
                </a:cubicBezTo>
                <a:cubicBezTo>
                  <a:pt x="136717" y="16810"/>
                  <a:pt x="135881" y="16691"/>
                  <a:pt x="135288" y="16691"/>
                </a:cubicBezTo>
                <a:cubicBezTo>
                  <a:pt x="135082" y="16691"/>
                  <a:pt x="134906" y="16705"/>
                  <a:pt x="134774" y="16718"/>
                </a:cubicBezTo>
                <a:lnTo>
                  <a:pt x="119064" y="17674"/>
                </a:lnTo>
                <a:cubicBezTo>
                  <a:pt x="118475" y="17723"/>
                  <a:pt x="117912" y="18017"/>
                  <a:pt x="117544" y="18507"/>
                </a:cubicBezTo>
                <a:cubicBezTo>
                  <a:pt x="117201" y="18973"/>
                  <a:pt x="117054" y="19586"/>
                  <a:pt x="117201" y="20174"/>
                </a:cubicBezTo>
                <a:cubicBezTo>
                  <a:pt x="119578" y="30565"/>
                  <a:pt x="121367" y="41080"/>
                  <a:pt x="122617" y="51667"/>
                </a:cubicBezTo>
                <a:cubicBezTo>
                  <a:pt x="116588" y="52452"/>
                  <a:pt x="110731" y="54560"/>
                  <a:pt x="105584" y="57795"/>
                </a:cubicBezTo>
                <a:cubicBezTo>
                  <a:pt x="102618" y="55981"/>
                  <a:pt x="99457" y="54658"/>
                  <a:pt x="96123" y="53849"/>
                </a:cubicBezTo>
                <a:cubicBezTo>
                  <a:pt x="89825" y="35688"/>
                  <a:pt x="81541" y="18262"/>
                  <a:pt x="71443" y="1890"/>
                </a:cubicBezTo>
                <a:cubicBezTo>
                  <a:pt x="71149" y="1449"/>
                  <a:pt x="70634" y="591"/>
                  <a:pt x="69580" y="199"/>
                </a:cubicBezTo>
                <a:cubicBezTo>
                  <a:pt x="69263" y="73"/>
                  <a:pt x="68903" y="0"/>
                  <a:pt x="6852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0" name="Google Shape;2330;p55"/>
          <p:cNvGrpSpPr/>
          <p:nvPr/>
        </p:nvGrpSpPr>
        <p:grpSpPr>
          <a:xfrm>
            <a:off x="347542" y="617560"/>
            <a:ext cx="1302139" cy="1270699"/>
            <a:chOff x="146875" y="384500"/>
            <a:chExt cx="1820409" cy="1776456"/>
          </a:xfrm>
        </p:grpSpPr>
        <p:sp>
          <p:nvSpPr>
            <p:cNvPr id="2331" name="Google Shape;2331;p55"/>
            <p:cNvSpPr/>
            <p:nvPr/>
          </p:nvSpPr>
          <p:spPr>
            <a:xfrm>
              <a:off x="146875" y="384500"/>
              <a:ext cx="1820409" cy="1776456"/>
            </a:xfrm>
            <a:custGeom>
              <a:avLst/>
              <a:gdLst/>
              <a:ahLst/>
              <a:cxnLst/>
              <a:rect l="l" t="t" r="r" b="b"/>
              <a:pathLst>
                <a:path w="44233" h="43165" extrusionOk="0">
                  <a:moveTo>
                    <a:pt x="23017" y="0"/>
                  </a:moveTo>
                  <a:cubicBezTo>
                    <a:pt x="18114" y="0"/>
                    <a:pt x="11242" y="1368"/>
                    <a:pt x="6505" y="7839"/>
                  </a:cubicBezTo>
                  <a:cubicBezTo>
                    <a:pt x="2236" y="13710"/>
                    <a:pt x="1" y="24518"/>
                    <a:pt x="4304" y="32957"/>
                  </a:cubicBezTo>
                  <a:cubicBezTo>
                    <a:pt x="8807" y="41830"/>
                    <a:pt x="18047" y="43164"/>
                    <a:pt x="23117" y="43164"/>
                  </a:cubicBezTo>
                  <a:cubicBezTo>
                    <a:pt x="23618" y="43164"/>
                    <a:pt x="24118" y="43131"/>
                    <a:pt x="24652" y="43131"/>
                  </a:cubicBezTo>
                  <a:cubicBezTo>
                    <a:pt x="41097" y="42431"/>
                    <a:pt x="43832" y="27954"/>
                    <a:pt x="43865" y="27820"/>
                  </a:cubicBezTo>
                  <a:cubicBezTo>
                    <a:pt x="44232" y="25785"/>
                    <a:pt x="42698" y="23884"/>
                    <a:pt x="40630" y="23817"/>
                  </a:cubicBezTo>
                  <a:cubicBezTo>
                    <a:pt x="38528" y="23651"/>
                    <a:pt x="36460" y="23250"/>
                    <a:pt x="34459" y="22616"/>
                  </a:cubicBezTo>
                  <a:cubicBezTo>
                    <a:pt x="31123" y="21449"/>
                    <a:pt x="29255" y="19748"/>
                    <a:pt x="28955" y="17613"/>
                  </a:cubicBezTo>
                  <a:cubicBezTo>
                    <a:pt x="27954" y="10408"/>
                    <a:pt x="30556" y="5871"/>
                    <a:pt x="30623" y="5704"/>
                  </a:cubicBezTo>
                  <a:cubicBezTo>
                    <a:pt x="31823" y="3736"/>
                    <a:pt x="30789" y="1168"/>
                    <a:pt x="28554" y="601"/>
                  </a:cubicBezTo>
                  <a:cubicBezTo>
                    <a:pt x="26720" y="200"/>
                    <a:pt x="24885" y="0"/>
                    <a:pt x="23017" y="0"/>
                  </a:cubicBezTo>
                  <a:close/>
                </a:path>
              </a:pathLst>
            </a:custGeom>
            <a:solidFill>
              <a:schemeClr val="accent4"/>
            </a:solidFill>
            <a:ln>
              <a:noFill/>
            </a:ln>
            <a:effectLst>
              <a:outerShdw dist="66675" dir="276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55"/>
            <p:cNvSpPr/>
            <p:nvPr/>
          </p:nvSpPr>
          <p:spPr>
            <a:xfrm>
              <a:off x="272998" y="476551"/>
              <a:ext cx="1590212" cy="1573095"/>
            </a:xfrm>
            <a:custGeom>
              <a:avLst/>
              <a:gdLst/>
              <a:ahLst/>
              <a:cxnLst/>
              <a:rect l="l" t="t" r="r" b="b"/>
              <a:pathLst>
                <a:path w="37161" h="36761" extrusionOk="0">
                  <a:moveTo>
                    <a:pt x="19448" y="1"/>
                  </a:moveTo>
                  <a:cubicBezTo>
                    <a:pt x="15278" y="1"/>
                    <a:pt x="9441" y="1135"/>
                    <a:pt x="5538" y="6539"/>
                  </a:cubicBezTo>
                  <a:cubicBezTo>
                    <a:pt x="1769" y="11709"/>
                    <a:pt x="1" y="21249"/>
                    <a:pt x="3603" y="28321"/>
                  </a:cubicBezTo>
                  <a:cubicBezTo>
                    <a:pt x="5538" y="32157"/>
                    <a:pt x="9908" y="36760"/>
                    <a:pt x="19548" y="36760"/>
                  </a:cubicBezTo>
                  <a:cubicBezTo>
                    <a:pt x="20015" y="36760"/>
                    <a:pt x="20482" y="36760"/>
                    <a:pt x="20949" y="36727"/>
                  </a:cubicBezTo>
                  <a:cubicBezTo>
                    <a:pt x="34859" y="36126"/>
                    <a:pt x="37127" y="24185"/>
                    <a:pt x="37127" y="24051"/>
                  </a:cubicBezTo>
                  <a:cubicBezTo>
                    <a:pt x="37161" y="23984"/>
                    <a:pt x="37127" y="23918"/>
                    <a:pt x="37094" y="23884"/>
                  </a:cubicBezTo>
                  <a:cubicBezTo>
                    <a:pt x="37061" y="23818"/>
                    <a:pt x="36994" y="23784"/>
                    <a:pt x="36927" y="23784"/>
                  </a:cubicBezTo>
                  <a:cubicBezTo>
                    <a:pt x="36794" y="23784"/>
                    <a:pt x="23418" y="23251"/>
                    <a:pt x="22217" y="14844"/>
                  </a:cubicBezTo>
                  <a:cubicBezTo>
                    <a:pt x="21049" y="6372"/>
                    <a:pt x="24318" y="901"/>
                    <a:pt x="24318" y="834"/>
                  </a:cubicBezTo>
                  <a:cubicBezTo>
                    <a:pt x="24352" y="768"/>
                    <a:pt x="24352" y="701"/>
                    <a:pt x="24318" y="634"/>
                  </a:cubicBezTo>
                  <a:cubicBezTo>
                    <a:pt x="24285" y="568"/>
                    <a:pt x="24218" y="534"/>
                    <a:pt x="24151" y="501"/>
                  </a:cubicBezTo>
                  <a:cubicBezTo>
                    <a:pt x="22617" y="167"/>
                    <a:pt x="21016" y="1"/>
                    <a:pt x="19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5"/>
            <p:cNvSpPr/>
            <p:nvPr/>
          </p:nvSpPr>
          <p:spPr>
            <a:xfrm>
              <a:off x="842911" y="1080253"/>
              <a:ext cx="215570" cy="215529"/>
            </a:xfrm>
            <a:custGeom>
              <a:avLst/>
              <a:gdLst/>
              <a:ahLst/>
              <a:cxnLst/>
              <a:rect l="l" t="t" r="r" b="b"/>
              <a:pathLst>
                <a:path w="5238" h="5237" extrusionOk="0">
                  <a:moveTo>
                    <a:pt x="1039" y="1"/>
                  </a:moveTo>
                  <a:cubicBezTo>
                    <a:pt x="910" y="1"/>
                    <a:pt x="830" y="92"/>
                    <a:pt x="801" y="207"/>
                  </a:cubicBezTo>
                  <a:lnTo>
                    <a:pt x="801" y="308"/>
                  </a:lnTo>
                  <a:cubicBezTo>
                    <a:pt x="801" y="408"/>
                    <a:pt x="801" y="508"/>
                    <a:pt x="801" y="608"/>
                  </a:cubicBezTo>
                  <a:cubicBezTo>
                    <a:pt x="801" y="941"/>
                    <a:pt x="801" y="1275"/>
                    <a:pt x="868" y="1642"/>
                  </a:cubicBezTo>
                  <a:cubicBezTo>
                    <a:pt x="868" y="1875"/>
                    <a:pt x="935" y="2109"/>
                    <a:pt x="1001" y="2342"/>
                  </a:cubicBezTo>
                  <a:cubicBezTo>
                    <a:pt x="1035" y="2442"/>
                    <a:pt x="1068" y="2576"/>
                    <a:pt x="1135" y="2709"/>
                  </a:cubicBezTo>
                  <a:lnTo>
                    <a:pt x="67" y="3944"/>
                  </a:lnTo>
                  <a:cubicBezTo>
                    <a:pt x="1" y="4044"/>
                    <a:pt x="1" y="4210"/>
                    <a:pt x="101" y="4277"/>
                  </a:cubicBezTo>
                  <a:cubicBezTo>
                    <a:pt x="134" y="4310"/>
                    <a:pt x="201" y="4344"/>
                    <a:pt x="234" y="4344"/>
                  </a:cubicBezTo>
                  <a:cubicBezTo>
                    <a:pt x="301" y="4344"/>
                    <a:pt x="368" y="4310"/>
                    <a:pt x="434" y="4244"/>
                  </a:cubicBezTo>
                  <a:lnTo>
                    <a:pt x="1335" y="3176"/>
                  </a:lnTo>
                  <a:cubicBezTo>
                    <a:pt x="1502" y="3410"/>
                    <a:pt x="1669" y="3610"/>
                    <a:pt x="1902" y="3777"/>
                  </a:cubicBezTo>
                  <a:lnTo>
                    <a:pt x="1335" y="4911"/>
                  </a:lnTo>
                  <a:cubicBezTo>
                    <a:pt x="1268" y="5044"/>
                    <a:pt x="1335" y="5178"/>
                    <a:pt x="1435" y="5211"/>
                  </a:cubicBezTo>
                  <a:cubicBezTo>
                    <a:pt x="1452" y="5228"/>
                    <a:pt x="1468" y="5236"/>
                    <a:pt x="1485" y="5236"/>
                  </a:cubicBezTo>
                  <a:cubicBezTo>
                    <a:pt x="1502" y="5236"/>
                    <a:pt x="1518" y="5228"/>
                    <a:pt x="1535" y="5211"/>
                  </a:cubicBezTo>
                  <a:cubicBezTo>
                    <a:pt x="1635" y="5211"/>
                    <a:pt x="1702" y="5178"/>
                    <a:pt x="1735" y="5111"/>
                  </a:cubicBezTo>
                  <a:lnTo>
                    <a:pt x="2269" y="3977"/>
                  </a:lnTo>
                  <a:cubicBezTo>
                    <a:pt x="2503" y="4044"/>
                    <a:pt x="2703" y="4077"/>
                    <a:pt x="2970" y="4077"/>
                  </a:cubicBezTo>
                  <a:lnTo>
                    <a:pt x="3036" y="4077"/>
                  </a:lnTo>
                  <a:lnTo>
                    <a:pt x="3170" y="5044"/>
                  </a:lnTo>
                  <a:cubicBezTo>
                    <a:pt x="3203" y="5144"/>
                    <a:pt x="3303" y="5211"/>
                    <a:pt x="3403" y="5211"/>
                  </a:cubicBezTo>
                  <a:lnTo>
                    <a:pt x="3437" y="5211"/>
                  </a:lnTo>
                  <a:cubicBezTo>
                    <a:pt x="3570" y="5211"/>
                    <a:pt x="3637" y="5078"/>
                    <a:pt x="3637" y="4944"/>
                  </a:cubicBezTo>
                  <a:lnTo>
                    <a:pt x="3470" y="4010"/>
                  </a:lnTo>
                  <a:lnTo>
                    <a:pt x="3670" y="3977"/>
                  </a:lnTo>
                  <a:lnTo>
                    <a:pt x="3904" y="3877"/>
                  </a:lnTo>
                  <a:cubicBezTo>
                    <a:pt x="4204" y="3743"/>
                    <a:pt x="4471" y="3510"/>
                    <a:pt x="4704" y="3276"/>
                  </a:cubicBezTo>
                  <a:cubicBezTo>
                    <a:pt x="4871" y="3043"/>
                    <a:pt x="5004" y="2776"/>
                    <a:pt x="5104" y="2476"/>
                  </a:cubicBezTo>
                  <a:cubicBezTo>
                    <a:pt x="5171" y="2242"/>
                    <a:pt x="5238" y="2009"/>
                    <a:pt x="5238" y="1775"/>
                  </a:cubicBezTo>
                  <a:cubicBezTo>
                    <a:pt x="5238" y="1542"/>
                    <a:pt x="5238" y="1342"/>
                    <a:pt x="5238" y="1141"/>
                  </a:cubicBezTo>
                  <a:cubicBezTo>
                    <a:pt x="5238" y="975"/>
                    <a:pt x="5204" y="808"/>
                    <a:pt x="5171" y="708"/>
                  </a:cubicBezTo>
                  <a:cubicBezTo>
                    <a:pt x="5171" y="608"/>
                    <a:pt x="5138" y="508"/>
                    <a:pt x="5104" y="408"/>
                  </a:cubicBezTo>
                  <a:lnTo>
                    <a:pt x="5104" y="308"/>
                  </a:lnTo>
                  <a:cubicBezTo>
                    <a:pt x="5071" y="207"/>
                    <a:pt x="4971" y="107"/>
                    <a:pt x="4838" y="107"/>
                  </a:cubicBezTo>
                  <a:cubicBezTo>
                    <a:pt x="4704" y="141"/>
                    <a:pt x="4604" y="241"/>
                    <a:pt x="4604" y="374"/>
                  </a:cubicBezTo>
                  <a:lnTo>
                    <a:pt x="4604" y="741"/>
                  </a:lnTo>
                  <a:cubicBezTo>
                    <a:pt x="4604" y="1041"/>
                    <a:pt x="4571" y="1342"/>
                    <a:pt x="4504" y="1642"/>
                  </a:cubicBezTo>
                  <a:cubicBezTo>
                    <a:pt x="4471" y="1842"/>
                    <a:pt x="4404" y="2042"/>
                    <a:pt x="4337" y="2209"/>
                  </a:cubicBezTo>
                  <a:cubicBezTo>
                    <a:pt x="4270" y="2376"/>
                    <a:pt x="4170" y="2576"/>
                    <a:pt x="4037" y="2709"/>
                  </a:cubicBezTo>
                  <a:cubicBezTo>
                    <a:pt x="3904" y="2843"/>
                    <a:pt x="3737" y="2976"/>
                    <a:pt x="3570" y="3043"/>
                  </a:cubicBezTo>
                  <a:lnTo>
                    <a:pt x="3437" y="3110"/>
                  </a:lnTo>
                  <a:lnTo>
                    <a:pt x="3236" y="3143"/>
                  </a:lnTo>
                  <a:lnTo>
                    <a:pt x="3170" y="3176"/>
                  </a:lnTo>
                  <a:lnTo>
                    <a:pt x="2936" y="3176"/>
                  </a:lnTo>
                  <a:cubicBezTo>
                    <a:pt x="2769" y="3176"/>
                    <a:pt x="2603" y="3143"/>
                    <a:pt x="2436" y="3043"/>
                  </a:cubicBezTo>
                  <a:cubicBezTo>
                    <a:pt x="2269" y="2943"/>
                    <a:pt x="2136" y="2776"/>
                    <a:pt x="2036" y="2643"/>
                  </a:cubicBezTo>
                  <a:cubicBezTo>
                    <a:pt x="1969" y="2543"/>
                    <a:pt x="1902" y="2442"/>
                    <a:pt x="1869" y="2342"/>
                  </a:cubicBezTo>
                  <a:cubicBezTo>
                    <a:pt x="1802" y="2242"/>
                    <a:pt x="1769" y="2176"/>
                    <a:pt x="1735" y="2076"/>
                  </a:cubicBezTo>
                  <a:cubicBezTo>
                    <a:pt x="1669" y="1875"/>
                    <a:pt x="1602" y="1675"/>
                    <a:pt x="1535" y="1475"/>
                  </a:cubicBezTo>
                  <a:cubicBezTo>
                    <a:pt x="1435" y="1108"/>
                    <a:pt x="1368" y="775"/>
                    <a:pt x="1335" y="541"/>
                  </a:cubicBezTo>
                  <a:cubicBezTo>
                    <a:pt x="1302" y="341"/>
                    <a:pt x="1302" y="207"/>
                    <a:pt x="1302" y="207"/>
                  </a:cubicBezTo>
                  <a:cubicBezTo>
                    <a:pt x="1268" y="74"/>
                    <a:pt x="1202" y="7"/>
                    <a:pt x="1102" y="7"/>
                  </a:cubicBezTo>
                  <a:cubicBezTo>
                    <a:pt x="1080" y="3"/>
                    <a:pt x="1059"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5"/>
            <p:cNvSpPr/>
            <p:nvPr/>
          </p:nvSpPr>
          <p:spPr>
            <a:xfrm>
              <a:off x="998071" y="1298712"/>
              <a:ext cx="285328" cy="134330"/>
            </a:xfrm>
            <a:custGeom>
              <a:avLst/>
              <a:gdLst/>
              <a:ahLst/>
              <a:cxnLst/>
              <a:rect l="l" t="t" r="r" b="b"/>
              <a:pathLst>
                <a:path w="6933" h="3264" extrusionOk="0">
                  <a:moveTo>
                    <a:pt x="6644" y="1"/>
                  </a:moveTo>
                  <a:cubicBezTo>
                    <a:pt x="6553" y="1"/>
                    <a:pt x="6464" y="52"/>
                    <a:pt x="6438" y="170"/>
                  </a:cubicBezTo>
                  <a:cubicBezTo>
                    <a:pt x="6371" y="270"/>
                    <a:pt x="6338" y="337"/>
                    <a:pt x="6271" y="437"/>
                  </a:cubicBezTo>
                  <a:cubicBezTo>
                    <a:pt x="6138" y="670"/>
                    <a:pt x="5971" y="870"/>
                    <a:pt x="5804" y="1071"/>
                  </a:cubicBezTo>
                  <a:cubicBezTo>
                    <a:pt x="5704" y="1204"/>
                    <a:pt x="5571" y="1337"/>
                    <a:pt x="5437" y="1438"/>
                  </a:cubicBezTo>
                  <a:cubicBezTo>
                    <a:pt x="5304" y="1571"/>
                    <a:pt x="5137" y="1671"/>
                    <a:pt x="5004" y="1771"/>
                  </a:cubicBezTo>
                  <a:cubicBezTo>
                    <a:pt x="4837" y="1905"/>
                    <a:pt x="4637" y="2005"/>
                    <a:pt x="4470" y="2071"/>
                  </a:cubicBezTo>
                  <a:cubicBezTo>
                    <a:pt x="4270" y="2138"/>
                    <a:pt x="4070" y="2205"/>
                    <a:pt x="3870" y="2271"/>
                  </a:cubicBezTo>
                  <a:cubicBezTo>
                    <a:pt x="3669" y="2305"/>
                    <a:pt x="3469" y="2338"/>
                    <a:pt x="3236" y="2372"/>
                  </a:cubicBezTo>
                  <a:cubicBezTo>
                    <a:pt x="3036" y="2405"/>
                    <a:pt x="2835" y="2405"/>
                    <a:pt x="2635" y="2405"/>
                  </a:cubicBezTo>
                  <a:cubicBezTo>
                    <a:pt x="2519" y="2388"/>
                    <a:pt x="2410" y="2388"/>
                    <a:pt x="2310" y="2388"/>
                  </a:cubicBezTo>
                  <a:cubicBezTo>
                    <a:pt x="2210" y="2388"/>
                    <a:pt x="2118" y="2388"/>
                    <a:pt x="2035" y="2372"/>
                  </a:cubicBezTo>
                  <a:cubicBezTo>
                    <a:pt x="1835" y="2338"/>
                    <a:pt x="1635" y="2305"/>
                    <a:pt x="1468" y="2271"/>
                  </a:cubicBezTo>
                  <a:cubicBezTo>
                    <a:pt x="1134" y="2238"/>
                    <a:pt x="834" y="2171"/>
                    <a:pt x="634" y="2138"/>
                  </a:cubicBezTo>
                  <a:lnTo>
                    <a:pt x="334" y="2071"/>
                  </a:lnTo>
                  <a:lnTo>
                    <a:pt x="300" y="2071"/>
                  </a:lnTo>
                  <a:cubicBezTo>
                    <a:pt x="283" y="2065"/>
                    <a:pt x="265" y="2063"/>
                    <a:pt x="247" y="2063"/>
                  </a:cubicBezTo>
                  <a:cubicBezTo>
                    <a:pt x="167" y="2063"/>
                    <a:pt x="94" y="2122"/>
                    <a:pt x="67" y="2205"/>
                  </a:cubicBezTo>
                  <a:cubicBezTo>
                    <a:pt x="0" y="2305"/>
                    <a:pt x="33" y="2472"/>
                    <a:pt x="167" y="2538"/>
                  </a:cubicBezTo>
                  <a:lnTo>
                    <a:pt x="467" y="2672"/>
                  </a:lnTo>
                  <a:lnTo>
                    <a:pt x="834" y="2805"/>
                  </a:lnTo>
                  <a:cubicBezTo>
                    <a:pt x="967" y="2905"/>
                    <a:pt x="1134" y="2939"/>
                    <a:pt x="1301" y="3005"/>
                  </a:cubicBezTo>
                  <a:lnTo>
                    <a:pt x="1868" y="3172"/>
                  </a:lnTo>
                  <a:cubicBezTo>
                    <a:pt x="2102" y="3205"/>
                    <a:pt x="2335" y="3239"/>
                    <a:pt x="2569" y="3239"/>
                  </a:cubicBezTo>
                  <a:cubicBezTo>
                    <a:pt x="2685" y="3255"/>
                    <a:pt x="2802" y="3264"/>
                    <a:pt x="2923" y="3264"/>
                  </a:cubicBezTo>
                  <a:cubicBezTo>
                    <a:pt x="3044" y="3264"/>
                    <a:pt x="3169" y="3255"/>
                    <a:pt x="3302" y="3239"/>
                  </a:cubicBezTo>
                  <a:cubicBezTo>
                    <a:pt x="3569" y="3239"/>
                    <a:pt x="3803" y="3205"/>
                    <a:pt x="4070" y="3139"/>
                  </a:cubicBezTo>
                  <a:cubicBezTo>
                    <a:pt x="4337" y="3072"/>
                    <a:pt x="4570" y="2972"/>
                    <a:pt x="4837" y="2872"/>
                  </a:cubicBezTo>
                  <a:cubicBezTo>
                    <a:pt x="5037" y="2772"/>
                    <a:pt x="5271" y="2638"/>
                    <a:pt x="5471" y="2472"/>
                  </a:cubicBezTo>
                  <a:cubicBezTo>
                    <a:pt x="5671" y="2338"/>
                    <a:pt x="5838" y="2171"/>
                    <a:pt x="6004" y="1971"/>
                  </a:cubicBezTo>
                  <a:cubicBezTo>
                    <a:pt x="6138" y="1838"/>
                    <a:pt x="6271" y="1671"/>
                    <a:pt x="6371" y="1471"/>
                  </a:cubicBezTo>
                  <a:cubicBezTo>
                    <a:pt x="6471" y="1337"/>
                    <a:pt x="6571" y="1171"/>
                    <a:pt x="6638" y="1004"/>
                  </a:cubicBezTo>
                  <a:cubicBezTo>
                    <a:pt x="6705" y="870"/>
                    <a:pt x="6738" y="737"/>
                    <a:pt x="6772" y="637"/>
                  </a:cubicBezTo>
                  <a:cubicBezTo>
                    <a:pt x="6805" y="504"/>
                    <a:pt x="6838" y="403"/>
                    <a:pt x="6872" y="270"/>
                  </a:cubicBezTo>
                  <a:lnTo>
                    <a:pt x="6872" y="303"/>
                  </a:lnTo>
                  <a:cubicBezTo>
                    <a:pt x="6932" y="121"/>
                    <a:pt x="6785" y="1"/>
                    <a:pt x="6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5"/>
            <p:cNvSpPr/>
            <p:nvPr/>
          </p:nvSpPr>
          <p:spPr>
            <a:xfrm>
              <a:off x="1068078" y="648067"/>
              <a:ext cx="4157" cy="4157"/>
            </a:xfrm>
            <a:custGeom>
              <a:avLst/>
              <a:gdLst/>
              <a:ahLst/>
              <a:cxnLst/>
              <a:rect l="l" t="t" r="r" b="b"/>
              <a:pathLst>
                <a:path w="101" h="101" extrusionOk="0">
                  <a:moveTo>
                    <a:pt x="67" y="1"/>
                  </a:moveTo>
                  <a:cubicBezTo>
                    <a:pt x="0" y="1"/>
                    <a:pt x="0" y="68"/>
                    <a:pt x="67" y="101"/>
                  </a:cubicBezTo>
                  <a:cubicBezTo>
                    <a:pt x="100" y="68"/>
                    <a:pt x="100" y="1"/>
                    <a:pt x="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6" name="Google Shape;2336;p55"/>
          <p:cNvGrpSpPr/>
          <p:nvPr/>
        </p:nvGrpSpPr>
        <p:grpSpPr>
          <a:xfrm>
            <a:off x="7434775" y="539009"/>
            <a:ext cx="1225824" cy="1141693"/>
            <a:chOff x="7124839" y="734675"/>
            <a:chExt cx="1629002" cy="1517200"/>
          </a:xfrm>
        </p:grpSpPr>
        <p:sp>
          <p:nvSpPr>
            <p:cNvPr id="2337" name="Google Shape;2337;p55"/>
            <p:cNvSpPr/>
            <p:nvPr/>
          </p:nvSpPr>
          <p:spPr>
            <a:xfrm>
              <a:off x="7124850" y="734675"/>
              <a:ext cx="1628992" cy="1517200"/>
            </a:xfrm>
            <a:custGeom>
              <a:avLst/>
              <a:gdLst/>
              <a:ahLst/>
              <a:cxnLst/>
              <a:rect l="l" t="t" r="r" b="b"/>
              <a:pathLst>
                <a:path w="46134" h="42968" extrusionOk="0">
                  <a:moveTo>
                    <a:pt x="25896" y="1"/>
                  </a:moveTo>
                  <a:cubicBezTo>
                    <a:pt x="25804" y="1"/>
                    <a:pt x="25711" y="1"/>
                    <a:pt x="25619" y="3"/>
                  </a:cubicBezTo>
                  <a:cubicBezTo>
                    <a:pt x="17213" y="103"/>
                    <a:pt x="9307" y="4173"/>
                    <a:pt x="4370" y="10978"/>
                  </a:cubicBezTo>
                  <a:cubicBezTo>
                    <a:pt x="501" y="16281"/>
                    <a:pt x="0" y="23953"/>
                    <a:pt x="3002" y="31459"/>
                  </a:cubicBezTo>
                  <a:cubicBezTo>
                    <a:pt x="4070" y="34127"/>
                    <a:pt x="6305" y="38664"/>
                    <a:pt x="9474" y="39264"/>
                  </a:cubicBezTo>
                  <a:cubicBezTo>
                    <a:pt x="9674" y="39298"/>
                    <a:pt x="9907" y="39331"/>
                    <a:pt x="10108" y="39365"/>
                  </a:cubicBezTo>
                  <a:cubicBezTo>
                    <a:pt x="13236" y="41702"/>
                    <a:pt x="17047" y="42968"/>
                    <a:pt x="20963" y="42968"/>
                  </a:cubicBezTo>
                  <a:cubicBezTo>
                    <a:pt x="21014" y="42968"/>
                    <a:pt x="21064" y="42968"/>
                    <a:pt x="21115" y="42967"/>
                  </a:cubicBezTo>
                  <a:lnTo>
                    <a:pt x="21082" y="42967"/>
                  </a:lnTo>
                  <a:cubicBezTo>
                    <a:pt x="23651" y="42934"/>
                    <a:pt x="26186" y="42500"/>
                    <a:pt x="28587" y="41599"/>
                  </a:cubicBezTo>
                  <a:cubicBezTo>
                    <a:pt x="39829" y="37630"/>
                    <a:pt x="46133" y="27790"/>
                    <a:pt x="43798" y="18049"/>
                  </a:cubicBezTo>
                  <a:cubicBezTo>
                    <a:pt x="43898" y="13913"/>
                    <a:pt x="40863" y="4573"/>
                    <a:pt x="31556" y="1004"/>
                  </a:cubicBezTo>
                  <a:cubicBezTo>
                    <a:pt x="29741" y="335"/>
                    <a:pt x="27835" y="1"/>
                    <a:pt x="25896" y="1"/>
                  </a:cubicBezTo>
                  <a:close/>
                </a:path>
              </a:pathLst>
            </a:custGeom>
            <a:solidFill>
              <a:schemeClr val="accent4"/>
            </a:solidFill>
            <a:ln>
              <a:noFill/>
            </a:ln>
            <a:effectLst>
              <a:outerShdw dist="66675" dir="282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5"/>
            <p:cNvSpPr/>
            <p:nvPr/>
          </p:nvSpPr>
          <p:spPr>
            <a:xfrm>
              <a:off x="7688008" y="1250972"/>
              <a:ext cx="423593" cy="306385"/>
            </a:xfrm>
            <a:custGeom>
              <a:avLst/>
              <a:gdLst/>
              <a:ahLst/>
              <a:cxnLst/>
              <a:rect l="l" t="t" r="r" b="b"/>
              <a:pathLst>
                <a:path w="11742" h="8493" extrusionOk="0">
                  <a:moveTo>
                    <a:pt x="7261" y="1"/>
                  </a:moveTo>
                  <a:cubicBezTo>
                    <a:pt x="6359" y="1"/>
                    <a:pt x="5402" y="191"/>
                    <a:pt x="4470" y="587"/>
                  </a:cubicBezTo>
                  <a:cubicBezTo>
                    <a:pt x="1568" y="1855"/>
                    <a:pt x="0" y="4723"/>
                    <a:pt x="1001" y="6992"/>
                  </a:cubicBezTo>
                  <a:cubicBezTo>
                    <a:pt x="1268" y="7592"/>
                    <a:pt x="1668" y="8092"/>
                    <a:pt x="2202" y="8493"/>
                  </a:cubicBezTo>
                  <a:lnTo>
                    <a:pt x="2235" y="8459"/>
                  </a:lnTo>
                  <a:cubicBezTo>
                    <a:pt x="2235" y="8459"/>
                    <a:pt x="2602" y="4990"/>
                    <a:pt x="5371" y="3489"/>
                  </a:cubicBezTo>
                  <a:cubicBezTo>
                    <a:pt x="6801" y="2737"/>
                    <a:pt x="8045" y="2500"/>
                    <a:pt x="9044" y="2500"/>
                  </a:cubicBezTo>
                  <a:cubicBezTo>
                    <a:pt x="10748" y="2500"/>
                    <a:pt x="11742" y="3189"/>
                    <a:pt x="11742" y="3189"/>
                  </a:cubicBezTo>
                  <a:cubicBezTo>
                    <a:pt x="11709" y="2922"/>
                    <a:pt x="11608" y="2655"/>
                    <a:pt x="11508" y="2388"/>
                  </a:cubicBezTo>
                  <a:cubicBezTo>
                    <a:pt x="10829" y="849"/>
                    <a:pt x="9166" y="1"/>
                    <a:pt x="7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5"/>
            <p:cNvSpPr/>
            <p:nvPr/>
          </p:nvSpPr>
          <p:spPr>
            <a:xfrm>
              <a:off x="7508679" y="1382825"/>
              <a:ext cx="1132430" cy="767820"/>
            </a:xfrm>
            <a:custGeom>
              <a:avLst/>
              <a:gdLst/>
              <a:ahLst/>
              <a:cxnLst/>
              <a:rect l="l" t="t" r="r" b="b"/>
              <a:pathLst>
                <a:path w="31391" h="21284" extrusionOk="0">
                  <a:moveTo>
                    <a:pt x="29289" y="1"/>
                  </a:moveTo>
                  <a:cubicBezTo>
                    <a:pt x="29289" y="101"/>
                    <a:pt x="29255" y="201"/>
                    <a:pt x="29222" y="301"/>
                  </a:cubicBezTo>
                  <a:cubicBezTo>
                    <a:pt x="28521" y="2202"/>
                    <a:pt x="26987" y="1936"/>
                    <a:pt x="25452" y="2903"/>
                  </a:cubicBezTo>
                  <a:cubicBezTo>
                    <a:pt x="23885" y="3837"/>
                    <a:pt x="26853" y="7006"/>
                    <a:pt x="25553" y="8774"/>
                  </a:cubicBezTo>
                  <a:cubicBezTo>
                    <a:pt x="24252" y="10542"/>
                    <a:pt x="21550" y="9975"/>
                    <a:pt x="20149" y="10675"/>
                  </a:cubicBezTo>
                  <a:cubicBezTo>
                    <a:pt x="18714" y="11376"/>
                    <a:pt x="19548" y="14545"/>
                    <a:pt x="16946" y="16446"/>
                  </a:cubicBezTo>
                  <a:cubicBezTo>
                    <a:pt x="16415" y="16828"/>
                    <a:pt x="15918" y="16980"/>
                    <a:pt x="15453" y="16980"/>
                  </a:cubicBezTo>
                  <a:cubicBezTo>
                    <a:pt x="13643" y="16980"/>
                    <a:pt x="12318" y="14678"/>
                    <a:pt x="11309" y="14678"/>
                  </a:cubicBezTo>
                  <a:cubicBezTo>
                    <a:pt x="10008" y="14678"/>
                    <a:pt x="9174" y="17380"/>
                    <a:pt x="7273" y="18214"/>
                  </a:cubicBezTo>
                  <a:cubicBezTo>
                    <a:pt x="7101" y="18290"/>
                    <a:pt x="6934" y="18325"/>
                    <a:pt x="6771" y="18325"/>
                  </a:cubicBezTo>
                  <a:cubicBezTo>
                    <a:pt x="5153" y="18325"/>
                    <a:pt x="3927" y="14899"/>
                    <a:pt x="3170" y="14445"/>
                  </a:cubicBezTo>
                  <a:cubicBezTo>
                    <a:pt x="3128" y="14422"/>
                    <a:pt x="3085" y="14412"/>
                    <a:pt x="3042" y="14412"/>
                  </a:cubicBezTo>
                  <a:cubicBezTo>
                    <a:pt x="2373" y="14412"/>
                    <a:pt x="1599" y="16951"/>
                    <a:pt x="1" y="17547"/>
                  </a:cubicBezTo>
                  <a:cubicBezTo>
                    <a:pt x="332" y="17878"/>
                    <a:pt x="3816" y="21284"/>
                    <a:pt x="9917" y="21284"/>
                  </a:cubicBezTo>
                  <a:cubicBezTo>
                    <a:pt x="11804" y="21284"/>
                    <a:pt x="13941" y="20958"/>
                    <a:pt x="16313" y="20115"/>
                  </a:cubicBezTo>
                  <a:cubicBezTo>
                    <a:pt x="26787" y="16413"/>
                    <a:pt x="31390" y="7706"/>
                    <a:pt x="29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5"/>
            <p:cNvSpPr/>
            <p:nvPr/>
          </p:nvSpPr>
          <p:spPr>
            <a:xfrm>
              <a:off x="7124839" y="838998"/>
              <a:ext cx="1456095" cy="1204905"/>
            </a:xfrm>
            <a:custGeom>
              <a:avLst/>
              <a:gdLst/>
              <a:ahLst/>
              <a:cxnLst/>
              <a:rect l="l" t="t" r="r" b="b"/>
              <a:pathLst>
                <a:path w="40363" h="33400" extrusionOk="0">
                  <a:moveTo>
                    <a:pt x="22873" y="11406"/>
                  </a:moveTo>
                  <a:cubicBezTo>
                    <a:pt x="24778" y="11406"/>
                    <a:pt x="26440" y="12269"/>
                    <a:pt x="27119" y="13808"/>
                  </a:cubicBezTo>
                  <a:cubicBezTo>
                    <a:pt x="27219" y="14075"/>
                    <a:pt x="27320" y="14342"/>
                    <a:pt x="27353" y="14609"/>
                  </a:cubicBezTo>
                  <a:cubicBezTo>
                    <a:pt x="27753" y="16710"/>
                    <a:pt x="26219" y="19079"/>
                    <a:pt x="23650" y="20213"/>
                  </a:cubicBezTo>
                  <a:cubicBezTo>
                    <a:pt x="22717" y="20621"/>
                    <a:pt x="21765" y="20813"/>
                    <a:pt x="20866" y="20813"/>
                  </a:cubicBezTo>
                  <a:cubicBezTo>
                    <a:pt x="19708" y="20813"/>
                    <a:pt x="18639" y="20495"/>
                    <a:pt x="17813" y="19913"/>
                  </a:cubicBezTo>
                  <a:cubicBezTo>
                    <a:pt x="17279" y="19512"/>
                    <a:pt x="16879" y="19012"/>
                    <a:pt x="16612" y="18412"/>
                  </a:cubicBezTo>
                  <a:cubicBezTo>
                    <a:pt x="15611" y="16143"/>
                    <a:pt x="17179" y="13275"/>
                    <a:pt x="20081" y="12007"/>
                  </a:cubicBezTo>
                  <a:cubicBezTo>
                    <a:pt x="21014" y="11600"/>
                    <a:pt x="21971" y="11406"/>
                    <a:pt x="22873" y="11406"/>
                  </a:cubicBezTo>
                  <a:close/>
                  <a:moveTo>
                    <a:pt x="25115" y="1"/>
                  </a:moveTo>
                  <a:cubicBezTo>
                    <a:pt x="19259" y="1"/>
                    <a:pt x="11444" y="2782"/>
                    <a:pt x="6505" y="9605"/>
                  </a:cubicBezTo>
                  <a:cubicBezTo>
                    <a:pt x="0" y="18578"/>
                    <a:pt x="7072" y="32255"/>
                    <a:pt x="9574" y="32722"/>
                  </a:cubicBezTo>
                  <a:cubicBezTo>
                    <a:pt x="9685" y="32744"/>
                    <a:pt x="9803" y="32755"/>
                    <a:pt x="9924" y="32755"/>
                  </a:cubicBezTo>
                  <a:cubicBezTo>
                    <a:pt x="10167" y="32755"/>
                    <a:pt x="10419" y="32711"/>
                    <a:pt x="10641" y="32622"/>
                  </a:cubicBezTo>
                  <a:cubicBezTo>
                    <a:pt x="12231" y="32029"/>
                    <a:pt x="13005" y="29514"/>
                    <a:pt x="13698" y="29514"/>
                  </a:cubicBezTo>
                  <a:cubicBezTo>
                    <a:pt x="13747" y="29514"/>
                    <a:pt x="13795" y="29527"/>
                    <a:pt x="13843" y="29553"/>
                  </a:cubicBezTo>
                  <a:cubicBezTo>
                    <a:pt x="14571" y="29947"/>
                    <a:pt x="15822" y="33400"/>
                    <a:pt x="17446" y="33400"/>
                  </a:cubicBezTo>
                  <a:cubicBezTo>
                    <a:pt x="17609" y="33400"/>
                    <a:pt x="17776" y="33365"/>
                    <a:pt x="17946" y="33289"/>
                  </a:cubicBezTo>
                  <a:cubicBezTo>
                    <a:pt x="19848" y="32488"/>
                    <a:pt x="20648" y="29753"/>
                    <a:pt x="21949" y="29753"/>
                  </a:cubicBezTo>
                  <a:cubicBezTo>
                    <a:pt x="22982" y="29753"/>
                    <a:pt x="24310" y="32068"/>
                    <a:pt x="26116" y="32068"/>
                  </a:cubicBezTo>
                  <a:cubicBezTo>
                    <a:pt x="26584" y="32068"/>
                    <a:pt x="27084" y="31912"/>
                    <a:pt x="27620" y="31521"/>
                  </a:cubicBezTo>
                  <a:cubicBezTo>
                    <a:pt x="30222" y="29653"/>
                    <a:pt x="29388" y="26484"/>
                    <a:pt x="30789" y="25750"/>
                  </a:cubicBezTo>
                  <a:cubicBezTo>
                    <a:pt x="32223" y="25050"/>
                    <a:pt x="34925" y="25650"/>
                    <a:pt x="36226" y="23882"/>
                  </a:cubicBezTo>
                  <a:cubicBezTo>
                    <a:pt x="37527" y="22114"/>
                    <a:pt x="34591" y="18912"/>
                    <a:pt x="36126" y="17978"/>
                  </a:cubicBezTo>
                  <a:cubicBezTo>
                    <a:pt x="37627" y="17044"/>
                    <a:pt x="39161" y="17277"/>
                    <a:pt x="39862" y="15376"/>
                  </a:cubicBezTo>
                  <a:cubicBezTo>
                    <a:pt x="39895" y="15276"/>
                    <a:pt x="39929" y="15176"/>
                    <a:pt x="39929" y="15076"/>
                  </a:cubicBezTo>
                  <a:cubicBezTo>
                    <a:pt x="40362" y="12641"/>
                    <a:pt x="38061" y="3901"/>
                    <a:pt x="29855" y="766"/>
                  </a:cubicBezTo>
                  <a:cubicBezTo>
                    <a:pt x="28560" y="268"/>
                    <a:pt x="26932" y="1"/>
                    <a:pt x="251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5"/>
            <p:cNvSpPr/>
            <p:nvPr/>
          </p:nvSpPr>
          <p:spPr>
            <a:xfrm>
              <a:off x="7431694" y="1730153"/>
              <a:ext cx="49351" cy="103391"/>
            </a:xfrm>
            <a:custGeom>
              <a:avLst/>
              <a:gdLst/>
              <a:ahLst/>
              <a:cxnLst/>
              <a:rect l="l" t="t" r="r" b="b"/>
              <a:pathLst>
                <a:path w="1368" h="2866" extrusionOk="0">
                  <a:moveTo>
                    <a:pt x="374" y="0"/>
                  </a:moveTo>
                  <a:cubicBezTo>
                    <a:pt x="256" y="0"/>
                    <a:pt x="146" y="75"/>
                    <a:pt x="100" y="213"/>
                  </a:cubicBezTo>
                  <a:cubicBezTo>
                    <a:pt x="0" y="647"/>
                    <a:pt x="234" y="1014"/>
                    <a:pt x="367" y="1414"/>
                  </a:cubicBezTo>
                  <a:cubicBezTo>
                    <a:pt x="534" y="1881"/>
                    <a:pt x="701" y="2381"/>
                    <a:pt x="934" y="2815"/>
                  </a:cubicBezTo>
                  <a:cubicBezTo>
                    <a:pt x="951" y="2848"/>
                    <a:pt x="984" y="2865"/>
                    <a:pt x="1013" y="2865"/>
                  </a:cubicBezTo>
                  <a:cubicBezTo>
                    <a:pt x="1043" y="2865"/>
                    <a:pt x="1068" y="2848"/>
                    <a:pt x="1068" y="2815"/>
                  </a:cubicBezTo>
                  <a:cubicBezTo>
                    <a:pt x="1201" y="2081"/>
                    <a:pt x="1368" y="413"/>
                    <a:pt x="534" y="46"/>
                  </a:cubicBezTo>
                  <a:cubicBezTo>
                    <a:pt x="482" y="15"/>
                    <a:pt x="427" y="0"/>
                    <a:pt x="3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5"/>
            <p:cNvSpPr/>
            <p:nvPr/>
          </p:nvSpPr>
          <p:spPr>
            <a:xfrm>
              <a:off x="7555793" y="1607715"/>
              <a:ext cx="83838" cy="72799"/>
            </a:xfrm>
            <a:custGeom>
              <a:avLst/>
              <a:gdLst/>
              <a:ahLst/>
              <a:cxnLst/>
              <a:rect l="l" t="t" r="r" b="b"/>
              <a:pathLst>
                <a:path w="2324" h="2018" extrusionOk="0">
                  <a:moveTo>
                    <a:pt x="259" y="1"/>
                  </a:moveTo>
                  <a:cubicBezTo>
                    <a:pt x="110" y="1"/>
                    <a:pt x="1" y="181"/>
                    <a:pt x="63" y="305"/>
                  </a:cubicBezTo>
                  <a:cubicBezTo>
                    <a:pt x="296" y="672"/>
                    <a:pt x="563" y="972"/>
                    <a:pt x="863" y="1272"/>
                  </a:cubicBezTo>
                  <a:cubicBezTo>
                    <a:pt x="1130" y="1606"/>
                    <a:pt x="1497" y="1873"/>
                    <a:pt x="1897" y="2006"/>
                  </a:cubicBezTo>
                  <a:cubicBezTo>
                    <a:pt x="1925" y="2014"/>
                    <a:pt x="1952" y="2018"/>
                    <a:pt x="1978" y="2018"/>
                  </a:cubicBezTo>
                  <a:cubicBezTo>
                    <a:pt x="2174" y="2018"/>
                    <a:pt x="2323" y="1812"/>
                    <a:pt x="2264" y="1606"/>
                  </a:cubicBezTo>
                  <a:cubicBezTo>
                    <a:pt x="2131" y="1205"/>
                    <a:pt x="1864" y="872"/>
                    <a:pt x="1497" y="672"/>
                  </a:cubicBezTo>
                  <a:cubicBezTo>
                    <a:pt x="1130" y="372"/>
                    <a:pt x="730" y="171"/>
                    <a:pt x="296" y="5"/>
                  </a:cubicBezTo>
                  <a:cubicBezTo>
                    <a:pt x="284" y="2"/>
                    <a:pt x="271"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5"/>
            <p:cNvSpPr/>
            <p:nvPr/>
          </p:nvSpPr>
          <p:spPr>
            <a:xfrm>
              <a:off x="7458137" y="1473697"/>
              <a:ext cx="46970" cy="117352"/>
            </a:xfrm>
            <a:custGeom>
              <a:avLst/>
              <a:gdLst/>
              <a:ahLst/>
              <a:cxnLst/>
              <a:rect l="l" t="t" r="r" b="b"/>
              <a:pathLst>
                <a:path w="1302" h="3253" extrusionOk="0">
                  <a:moveTo>
                    <a:pt x="681" y="0"/>
                  </a:moveTo>
                  <a:cubicBezTo>
                    <a:pt x="576" y="0"/>
                    <a:pt x="468" y="50"/>
                    <a:pt x="401" y="150"/>
                  </a:cubicBezTo>
                  <a:cubicBezTo>
                    <a:pt x="68" y="684"/>
                    <a:pt x="168" y="1351"/>
                    <a:pt x="134" y="1952"/>
                  </a:cubicBezTo>
                  <a:cubicBezTo>
                    <a:pt x="101" y="2319"/>
                    <a:pt x="1" y="2919"/>
                    <a:pt x="234" y="3253"/>
                  </a:cubicBezTo>
                  <a:lnTo>
                    <a:pt x="301" y="3253"/>
                  </a:lnTo>
                  <a:cubicBezTo>
                    <a:pt x="701" y="3119"/>
                    <a:pt x="868" y="2419"/>
                    <a:pt x="968" y="2052"/>
                  </a:cubicBezTo>
                  <a:cubicBezTo>
                    <a:pt x="1102" y="1451"/>
                    <a:pt x="1302" y="717"/>
                    <a:pt x="935" y="150"/>
                  </a:cubicBezTo>
                  <a:cubicBezTo>
                    <a:pt x="885" y="50"/>
                    <a:pt x="785" y="0"/>
                    <a:pt x="6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5"/>
            <p:cNvSpPr/>
            <p:nvPr/>
          </p:nvSpPr>
          <p:spPr>
            <a:xfrm>
              <a:off x="7583318" y="1457320"/>
              <a:ext cx="61400" cy="41919"/>
            </a:xfrm>
            <a:custGeom>
              <a:avLst/>
              <a:gdLst/>
              <a:ahLst/>
              <a:cxnLst/>
              <a:rect l="l" t="t" r="r" b="b"/>
              <a:pathLst>
                <a:path w="1702" h="1162" extrusionOk="0">
                  <a:moveTo>
                    <a:pt x="308" y="0"/>
                  </a:moveTo>
                  <a:cubicBezTo>
                    <a:pt x="272" y="0"/>
                    <a:pt x="236" y="2"/>
                    <a:pt x="200" y="4"/>
                  </a:cubicBezTo>
                  <a:cubicBezTo>
                    <a:pt x="67" y="4"/>
                    <a:pt x="0" y="137"/>
                    <a:pt x="100" y="237"/>
                  </a:cubicBezTo>
                  <a:cubicBezTo>
                    <a:pt x="234" y="371"/>
                    <a:pt x="367" y="504"/>
                    <a:pt x="500" y="638"/>
                  </a:cubicBezTo>
                  <a:cubicBezTo>
                    <a:pt x="667" y="838"/>
                    <a:pt x="834" y="1005"/>
                    <a:pt x="1034" y="1105"/>
                  </a:cubicBezTo>
                  <a:cubicBezTo>
                    <a:pt x="1100" y="1144"/>
                    <a:pt x="1167" y="1162"/>
                    <a:pt x="1231" y="1162"/>
                  </a:cubicBezTo>
                  <a:cubicBezTo>
                    <a:pt x="1492" y="1162"/>
                    <a:pt x="1702" y="872"/>
                    <a:pt x="1568" y="604"/>
                  </a:cubicBezTo>
                  <a:cubicBezTo>
                    <a:pt x="1258" y="202"/>
                    <a:pt x="776" y="0"/>
                    <a:pt x="3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5"/>
            <p:cNvSpPr/>
            <p:nvPr/>
          </p:nvSpPr>
          <p:spPr>
            <a:xfrm>
              <a:off x="7497856" y="1266376"/>
              <a:ext cx="92713" cy="48341"/>
            </a:xfrm>
            <a:custGeom>
              <a:avLst/>
              <a:gdLst/>
              <a:ahLst/>
              <a:cxnLst/>
              <a:rect l="l" t="t" r="r" b="b"/>
              <a:pathLst>
                <a:path w="2570" h="1340" extrusionOk="0">
                  <a:moveTo>
                    <a:pt x="543" y="0"/>
                  </a:moveTo>
                  <a:cubicBezTo>
                    <a:pt x="418" y="0"/>
                    <a:pt x="293" y="9"/>
                    <a:pt x="168" y="27"/>
                  </a:cubicBezTo>
                  <a:cubicBezTo>
                    <a:pt x="67" y="60"/>
                    <a:pt x="1" y="193"/>
                    <a:pt x="67" y="293"/>
                  </a:cubicBezTo>
                  <a:cubicBezTo>
                    <a:pt x="234" y="660"/>
                    <a:pt x="735" y="794"/>
                    <a:pt x="1068" y="961"/>
                  </a:cubicBezTo>
                  <a:cubicBezTo>
                    <a:pt x="1365" y="1095"/>
                    <a:pt x="1727" y="1340"/>
                    <a:pt x="2085" y="1340"/>
                  </a:cubicBezTo>
                  <a:cubicBezTo>
                    <a:pt x="2169" y="1340"/>
                    <a:pt x="2253" y="1326"/>
                    <a:pt x="2336" y="1294"/>
                  </a:cubicBezTo>
                  <a:cubicBezTo>
                    <a:pt x="2503" y="1261"/>
                    <a:pt x="2569" y="1127"/>
                    <a:pt x="2569" y="961"/>
                  </a:cubicBezTo>
                  <a:cubicBezTo>
                    <a:pt x="2503" y="393"/>
                    <a:pt x="2036" y="293"/>
                    <a:pt x="1569" y="160"/>
                  </a:cubicBezTo>
                  <a:cubicBezTo>
                    <a:pt x="1227" y="62"/>
                    <a:pt x="885" y="0"/>
                    <a:pt x="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5"/>
            <p:cNvSpPr/>
            <p:nvPr/>
          </p:nvSpPr>
          <p:spPr>
            <a:xfrm>
              <a:off x="7701536" y="1118000"/>
              <a:ext cx="104257" cy="106133"/>
            </a:xfrm>
            <a:custGeom>
              <a:avLst/>
              <a:gdLst/>
              <a:ahLst/>
              <a:cxnLst/>
              <a:rect l="l" t="t" r="r" b="b"/>
              <a:pathLst>
                <a:path w="2890" h="2942" extrusionOk="0">
                  <a:moveTo>
                    <a:pt x="2535" y="1"/>
                  </a:moveTo>
                  <a:cubicBezTo>
                    <a:pt x="2522" y="1"/>
                    <a:pt x="2508" y="2"/>
                    <a:pt x="2494" y="3"/>
                  </a:cubicBezTo>
                  <a:cubicBezTo>
                    <a:pt x="1860" y="70"/>
                    <a:pt x="1527" y="537"/>
                    <a:pt x="1160" y="1004"/>
                  </a:cubicBezTo>
                  <a:cubicBezTo>
                    <a:pt x="826" y="1504"/>
                    <a:pt x="426" y="2005"/>
                    <a:pt x="126" y="2505"/>
                  </a:cubicBezTo>
                  <a:cubicBezTo>
                    <a:pt x="1" y="2723"/>
                    <a:pt x="168" y="2942"/>
                    <a:pt x="381" y="2942"/>
                  </a:cubicBezTo>
                  <a:cubicBezTo>
                    <a:pt x="396" y="2942"/>
                    <a:pt x="411" y="2941"/>
                    <a:pt x="426" y="2939"/>
                  </a:cubicBezTo>
                  <a:cubicBezTo>
                    <a:pt x="926" y="2705"/>
                    <a:pt x="1360" y="2338"/>
                    <a:pt x="1660" y="1905"/>
                  </a:cubicBezTo>
                  <a:cubicBezTo>
                    <a:pt x="2060" y="1471"/>
                    <a:pt x="2561" y="1071"/>
                    <a:pt x="2794" y="504"/>
                  </a:cubicBezTo>
                  <a:cubicBezTo>
                    <a:pt x="2889" y="313"/>
                    <a:pt x="2803" y="1"/>
                    <a:pt x="2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5"/>
            <p:cNvSpPr/>
            <p:nvPr/>
          </p:nvSpPr>
          <p:spPr>
            <a:xfrm>
              <a:off x="7943384" y="963095"/>
              <a:ext cx="106746" cy="120274"/>
            </a:xfrm>
            <a:custGeom>
              <a:avLst/>
              <a:gdLst/>
              <a:ahLst/>
              <a:cxnLst/>
              <a:rect l="l" t="t" r="r" b="b"/>
              <a:pathLst>
                <a:path w="2959" h="3334" extrusionOk="0">
                  <a:moveTo>
                    <a:pt x="2348" y="1"/>
                  </a:moveTo>
                  <a:cubicBezTo>
                    <a:pt x="2237" y="1"/>
                    <a:pt x="2123" y="48"/>
                    <a:pt x="2028" y="161"/>
                  </a:cubicBezTo>
                  <a:cubicBezTo>
                    <a:pt x="1294" y="995"/>
                    <a:pt x="660" y="1929"/>
                    <a:pt x="126" y="2930"/>
                  </a:cubicBezTo>
                  <a:cubicBezTo>
                    <a:pt x="0" y="3131"/>
                    <a:pt x="160" y="3333"/>
                    <a:pt x="346" y="3333"/>
                  </a:cubicBezTo>
                  <a:cubicBezTo>
                    <a:pt x="407" y="3333"/>
                    <a:pt x="470" y="3312"/>
                    <a:pt x="527" y="3263"/>
                  </a:cubicBezTo>
                  <a:cubicBezTo>
                    <a:pt x="1427" y="2563"/>
                    <a:pt x="2161" y="1695"/>
                    <a:pt x="2762" y="728"/>
                  </a:cubicBezTo>
                  <a:cubicBezTo>
                    <a:pt x="2959" y="383"/>
                    <a:pt x="2664" y="1"/>
                    <a:pt x="2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5"/>
            <p:cNvSpPr/>
            <p:nvPr/>
          </p:nvSpPr>
          <p:spPr>
            <a:xfrm>
              <a:off x="7826393" y="952562"/>
              <a:ext cx="71032" cy="72980"/>
            </a:xfrm>
            <a:custGeom>
              <a:avLst/>
              <a:gdLst/>
              <a:ahLst/>
              <a:cxnLst/>
              <a:rect l="l" t="t" r="r" b="b"/>
              <a:pathLst>
                <a:path w="1969" h="2023" extrusionOk="0">
                  <a:moveTo>
                    <a:pt x="319" y="0"/>
                  </a:moveTo>
                  <a:cubicBezTo>
                    <a:pt x="298" y="0"/>
                    <a:pt x="280" y="6"/>
                    <a:pt x="267" y="19"/>
                  </a:cubicBezTo>
                  <a:cubicBezTo>
                    <a:pt x="0" y="253"/>
                    <a:pt x="300" y="853"/>
                    <a:pt x="434" y="1087"/>
                  </a:cubicBezTo>
                  <a:cubicBezTo>
                    <a:pt x="661" y="1476"/>
                    <a:pt x="919" y="2022"/>
                    <a:pt x="1423" y="2022"/>
                  </a:cubicBezTo>
                  <a:cubicBezTo>
                    <a:pt x="1438" y="2022"/>
                    <a:pt x="1453" y="2022"/>
                    <a:pt x="1468" y="2021"/>
                  </a:cubicBezTo>
                  <a:cubicBezTo>
                    <a:pt x="1601" y="1987"/>
                    <a:pt x="1701" y="1921"/>
                    <a:pt x="1735" y="1787"/>
                  </a:cubicBezTo>
                  <a:cubicBezTo>
                    <a:pt x="1968" y="1254"/>
                    <a:pt x="1401" y="887"/>
                    <a:pt x="1068" y="586"/>
                  </a:cubicBezTo>
                  <a:cubicBezTo>
                    <a:pt x="978" y="496"/>
                    <a:pt x="508"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5"/>
            <p:cNvSpPr/>
            <p:nvPr/>
          </p:nvSpPr>
          <p:spPr>
            <a:xfrm>
              <a:off x="8159727" y="1126983"/>
              <a:ext cx="122186" cy="85426"/>
            </a:xfrm>
            <a:custGeom>
              <a:avLst/>
              <a:gdLst/>
              <a:ahLst/>
              <a:cxnLst/>
              <a:rect l="l" t="t" r="r" b="b"/>
              <a:pathLst>
                <a:path w="3387" h="2368" extrusionOk="0">
                  <a:moveTo>
                    <a:pt x="2605" y="0"/>
                  </a:moveTo>
                  <a:cubicBezTo>
                    <a:pt x="2531" y="0"/>
                    <a:pt x="2452" y="17"/>
                    <a:pt x="2369" y="54"/>
                  </a:cubicBezTo>
                  <a:cubicBezTo>
                    <a:pt x="1902" y="255"/>
                    <a:pt x="1501" y="555"/>
                    <a:pt x="1168" y="922"/>
                  </a:cubicBezTo>
                  <a:cubicBezTo>
                    <a:pt x="801" y="1255"/>
                    <a:pt x="434" y="1589"/>
                    <a:pt x="100" y="1956"/>
                  </a:cubicBezTo>
                  <a:cubicBezTo>
                    <a:pt x="0" y="2089"/>
                    <a:pt x="34" y="2289"/>
                    <a:pt x="200" y="2323"/>
                  </a:cubicBezTo>
                  <a:cubicBezTo>
                    <a:pt x="296" y="2354"/>
                    <a:pt x="391" y="2367"/>
                    <a:pt x="485" y="2367"/>
                  </a:cubicBezTo>
                  <a:cubicBezTo>
                    <a:pt x="1311" y="2367"/>
                    <a:pt x="2084" y="1298"/>
                    <a:pt x="2802" y="1089"/>
                  </a:cubicBezTo>
                  <a:cubicBezTo>
                    <a:pt x="3386" y="826"/>
                    <a:pt x="3127" y="0"/>
                    <a:pt x="26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5"/>
            <p:cNvSpPr/>
            <p:nvPr/>
          </p:nvSpPr>
          <p:spPr>
            <a:xfrm>
              <a:off x="8050203" y="1095093"/>
              <a:ext cx="38564" cy="86941"/>
            </a:xfrm>
            <a:custGeom>
              <a:avLst/>
              <a:gdLst/>
              <a:ahLst/>
              <a:cxnLst/>
              <a:rect l="l" t="t" r="r" b="b"/>
              <a:pathLst>
                <a:path w="1069" h="2410" extrusionOk="0">
                  <a:moveTo>
                    <a:pt x="643" y="1"/>
                  </a:moveTo>
                  <a:cubicBezTo>
                    <a:pt x="510" y="1"/>
                    <a:pt x="378" y="63"/>
                    <a:pt x="301" y="205"/>
                  </a:cubicBezTo>
                  <a:cubicBezTo>
                    <a:pt x="134" y="538"/>
                    <a:pt x="67" y="905"/>
                    <a:pt x="67" y="1272"/>
                  </a:cubicBezTo>
                  <a:cubicBezTo>
                    <a:pt x="1" y="1606"/>
                    <a:pt x="34" y="1973"/>
                    <a:pt x="134" y="2339"/>
                  </a:cubicBezTo>
                  <a:cubicBezTo>
                    <a:pt x="175" y="2381"/>
                    <a:pt x="242" y="2409"/>
                    <a:pt x="303" y="2409"/>
                  </a:cubicBezTo>
                  <a:cubicBezTo>
                    <a:pt x="340" y="2409"/>
                    <a:pt x="375" y="2398"/>
                    <a:pt x="401" y="2373"/>
                  </a:cubicBezTo>
                  <a:cubicBezTo>
                    <a:pt x="601" y="2106"/>
                    <a:pt x="735" y="1806"/>
                    <a:pt x="801" y="1506"/>
                  </a:cubicBezTo>
                  <a:cubicBezTo>
                    <a:pt x="935" y="1139"/>
                    <a:pt x="1035" y="772"/>
                    <a:pt x="1068" y="405"/>
                  </a:cubicBezTo>
                  <a:cubicBezTo>
                    <a:pt x="1068" y="159"/>
                    <a:pt x="854" y="1"/>
                    <a:pt x="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5"/>
            <p:cNvSpPr/>
            <p:nvPr/>
          </p:nvSpPr>
          <p:spPr>
            <a:xfrm>
              <a:off x="8197029" y="1431923"/>
              <a:ext cx="100505" cy="80231"/>
            </a:xfrm>
            <a:custGeom>
              <a:avLst/>
              <a:gdLst/>
              <a:ahLst/>
              <a:cxnLst/>
              <a:rect l="l" t="t" r="r" b="b"/>
              <a:pathLst>
                <a:path w="2786" h="2224" extrusionOk="0">
                  <a:moveTo>
                    <a:pt x="150" y="1"/>
                  </a:moveTo>
                  <a:cubicBezTo>
                    <a:pt x="50" y="1"/>
                    <a:pt x="0" y="88"/>
                    <a:pt x="0" y="174"/>
                  </a:cubicBezTo>
                  <a:cubicBezTo>
                    <a:pt x="100" y="641"/>
                    <a:pt x="567" y="975"/>
                    <a:pt x="901" y="1242"/>
                  </a:cubicBezTo>
                  <a:cubicBezTo>
                    <a:pt x="1268" y="1642"/>
                    <a:pt x="1701" y="1942"/>
                    <a:pt x="2135" y="2209"/>
                  </a:cubicBezTo>
                  <a:cubicBezTo>
                    <a:pt x="2175" y="2219"/>
                    <a:pt x="2214" y="2224"/>
                    <a:pt x="2251" y="2224"/>
                  </a:cubicBezTo>
                  <a:cubicBezTo>
                    <a:pt x="2585" y="2224"/>
                    <a:pt x="2786" y="1849"/>
                    <a:pt x="2635" y="1609"/>
                  </a:cubicBezTo>
                  <a:cubicBezTo>
                    <a:pt x="2402" y="1175"/>
                    <a:pt x="1902" y="941"/>
                    <a:pt x="1501" y="708"/>
                  </a:cubicBezTo>
                  <a:cubicBezTo>
                    <a:pt x="1101" y="408"/>
                    <a:pt x="667" y="174"/>
                    <a:pt x="200" y="7"/>
                  </a:cubicBezTo>
                  <a:cubicBezTo>
                    <a:pt x="183" y="3"/>
                    <a:pt x="166"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5"/>
            <p:cNvSpPr/>
            <p:nvPr/>
          </p:nvSpPr>
          <p:spPr>
            <a:xfrm>
              <a:off x="8293746" y="1271174"/>
              <a:ext cx="95851" cy="96068"/>
            </a:xfrm>
            <a:custGeom>
              <a:avLst/>
              <a:gdLst/>
              <a:ahLst/>
              <a:cxnLst/>
              <a:rect l="l" t="t" r="r" b="b"/>
              <a:pathLst>
                <a:path w="2657" h="2663" extrusionOk="0">
                  <a:moveTo>
                    <a:pt x="230" y="0"/>
                  </a:moveTo>
                  <a:cubicBezTo>
                    <a:pt x="101" y="0"/>
                    <a:pt x="0" y="158"/>
                    <a:pt x="55" y="294"/>
                  </a:cubicBezTo>
                  <a:cubicBezTo>
                    <a:pt x="321" y="761"/>
                    <a:pt x="588" y="1228"/>
                    <a:pt x="922" y="1628"/>
                  </a:cubicBezTo>
                  <a:cubicBezTo>
                    <a:pt x="1255" y="2062"/>
                    <a:pt x="1622" y="2629"/>
                    <a:pt x="2189" y="2662"/>
                  </a:cubicBezTo>
                  <a:cubicBezTo>
                    <a:pt x="2456" y="2662"/>
                    <a:pt x="2656" y="2395"/>
                    <a:pt x="2590" y="2128"/>
                  </a:cubicBezTo>
                  <a:cubicBezTo>
                    <a:pt x="2523" y="1628"/>
                    <a:pt x="1889" y="1295"/>
                    <a:pt x="1522" y="994"/>
                  </a:cubicBezTo>
                  <a:cubicBezTo>
                    <a:pt x="1155" y="627"/>
                    <a:pt x="755" y="327"/>
                    <a:pt x="321" y="27"/>
                  </a:cubicBezTo>
                  <a:cubicBezTo>
                    <a:pt x="290" y="8"/>
                    <a:pt x="259" y="0"/>
                    <a:pt x="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5"/>
            <p:cNvSpPr/>
            <p:nvPr/>
          </p:nvSpPr>
          <p:spPr>
            <a:xfrm>
              <a:off x="8369107" y="1135533"/>
              <a:ext cx="50577" cy="90151"/>
            </a:xfrm>
            <a:custGeom>
              <a:avLst/>
              <a:gdLst/>
              <a:ahLst/>
              <a:cxnLst/>
              <a:rect l="l" t="t" r="r" b="b"/>
              <a:pathLst>
                <a:path w="1402" h="2499" extrusionOk="0">
                  <a:moveTo>
                    <a:pt x="1124" y="0"/>
                  </a:moveTo>
                  <a:cubicBezTo>
                    <a:pt x="1095" y="0"/>
                    <a:pt x="1064" y="6"/>
                    <a:pt x="1034" y="18"/>
                  </a:cubicBezTo>
                  <a:cubicBezTo>
                    <a:pt x="200" y="151"/>
                    <a:pt x="0" y="1619"/>
                    <a:pt x="34" y="2286"/>
                  </a:cubicBezTo>
                  <a:cubicBezTo>
                    <a:pt x="57" y="2424"/>
                    <a:pt x="159" y="2499"/>
                    <a:pt x="264" y="2499"/>
                  </a:cubicBezTo>
                  <a:cubicBezTo>
                    <a:pt x="312" y="2499"/>
                    <a:pt x="359" y="2484"/>
                    <a:pt x="401" y="2453"/>
                  </a:cubicBezTo>
                  <a:cubicBezTo>
                    <a:pt x="667" y="2152"/>
                    <a:pt x="868" y="1819"/>
                    <a:pt x="1001" y="1419"/>
                  </a:cubicBezTo>
                  <a:cubicBezTo>
                    <a:pt x="1134" y="1052"/>
                    <a:pt x="1401" y="685"/>
                    <a:pt x="1368" y="251"/>
                  </a:cubicBezTo>
                  <a:cubicBezTo>
                    <a:pt x="1368" y="114"/>
                    <a:pt x="1256" y="0"/>
                    <a:pt x="1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5"/>
            <p:cNvSpPr/>
            <p:nvPr/>
          </p:nvSpPr>
          <p:spPr>
            <a:xfrm>
              <a:off x="8085124" y="1603747"/>
              <a:ext cx="109524" cy="65945"/>
            </a:xfrm>
            <a:custGeom>
              <a:avLst/>
              <a:gdLst/>
              <a:ahLst/>
              <a:cxnLst/>
              <a:rect l="l" t="t" r="r" b="b"/>
              <a:pathLst>
                <a:path w="3036" h="1828" extrusionOk="0">
                  <a:moveTo>
                    <a:pt x="547" y="0"/>
                  </a:moveTo>
                  <a:cubicBezTo>
                    <a:pt x="425" y="0"/>
                    <a:pt x="307" y="24"/>
                    <a:pt x="200" y="81"/>
                  </a:cubicBezTo>
                  <a:cubicBezTo>
                    <a:pt x="67" y="181"/>
                    <a:pt x="0" y="348"/>
                    <a:pt x="100" y="482"/>
                  </a:cubicBezTo>
                  <a:cubicBezTo>
                    <a:pt x="334" y="848"/>
                    <a:pt x="901" y="1082"/>
                    <a:pt x="1234" y="1315"/>
                  </a:cubicBezTo>
                  <a:cubicBezTo>
                    <a:pt x="1514" y="1494"/>
                    <a:pt x="2008" y="1827"/>
                    <a:pt x="2433" y="1827"/>
                  </a:cubicBezTo>
                  <a:cubicBezTo>
                    <a:pt x="2566" y="1827"/>
                    <a:pt x="2691" y="1795"/>
                    <a:pt x="2802" y="1716"/>
                  </a:cubicBezTo>
                  <a:cubicBezTo>
                    <a:pt x="2969" y="1616"/>
                    <a:pt x="3036" y="1449"/>
                    <a:pt x="3002" y="1249"/>
                  </a:cubicBezTo>
                  <a:cubicBezTo>
                    <a:pt x="2902" y="748"/>
                    <a:pt x="2102" y="482"/>
                    <a:pt x="1668" y="315"/>
                  </a:cubicBezTo>
                  <a:cubicBezTo>
                    <a:pt x="1341" y="214"/>
                    <a:pt x="921"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5"/>
            <p:cNvSpPr/>
            <p:nvPr/>
          </p:nvSpPr>
          <p:spPr>
            <a:xfrm>
              <a:off x="7846847" y="1699309"/>
              <a:ext cx="120382" cy="91775"/>
            </a:xfrm>
            <a:custGeom>
              <a:avLst/>
              <a:gdLst/>
              <a:ahLst/>
              <a:cxnLst/>
              <a:rect l="l" t="t" r="r" b="b"/>
              <a:pathLst>
                <a:path w="3337" h="2544" extrusionOk="0">
                  <a:moveTo>
                    <a:pt x="100" y="1"/>
                  </a:moveTo>
                  <a:cubicBezTo>
                    <a:pt x="34" y="1"/>
                    <a:pt x="0" y="67"/>
                    <a:pt x="0" y="134"/>
                  </a:cubicBezTo>
                  <a:cubicBezTo>
                    <a:pt x="134" y="735"/>
                    <a:pt x="801" y="1202"/>
                    <a:pt x="1268" y="1569"/>
                  </a:cubicBezTo>
                  <a:cubicBezTo>
                    <a:pt x="1679" y="1862"/>
                    <a:pt x="2271" y="2543"/>
                    <a:pt x="2839" y="2543"/>
                  </a:cubicBezTo>
                  <a:cubicBezTo>
                    <a:pt x="2916" y="2543"/>
                    <a:pt x="2993" y="2531"/>
                    <a:pt x="3069" y="2503"/>
                  </a:cubicBezTo>
                  <a:cubicBezTo>
                    <a:pt x="3203" y="2469"/>
                    <a:pt x="3303" y="2302"/>
                    <a:pt x="3336" y="2136"/>
                  </a:cubicBezTo>
                  <a:cubicBezTo>
                    <a:pt x="3303" y="1502"/>
                    <a:pt x="2469" y="1202"/>
                    <a:pt x="2002" y="901"/>
                  </a:cubicBezTo>
                  <a:cubicBezTo>
                    <a:pt x="1468" y="568"/>
                    <a:pt x="768" y="1"/>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5"/>
            <p:cNvSpPr/>
            <p:nvPr/>
          </p:nvSpPr>
          <p:spPr>
            <a:xfrm>
              <a:off x="7984185" y="1645918"/>
              <a:ext cx="50649" cy="58297"/>
            </a:xfrm>
            <a:custGeom>
              <a:avLst/>
              <a:gdLst/>
              <a:ahLst/>
              <a:cxnLst/>
              <a:rect l="l" t="t" r="r" b="b"/>
              <a:pathLst>
                <a:path w="1404" h="1616" extrusionOk="0">
                  <a:moveTo>
                    <a:pt x="807" y="0"/>
                  </a:moveTo>
                  <a:cubicBezTo>
                    <a:pt x="700" y="0"/>
                    <a:pt x="590" y="44"/>
                    <a:pt x="496" y="146"/>
                  </a:cubicBezTo>
                  <a:cubicBezTo>
                    <a:pt x="296" y="413"/>
                    <a:pt x="163" y="714"/>
                    <a:pt x="96" y="1047"/>
                  </a:cubicBezTo>
                  <a:cubicBezTo>
                    <a:pt x="64" y="1144"/>
                    <a:pt x="0" y="1616"/>
                    <a:pt x="208" y="1616"/>
                  </a:cubicBezTo>
                  <a:cubicBezTo>
                    <a:pt x="215" y="1616"/>
                    <a:pt x="222" y="1615"/>
                    <a:pt x="230" y="1614"/>
                  </a:cubicBezTo>
                  <a:cubicBezTo>
                    <a:pt x="463" y="1614"/>
                    <a:pt x="563" y="1414"/>
                    <a:pt x="697" y="1281"/>
                  </a:cubicBezTo>
                  <a:cubicBezTo>
                    <a:pt x="897" y="1114"/>
                    <a:pt x="1063" y="914"/>
                    <a:pt x="1230" y="714"/>
                  </a:cubicBezTo>
                  <a:cubicBezTo>
                    <a:pt x="1404" y="366"/>
                    <a:pt x="1116" y="0"/>
                    <a:pt x="8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5"/>
            <p:cNvSpPr/>
            <p:nvPr/>
          </p:nvSpPr>
          <p:spPr>
            <a:xfrm>
              <a:off x="7668744" y="1741300"/>
              <a:ext cx="89719" cy="77922"/>
            </a:xfrm>
            <a:custGeom>
              <a:avLst/>
              <a:gdLst/>
              <a:ahLst/>
              <a:cxnLst/>
              <a:rect l="l" t="t" r="r" b="b"/>
              <a:pathLst>
                <a:path w="2487" h="2160" extrusionOk="0">
                  <a:moveTo>
                    <a:pt x="1757" y="0"/>
                  </a:moveTo>
                  <a:cubicBezTo>
                    <a:pt x="1664" y="0"/>
                    <a:pt x="1566" y="22"/>
                    <a:pt x="1468" y="71"/>
                  </a:cubicBezTo>
                  <a:cubicBezTo>
                    <a:pt x="1168" y="304"/>
                    <a:pt x="934" y="571"/>
                    <a:pt x="734" y="905"/>
                  </a:cubicBezTo>
                  <a:cubicBezTo>
                    <a:pt x="568" y="1138"/>
                    <a:pt x="367" y="1405"/>
                    <a:pt x="167" y="1605"/>
                  </a:cubicBezTo>
                  <a:cubicBezTo>
                    <a:pt x="0" y="1772"/>
                    <a:pt x="67" y="2072"/>
                    <a:pt x="301" y="2139"/>
                  </a:cubicBezTo>
                  <a:cubicBezTo>
                    <a:pt x="374" y="2152"/>
                    <a:pt x="447" y="2159"/>
                    <a:pt x="520" y="2159"/>
                  </a:cubicBezTo>
                  <a:cubicBezTo>
                    <a:pt x="810" y="2159"/>
                    <a:pt x="1088" y="2052"/>
                    <a:pt x="1301" y="1839"/>
                  </a:cubicBezTo>
                  <a:cubicBezTo>
                    <a:pt x="1702" y="1605"/>
                    <a:pt x="2035" y="1272"/>
                    <a:pt x="2269" y="872"/>
                  </a:cubicBezTo>
                  <a:cubicBezTo>
                    <a:pt x="2487" y="436"/>
                    <a:pt x="2171"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5"/>
            <p:cNvSpPr/>
            <p:nvPr/>
          </p:nvSpPr>
          <p:spPr>
            <a:xfrm>
              <a:off x="7745765" y="1866371"/>
              <a:ext cx="46970" cy="69228"/>
            </a:xfrm>
            <a:custGeom>
              <a:avLst/>
              <a:gdLst/>
              <a:ahLst/>
              <a:cxnLst/>
              <a:rect l="l" t="t" r="r" b="b"/>
              <a:pathLst>
                <a:path w="1302" h="1919" extrusionOk="0">
                  <a:moveTo>
                    <a:pt x="484" y="0"/>
                  </a:moveTo>
                  <a:cubicBezTo>
                    <a:pt x="457" y="0"/>
                    <a:pt x="429" y="2"/>
                    <a:pt x="401" y="6"/>
                  </a:cubicBezTo>
                  <a:cubicBezTo>
                    <a:pt x="0" y="73"/>
                    <a:pt x="34" y="674"/>
                    <a:pt x="67" y="940"/>
                  </a:cubicBezTo>
                  <a:cubicBezTo>
                    <a:pt x="134" y="1107"/>
                    <a:pt x="200" y="1307"/>
                    <a:pt x="301" y="1474"/>
                  </a:cubicBezTo>
                  <a:cubicBezTo>
                    <a:pt x="367" y="1641"/>
                    <a:pt x="467" y="1774"/>
                    <a:pt x="601" y="1874"/>
                  </a:cubicBezTo>
                  <a:cubicBezTo>
                    <a:pt x="656" y="1902"/>
                    <a:pt x="717" y="1918"/>
                    <a:pt x="779" y="1918"/>
                  </a:cubicBezTo>
                  <a:cubicBezTo>
                    <a:pt x="867" y="1918"/>
                    <a:pt x="956" y="1886"/>
                    <a:pt x="1034" y="1808"/>
                  </a:cubicBezTo>
                  <a:cubicBezTo>
                    <a:pt x="1301" y="1608"/>
                    <a:pt x="1235" y="1141"/>
                    <a:pt x="1201" y="840"/>
                  </a:cubicBezTo>
                  <a:cubicBezTo>
                    <a:pt x="1170" y="465"/>
                    <a:pt x="903" y="0"/>
                    <a:pt x="4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5"/>
            <p:cNvSpPr/>
            <p:nvPr/>
          </p:nvSpPr>
          <p:spPr>
            <a:xfrm>
              <a:off x="7572460" y="1102452"/>
              <a:ext cx="67280" cy="58261"/>
            </a:xfrm>
            <a:custGeom>
              <a:avLst/>
              <a:gdLst/>
              <a:ahLst/>
              <a:cxnLst/>
              <a:rect l="l" t="t" r="r" b="b"/>
              <a:pathLst>
                <a:path w="1865" h="1615" extrusionOk="0">
                  <a:moveTo>
                    <a:pt x="101" y="1"/>
                  </a:moveTo>
                  <a:cubicBezTo>
                    <a:pt x="68" y="1"/>
                    <a:pt x="1" y="67"/>
                    <a:pt x="34" y="101"/>
                  </a:cubicBezTo>
                  <a:cubicBezTo>
                    <a:pt x="234" y="368"/>
                    <a:pt x="401" y="634"/>
                    <a:pt x="568" y="935"/>
                  </a:cubicBezTo>
                  <a:cubicBezTo>
                    <a:pt x="801" y="1268"/>
                    <a:pt x="1135" y="1502"/>
                    <a:pt x="1502" y="1602"/>
                  </a:cubicBezTo>
                  <a:cubicBezTo>
                    <a:pt x="1533" y="1611"/>
                    <a:pt x="1563" y="1615"/>
                    <a:pt x="1590" y="1615"/>
                  </a:cubicBezTo>
                  <a:cubicBezTo>
                    <a:pt x="1768" y="1615"/>
                    <a:pt x="1864" y="1442"/>
                    <a:pt x="1836" y="1268"/>
                  </a:cubicBezTo>
                  <a:cubicBezTo>
                    <a:pt x="1769" y="868"/>
                    <a:pt x="1535" y="534"/>
                    <a:pt x="1168" y="334"/>
                  </a:cubicBezTo>
                  <a:cubicBezTo>
                    <a:pt x="835" y="167"/>
                    <a:pt x="468" y="67"/>
                    <a:pt x="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5"/>
            <p:cNvSpPr/>
            <p:nvPr/>
          </p:nvSpPr>
          <p:spPr>
            <a:xfrm>
              <a:off x="7322170" y="1358619"/>
              <a:ext cx="78066" cy="49783"/>
            </a:xfrm>
            <a:custGeom>
              <a:avLst/>
              <a:gdLst/>
              <a:ahLst/>
              <a:cxnLst/>
              <a:rect l="l" t="t" r="r" b="b"/>
              <a:pathLst>
                <a:path w="2164" h="1380" extrusionOk="0">
                  <a:moveTo>
                    <a:pt x="1911" y="0"/>
                  </a:moveTo>
                  <a:cubicBezTo>
                    <a:pt x="1897" y="0"/>
                    <a:pt x="1883" y="2"/>
                    <a:pt x="1869" y="5"/>
                  </a:cubicBezTo>
                  <a:cubicBezTo>
                    <a:pt x="1101" y="138"/>
                    <a:pt x="734" y="872"/>
                    <a:pt x="67" y="1239"/>
                  </a:cubicBezTo>
                  <a:cubicBezTo>
                    <a:pt x="1" y="1272"/>
                    <a:pt x="34" y="1372"/>
                    <a:pt x="134" y="1372"/>
                  </a:cubicBezTo>
                  <a:cubicBezTo>
                    <a:pt x="188" y="1377"/>
                    <a:pt x="242" y="1379"/>
                    <a:pt x="296" y="1379"/>
                  </a:cubicBezTo>
                  <a:cubicBezTo>
                    <a:pt x="1037" y="1379"/>
                    <a:pt x="1729" y="958"/>
                    <a:pt x="2102" y="305"/>
                  </a:cubicBezTo>
                  <a:cubicBezTo>
                    <a:pt x="2163" y="153"/>
                    <a:pt x="2057" y="0"/>
                    <a:pt x="19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5"/>
            <p:cNvSpPr/>
            <p:nvPr/>
          </p:nvSpPr>
          <p:spPr>
            <a:xfrm>
              <a:off x="8039380" y="1863666"/>
              <a:ext cx="56602" cy="67208"/>
            </a:xfrm>
            <a:custGeom>
              <a:avLst/>
              <a:gdLst/>
              <a:ahLst/>
              <a:cxnLst/>
              <a:rect l="l" t="t" r="r" b="b"/>
              <a:pathLst>
                <a:path w="1569" h="1863" extrusionOk="0">
                  <a:moveTo>
                    <a:pt x="586" y="0"/>
                  </a:moveTo>
                  <a:cubicBezTo>
                    <a:pt x="547" y="0"/>
                    <a:pt x="507" y="5"/>
                    <a:pt x="467" y="15"/>
                  </a:cubicBezTo>
                  <a:cubicBezTo>
                    <a:pt x="134" y="115"/>
                    <a:pt x="0" y="482"/>
                    <a:pt x="167" y="749"/>
                  </a:cubicBezTo>
                  <a:cubicBezTo>
                    <a:pt x="334" y="1149"/>
                    <a:pt x="568" y="1783"/>
                    <a:pt x="1035" y="1849"/>
                  </a:cubicBezTo>
                  <a:cubicBezTo>
                    <a:pt x="1074" y="1858"/>
                    <a:pt x="1112" y="1862"/>
                    <a:pt x="1149" y="1862"/>
                  </a:cubicBezTo>
                  <a:cubicBezTo>
                    <a:pt x="1392" y="1862"/>
                    <a:pt x="1568" y="1681"/>
                    <a:pt x="1568" y="1449"/>
                  </a:cubicBezTo>
                  <a:cubicBezTo>
                    <a:pt x="1535" y="1216"/>
                    <a:pt x="1435" y="1015"/>
                    <a:pt x="1301" y="849"/>
                  </a:cubicBezTo>
                  <a:cubicBezTo>
                    <a:pt x="1201" y="715"/>
                    <a:pt x="1135" y="548"/>
                    <a:pt x="1068" y="382"/>
                  </a:cubicBezTo>
                  <a:cubicBezTo>
                    <a:pt x="1011" y="155"/>
                    <a:pt x="810" y="0"/>
                    <a:pt x="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2" name="Google Shape;2362;p55"/>
          <p:cNvCxnSpPr/>
          <p:nvPr/>
        </p:nvCxnSpPr>
        <p:spPr>
          <a:xfrm>
            <a:off x="4572000" y="1560788"/>
            <a:ext cx="0" cy="2830200"/>
          </a:xfrm>
          <a:prstGeom prst="straightConnector1">
            <a:avLst/>
          </a:prstGeom>
          <a:noFill/>
          <a:ln w="19050" cap="flat" cmpd="sng">
            <a:solidFill>
              <a:schemeClr val="dk1"/>
            </a:solidFill>
            <a:prstDash val="dash"/>
            <a:round/>
            <a:headEnd type="none" w="med" len="med"/>
            <a:tailEnd type="none" w="med" len="med"/>
          </a:ln>
        </p:spPr>
      </p:cxnSp>
      <p:grpSp>
        <p:nvGrpSpPr>
          <p:cNvPr id="2363" name="Google Shape;2363;p55"/>
          <p:cNvGrpSpPr/>
          <p:nvPr/>
        </p:nvGrpSpPr>
        <p:grpSpPr>
          <a:xfrm rot="852999">
            <a:off x="-759462" y="4006978"/>
            <a:ext cx="1653843" cy="539965"/>
            <a:chOff x="2564525" y="5223525"/>
            <a:chExt cx="2556110" cy="834547"/>
          </a:xfrm>
        </p:grpSpPr>
        <p:sp>
          <p:nvSpPr>
            <p:cNvPr id="2364" name="Google Shape;2364;p55"/>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5"/>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5"/>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5"/>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5"/>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5"/>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5"/>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5"/>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5"/>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5"/>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4" name="Google Shape;2374;p55"/>
          <p:cNvGrpSpPr/>
          <p:nvPr/>
        </p:nvGrpSpPr>
        <p:grpSpPr>
          <a:xfrm rot="-753422">
            <a:off x="8334649" y="3032511"/>
            <a:ext cx="1719312" cy="916180"/>
            <a:chOff x="7463504" y="3075665"/>
            <a:chExt cx="2603050" cy="1387103"/>
          </a:xfrm>
        </p:grpSpPr>
        <p:sp>
          <p:nvSpPr>
            <p:cNvPr id="2375" name="Google Shape;2375;p55"/>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5"/>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5"/>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5"/>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5"/>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5"/>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5"/>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5"/>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5"/>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5"/>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5"/>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5"/>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5"/>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5"/>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5"/>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5"/>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5"/>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5"/>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5"/>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5"/>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5"/>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5"/>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5"/>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5"/>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5"/>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5"/>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5"/>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5"/>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5"/>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5"/>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5"/>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5"/>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5"/>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https://lh6.googleusercontent.com/kZ79kCUi5S5-X_HzzrGS2MsvBImNSE0gGYaxyCdHdMmbMBt6dd_wLXx20t-bgbxkyFu27SxSdjVaPTKqVOXvFT4YEUpnYl0FyozRF65PZ-9wkPUhRxL8C_6twAf5o8eqHoFar1c_QnWwfRo9hqc"/>
          <p:cNvPicPr>
            <a:picLocks noChangeAspect="1" noChangeArrowheads="1"/>
          </p:cNvPicPr>
          <p:nvPr/>
        </p:nvPicPr>
        <p:blipFill rotWithShape="1">
          <a:blip r:embed="rId3">
            <a:extLst>
              <a:ext uri="{28A0092B-C50C-407E-A947-70E740481C1C}">
                <a14:useLocalDpi xmlns:a14="http://schemas.microsoft.com/office/drawing/2010/main" val="0"/>
              </a:ext>
            </a:extLst>
          </a:blip>
          <a:srcRect r="65123" b="3924"/>
          <a:stretch/>
        </p:blipFill>
        <p:spPr bwMode="auto">
          <a:xfrm>
            <a:off x="1890617" y="1876001"/>
            <a:ext cx="1883560" cy="3752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V6vf4GoZlp52fY3R1qQrXIoPBGPWLYuPdoleWEzcZkBxLB9KtcBRoIVesXD4xlxZWLCPxNY1RJhOxvqeOVW1ZyuXXJQtLpkJWYI-syVPAxcIiI1obC1yY1VcNzNxODgUmF8dwb7gEidppTM4rJ0"/>
          <p:cNvPicPr>
            <a:picLocks noChangeAspect="1" noChangeArrowheads="1"/>
          </p:cNvPicPr>
          <p:nvPr/>
        </p:nvPicPr>
        <p:blipFill rotWithShape="1">
          <a:blip r:embed="rId4">
            <a:extLst>
              <a:ext uri="{28A0092B-C50C-407E-A947-70E740481C1C}">
                <a14:useLocalDpi xmlns:a14="http://schemas.microsoft.com/office/drawing/2010/main" val="0"/>
              </a:ext>
            </a:extLst>
          </a:blip>
          <a:srcRect r="50856"/>
          <a:stretch/>
        </p:blipFill>
        <p:spPr bwMode="auto">
          <a:xfrm>
            <a:off x="1505336" y="2614146"/>
            <a:ext cx="2654122" cy="9429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3.googleusercontent.com/Fh5BNazY5TEDiA11K2Xmlv18udF0y9H7KhI9lA6yXnbQlVyzESqXwrrykzMbO0UIawRTIFWiCi9KUXU8Vq8ccyUV4iXYwDXfspQ7rzs9HfH0ZUwtEyjBPI0GIjSlRUJZJ6Q6f8XlHqqEcJgwqss"/>
          <p:cNvPicPr>
            <a:picLocks noChangeAspect="1" noChangeArrowheads="1"/>
          </p:cNvPicPr>
          <p:nvPr/>
        </p:nvPicPr>
        <p:blipFill rotWithShape="1">
          <a:blip r:embed="rId5">
            <a:extLst>
              <a:ext uri="{28A0092B-C50C-407E-A947-70E740481C1C}">
                <a14:useLocalDpi xmlns:a14="http://schemas.microsoft.com/office/drawing/2010/main" val="0"/>
              </a:ext>
            </a:extLst>
          </a:blip>
          <a:srcRect r="17373"/>
          <a:stretch/>
        </p:blipFill>
        <p:spPr bwMode="auto">
          <a:xfrm>
            <a:off x="4761290" y="1853285"/>
            <a:ext cx="4059524" cy="18456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Pretty Aesthetic Notes for School by Slidesgo">
  <a:themeElements>
    <a:clrScheme name="Simple Light">
      <a:dk1>
        <a:srgbClr val="000000"/>
      </a:dk1>
      <a:lt1>
        <a:srgbClr val="ECECEC"/>
      </a:lt1>
      <a:dk2>
        <a:srgbClr val="FFDBDE"/>
      </a:dk2>
      <a:lt2>
        <a:srgbClr val="AEC6CF"/>
      </a:lt2>
      <a:accent1>
        <a:srgbClr val="FECBA7"/>
      </a:accent1>
      <a:accent2>
        <a:srgbClr val="FEB7C0"/>
      </a:accent2>
      <a:accent3>
        <a:srgbClr val="6B9BAD"/>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767</Words>
  <Application>Microsoft Office PowerPoint</Application>
  <PresentationFormat>On-screen Show (16:9)</PresentationFormat>
  <Paragraphs>54</Paragraphs>
  <Slides>23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Anaheim</vt:lpstr>
      <vt:lpstr>Arial</vt:lpstr>
      <vt:lpstr>Roboto Condensed Light</vt:lpstr>
      <vt:lpstr>Wingdings</vt:lpstr>
      <vt:lpstr>Dancing Script</vt:lpstr>
      <vt:lpstr>Delius Swash Caps</vt:lpstr>
      <vt:lpstr>Times New Roman</vt:lpstr>
      <vt:lpstr>Pretty Aesthetic Notes for School by Slidesgo</vt:lpstr>
      <vt:lpstr>TUGAS BESAR ALGORITMA DAN PEMROGRAMAN CASE 2</vt:lpstr>
      <vt:lpstr>Pengertian stack, queue, linked list, dan OOP</vt:lpstr>
      <vt:lpstr>Prinsip pada OOP</vt:lpstr>
      <vt:lpstr>PowerPoint Presentation</vt:lpstr>
      <vt:lpstr>Kelebihan OOP</vt:lpstr>
      <vt:lpstr>Kekurangan OOP</vt:lpstr>
      <vt:lpstr>Case 2</vt:lpstr>
      <vt:lpstr>PowerPoint Presentation</vt:lpstr>
      <vt:lpstr>Kode Program</vt:lpstr>
      <vt:lpstr>PowerPoint Presentation</vt:lpstr>
      <vt:lpstr>PowerPoint Presentation</vt:lpstr>
      <vt:lpstr>PowerPoint Presentation</vt:lpstr>
      <vt:lpstr>PowerPoint Presentation</vt:lpstr>
      <vt:lpstr>OUTPUT</vt:lpstr>
      <vt:lpstr>PowerPoint Presentation</vt:lpstr>
      <vt:lpstr>PowerPoint Presentation</vt:lpstr>
      <vt:lpstr>PowerPoint Presentation</vt:lpstr>
      <vt:lpstr>PowerPoint Presentation</vt:lpstr>
      <vt:lpstr>PowerPoint Presentation</vt:lpstr>
      <vt:lpstr>PowerPoint Presentation</vt:lpstr>
      <vt:lpstr>Kesimpulan</vt:lpstr>
      <vt:lpstr>PowerPoint Presentation</vt:lpstr>
      <vt:lpstr>Our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BESAR ALGORITMA DAN PEMROGRAMAN CASE 2</dc:title>
  <cp:lastModifiedBy>Rendika Nurhartanto Suharto</cp:lastModifiedBy>
  <cp:revision>14</cp:revision>
  <dcterms:modified xsi:type="dcterms:W3CDTF">2022-07-12T15:55:35Z</dcterms:modified>
</cp:coreProperties>
</file>