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74" r:id="rId10"/>
    <p:sldId id="265" r:id="rId11"/>
    <p:sldId id="273" r:id="rId12"/>
    <p:sldId id="266" r:id="rId13"/>
    <p:sldId id="277" r:id="rId14"/>
    <p:sldId id="276" r:id="rId15"/>
    <p:sldId id="275" r:id="rId16"/>
    <p:sldId id="267" r:id="rId17"/>
    <p:sldId id="271" r:id="rId18"/>
    <p:sldId id="272" r:id="rId19"/>
    <p:sldId id="278" r:id="rId20"/>
    <p:sldId id="268" r:id="rId21"/>
    <p:sldId id="279" r:id="rId22"/>
    <p:sldId id="280" r:id="rId23"/>
    <p:sldId id="269" r:id="rId24"/>
    <p:sldId id="281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4819-728F-480F-A909-E4598EC9144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6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@markrendle</a:t>
            </a:r>
          </a:p>
        </p:txBody>
      </p:sp>
    </p:spTree>
    <p:extLst>
      <p:ext uri="{BB962C8B-B14F-4D97-AF65-F5344CB8AC3E}">
        <p14:creationId xmlns:p14="http://schemas.microsoft.com/office/powerpoint/2010/main" val="6145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A29E-F7CB-8F90-FB6C-97500FB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0BB5-4BC2-DB44-7F24-D05A6685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0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5000D-954B-BB73-21C5-D7B483B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8" y="0"/>
            <a:ext cx="110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9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2884-4ED8-201A-D2EB-02390A12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1" y="0"/>
            <a:ext cx="561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3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228F3-B4C8-89EB-B57C-48B9E38A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8" y="0"/>
            <a:ext cx="860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97-D92A-5587-514A-AE6EA1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869B-2C74-3285-8002-08C7D0ADF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E5F-D66B-7876-C363-1BA90D8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D6-83A8-7AFF-1C05-0AA103E9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schemas</a:t>
            </a:r>
          </a:p>
          <a:p>
            <a:r>
              <a:rPr lang="en-GB" dirty="0"/>
              <a:t>responses</a:t>
            </a:r>
          </a:p>
          <a:p>
            <a:r>
              <a:rPr lang="en-GB" dirty="0" err="1"/>
              <a:t>requestBodies</a:t>
            </a:r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headers</a:t>
            </a:r>
          </a:p>
          <a:p>
            <a:r>
              <a:rPr lang="en-GB" dirty="0" err="1"/>
              <a:t>securitySchemes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links</a:t>
            </a:r>
          </a:p>
          <a:p>
            <a:r>
              <a:rPr lang="en-GB" dirty="0" err="1"/>
              <a:t>callbacks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8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4A2-9E9A-E136-741D-D279A3B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FE1B1-663B-B811-1BE5-12F92073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18" y="1825625"/>
            <a:ext cx="5723764" cy="4351338"/>
          </a:xfrm>
        </p:spPr>
      </p:pic>
    </p:spTree>
    <p:extLst>
      <p:ext uri="{BB962C8B-B14F-4D97-AF65-F5344CB8AC3E}">
        <p14:creationId xmlns:p14="http://schemas.microsoft.com/office/powerpoint/2010/main" val="83646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76D03-CD9F-73CD-7024-A758CDF0D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81" y="0"/>
            <a:ext cx="902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7EE2-72E8-3CCF-1062-9466CACB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Swashbuckle</a:t>
            </a:r>
            <a:endParaRPr lang="en-GB" dirty="0"/>
          </a:p>
          <a:p>
            <a:r>
              <a:rPr lang="en-GB" dirty="0" err="1"/>
              <a:t>NSwag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9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6BFD-B42C-E42B-054B-EFA0989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6758-E10D-5B4C-E3F3-303B0E76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4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59F-EB23-263C-3E56-239970E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F97D-980C-E664-2A4B-36416853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application/</a:t>
            </a:r>
            <a:r>
              <a:rPr lang="en-GB" dirty="0" err="1"/>
              <a:t>problem+json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4E502-0D80-4E4E-F557-409FB42B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25" y="0"/>
            <a:ext cx="699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C0B-A3CD-B223-512D-74AAB33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435-0E9A-06CE-2486-38134A2A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GB" dirty="0"/>
              <a:t>Swagger UI</a:t>
            </a:r>
          </a:p>
          <a:p>
            <a:pPr>
              <a:spcBef>
                <a:spcPts val="3600"/>
              </a:spcBef>
            </a:pPr>
            <a:r>
              <a:rPr lang="en-GB" dirty="0" err="1"/>
              <a:t>Redoc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Redocly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600"/>
              </a:spcBef>
            </a:pPr>
            <a:r>
              <a:rPr lang="en-GB" dirty="0"/>
              <a:t>Widdershins + </a:t>
            </a:r>
            <a:r>
              <a:rPr lang="en-GB" dirty="0" err="1"/>
              <a:t>Reslate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Mermade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/widdershins</a:t>
            </a:r>
            <a:endParaRPr lang="en-GB" sz="1600" dirty="0"/>
          </a:p>
          <a:p>
            <a:pPr>
              <a:spcBef>
                <a:spcPts val="3600"/>
              </a:spcBef>
            </a:pPr>
            <a:r>
              <a:rPr lang="en-GB" dirty="0"/>
              <a:t>Elements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stoplight.io/open-source/elements</a:t>
            </a:r>
          </a:p>
        </p:txBody>
      </p:sp>
    </p:spTree>
    <p:extLst>
      <p:ext uri="{BB962C8B-B14F-4D97-AF65-F5344CB8AC3E}">
        <p14:creationId xmlns:p14="http://schemas.microsoft.com/office/powerpoint/2010/main" val="289375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788-8FB0-FF25-28E5-B49FEED0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5B33-E466-BB66-4D80-A0E1A1DA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43"/>
            <a:ext cx="10515600" cy="3768702"/>
          </a:xfrm>
        </p:spPr>
      </p:pic>
    </p:spTree>
    <p:extLst>
      <p:ext uri="{BB962C8B-B14F-4D97-AF65-F5344CB8AC3E}">
        <p14:creationId xmlns:p14="http://schemas.microsoft.com/office/powerpoint/2010/main" val="371373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9F9A-EFA6-715B-2804-5BBE4D49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A06-BF8E-0DCA-344F-2C5D079E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RendleLabs.OpenApi.Web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RendleLabs.OpenApi.Bundle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RendleLabs.OpenApi.Test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RendleLabs.OpenApi.Doc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everywhere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CB7-3D64-324C-270F-00FA711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Hand-crafted</a:t>
            </a:r>
            <a:br>
              <a:rPr lang="en-GB" dirty="0"/>
            </a:br>
            <a:r>
              <a:rPr lang="en-GB" dirty="0"/>
              <a:t>Artisanal</a:t>
            </a:r>
            <a:br>
              <a:rPr lang="en-GB" dirty="0"/>
            </a:br>
            <a:r>
              <a:rPr lang="en-GB" dirty="0"/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0546-807B-9DFE-08CB-B999075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D63398-AEC1-F690-82F2-EAF6E5B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52513"/>
            <a:ext cx="8458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43EA1-A945-57E3-186A-F8E59247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3EDA-FD97-7B63-8C42-0AC1130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FDAE-B33C-F8A9-4254-8999ACD6B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78691-2C7B-9B6B-6C83-27419A65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4278</TotalTime>
  <Words>102</Words>
  <Application>Microsoft Office PowerPoint</Application>
  <PresentationFormat>Widescreen</PresentationFormat>
  <Paragraphs>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Cascadia Code</vt:lpstr>
      <vt:lpstr>Cascadia Code SemiBold</vt:lpstr>
      <vt:lpstr>Office Theme</vt:lpstr>
      <vt:lpstr>OpenAPI: You're Doing It Wrong</vt:lpstr>
      <vt:lpstr>OpenAPI in .NET</vt:lpstr>
      <vt:lpstr>OpenAPI everywhere else</vt:lpstr>
      <vt:lpstr>Hand-crafted Artisanal YAML files</vt:lpstr>
      <vt:lpstr>PowerPoint Presentation</vt:lpstr>
      <vt:lpstr>PowerPoint Presentation</vt:lpstr>
      <vt:lpstr>OpenAPI</vt:lpstr>
      <vt:lpstr>Paths</vt:lpstr>
      <vt:lpstr>PowerPoint Presentation</vt:lpstr>
      <vt:lpstr>Responses</vt:lpstr>
      <vt:lpstr>PowerPoint Presentation</vt:lpstr>
      <vt:lpstr>Schema</vt:lpstr>
      <vt:lpstr>PowerPoint Presentation</vt:lpstr>
      <vt:lpstr>Parameters</vt:lpstr>
      <vt:lpstr>PowerPoint Presentation</vt:lpstr>
      <vt:lpstr>Requests</vt:lpstr>
      <vt:lpstr>Components</vt:lpstr>
      <vt:lpstr>References</vt:lpstr>
      <vt:lpstr>PowerPoint Presentation</vt:lpstr>
      <vt:lpstr>Security</vt:lpstr>
      <vt:lpstr>Problems</vt:lpstr>
      <vt:lpstr>PowerPoint Presentation</vt:lpstr>
      <vt:lpstr>Tools</vt:lpstr>
      <vt:lpstr>Bundling</vt:lpstr>
      <vt:lpstr>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OpenAPI: You're Doing It Wrong</dc:title>
  <dc:creator>Mark Rendle</dc:creator>
  <cp:lastModifiedBy>Mark Rendle</cp:lastModifiedBy>
  <cp:revision>2</cp:revision>
  <dcterms:created xsi:type="dcterms:W3CDTF">2022-10-14T11:00:06Z</dcterms:created>
  <dcterms:modified xsi:type="dcterms:W3CDTF">2022-10-17T10:18:11Z</dcterms:modified>
</cp:coreProperties>
</file>