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60" r:id="rId6"/>
    <p:sldId id="261" r:id="rId7"/>
    <p:sldId id="259" r:id="rId8"/>
    <p:sldId id="263" r:id="rId9"/>
    <p:sldId id="264" r:id="rId10"/>
    <p:sldId id="274" r:id="rId11"/>
    <p:sldId id="265" r:id="rId12"/>
    <p:sldId id="273" r:id="rId13"/>
    <p:sldId id="266" r:id="rId14"/>
    <p:sldId id="277" r:id="rId15"/>
    <p:sldId id="276" r:id="rId16"/>
    <p:sldId id="275" r:id="rId17"/>
    <p:sldId id="267" r:id="rId18"/>
    <p:sldId id="271" r:id="rId19"/>
    <p:sldId id="272" r:id="rId20"/>
    <p:sldId id="278" r:id="rId21"/>
    <p:sldId id="268" r:id="rId22"/>
    <p:sldId id="279" r:id="rId23"/>
    <p:sldId id="280" r:id="rId24"/>
    <p:sldId id="269" r:id="rId25"/>
    <p:sldId id="28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@markrendle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9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FE1B1-663B-B811-1BE5-12F92073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18" y="1825625"/>
            <a:ext cx="5723764" cy="4351338"/>
          </a:xfrm>
        </p:spPr>
      </p:pic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76D03-CD9F-73CD-7024-A758CDF0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81" y="0"/>
            <a:ext cx="902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Widdershins + </a:t>
            </a:r>
            <a:r>
              <a:rPr lang="en-GB" dirty="0" err="1"/>
              <a:t>Reslate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Mermade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/widdershins</a:t>
            </a:r>
            <a:endParaRPr lang="en-GB" sz="1600" dirty="0"/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RendleLabs.OpenApi.Doc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Hand-crafted</a:t>
            </a:r>
            <a:br>
              <a:rPr lang="en-GB" dirty="0"/>
            </a:br>
            <a:r>
              <a:rPr lang="en-GB" dirty="0"/>
              <a:t>Artisanal</a:t>
            </a:r>
            <a:br>
              <a:rPr lang="en-GB" dirty="0"/>
            </a:br>
            <a:r>
              <a:rPr lang="en-GB" dirty="0"/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</TotalTime>
  <Words>106</Words>
  <Application>Microsoft Office PowerPoint</Application>
  <PresentationFormat>Widescreen</PresentationFormat>
  <Paragraphs>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Cascadia Code</vt:lpstr>
      <vt:lpstr>Cascadia Code SemiBold</vt:lpstr>
      <vt:lpstr>Office Theme</vt:lpstr>
      <vt:lpstr>OpenAPI: You're Doing It Wrong</vt:lpstr>
      <vt:lpstr>OpenAPI in .NET</vt:lpstr>
      <vt:lpstr>OpenAPI in .NET</vt:lpstr>
      <vt:lpstr>OpenAPI everywhere else</vt:lpstr>
      <vt:lpstr>Hand-crafted Artisanal YAML files</vt:lpstr>
      <vt:lpstr>PowerPoint Presentation</vt:lpstr>
      <vt:lpstr>PowerPoint Presentation</vt:lpstr>
      <vt:lpstr>OpenAPI</vt:lpstr>
      <vt:lpstr>Paths</vt:lpstr>
      <vt:lpstr>PowerPoint Presentation</vt:lpstr>
      <vt:lpstr>Responses</vt:lpstr>
      <vt:lpstr>PowerPoint Presentation</vt:lpstr>
      <vt:lpstr>Schema</vt:lpstr>
      <vt:lpstr>PowerPoint Presentation</vt:lpstr>
      <vt:lpstr>Parameters</vt:lpstr>
      <vt:lpstr>PowerPoint Presentation</vt:lpstr>
      <vt:lpstr>Requests</vt:lpstr>
      <vt:lpstr>Components</vt:lpstr>
      <vt:lpstr>References</vt:lpstr>
      <vt:lpstr>PowerPoint Presentation</vt:lpstr>
      <vt:lpstr>Security</vt:lpstr>
      <vt:lpstr>Problems</vt:lpstr>
      <vt:lpstr>PowerPoint Presentation</vt:lpstr>
      <vt:lpstr>Tools</vt:lpstr>
      <vt:lpstr>Bundling</vt:lpstr>
      <vt:lpstr>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Rendle, Mark</cp:lastModifiedBy>
  <cp:revision>3</cp:revision>
  <dcterms:created xsi:type="dcterms:W3CDTF">2022-10-14T11:00:06Z</dcterms:created>
  <dcterms:modified xsi:type="dcterms:W3CDTF">2022-10-17T18:01:56Z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2022-10-17T18:01:56Z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eeaf25be-5a4f-4da3-9959-93f75f7945bd</vt:lpwstr>
  </property>
  <property fmtid="{D5CDD505-2E9C-101B-9397-08002B2CF9AE}" pid="8" name="MSIP_Label_13a6ba2c-c7ae-4a7f-9c9a-05a501dba750_ContentBits">
    <vt:lpwstr>2</vt:lpwstr>
  </property>
</Properties>
</file>