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0" r:id="rId4"/>
    <p:sldId id="288" r:id="rId5"/>
    <p:sldId id="290" r:id="rId6"/>
    <p:sldId id="291" r:id="rId7"/>
    <p:sldId id="292" r:id="rId8"/>
    <p:sldId id="257" r:id="rId9"/>
    <p:sldId id="282" r:id="rId10"/>
    <p:sldId id="258" r:id="rId11"/>
    <p:sldId id="260" r:id="rId12"/>
    <p:sldId id="261" r:id="rId13"/>
    <p:sldId id="302" r:id="rId14"/>
    <p:sldId id="259" r:id="rId15"/>
    <p:sldId id="287" r:id="rId16"/>
    <p:sldId id="293" r:id="rId17"/>
    <p:sldId id="263" r:id="rId18"/>
    <p:sldId id="264" r:id="rId19"/>
    <p:sldId id="274" r:id="rId20"/>
    <p:sldId id="265" r:id="rId21"/>
    <p:sldId id="277" r:id="rId22"/>
    <p:sldId id="273" r:id="rId23"/>
    <p:sldId id="276" r:id="rId24"/>
    <p:sldId id="275" r:id="rId25"/>
    <p:sldId id="267" r:id="rId26"/>
    <p:sldId id="285" r:id="rId27"/>
    <p:sldId id="286" r:id="rId28"/>
    <p:sldId id="271" r:id="rId29"/>
    <p:sldId id="284" r:id="rId30"/>
    <p:sldId id="272" r:id="rId31"/>
    <p:sldId id="278" r:id="rId32"/>
    <p:sldId id="283" r:id="rId33"/>
    <p:sldId id="268" r:id="rId34"/>
    <p:sldId id="279" r:id="rId35"/>
    <p:sldId id="280" r:id="rId36"/>
    <p:sldId id="298" r:id="rId37"/>
    <p:sldId id="301" r:id="rId38"/>
    <p:sldId id="269" r:id="rId39"/>
    <p:sldId id="299" r:id="rId40"/>
    <p:sldId id="281" r:id="rId41"/>
    <p:sldId id="270" r:id="rId42"/>
    <p:sldId id="295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Hand-crafted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Artisanal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92AF-3A09-0703-F280-417285D7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am getting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B8AD-C0C4-4F0E-9589-66CDA0834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6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Better description of your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5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0BBE91-486F-F3B7-FC79-FE0C768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0" y="1211692"/>
            <a:ext cx="9208721" cy="5646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3B459-C3C8-EB4E-14CF-176E421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1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14" y="929897"/>
            <a:ext cx="6901972" cy="64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C4C-FC1A-9078-D9E0-7BF68960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www.rendlelabs.com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A0-7CC4-548B-0944-D80424E9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WORKSHOPS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High Performance .NET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Modern APIs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gRPC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Effective .NET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6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8FFAC-5062-7074-7EFD-20CBA29B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0"/>
            <a:ext cx="539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09BC-ECAC-9925-6834-0233827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013-F4FB-B134-BDCB-3BCE6963A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42CA6F-8CA7-684C-3037-D31F02EC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0" y="0"/>
            <a:ext cx="633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20663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09604-DFFF-AB48-52D4-AA58248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B4E95D-A0F2-C2EA-58FA-E61140C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6675"/>
            <a:ext cx="9925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63323-1458-B077-35C4-7A35A0E8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675"/>
            <a:ext cx="8953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75C-0AFC-7732-86D5-DED091C4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Moonwalk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AE5E-1C90-9580-F5BA-F7B6A64B5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  <a:p>
            <a:r>
              <a:rPr lang="en-GB" dirty="0"/>
              <a:t>github.com/OAI/moonwalk</a:t>
            </a:r>
          </a:p>
        </p:txBody>
      </p:sp>
    </p:spTree>
    <p:extLst>
      <p:ext uri="{BB962C8B-B14F-4D97-AF65-F5344CB8AC3E}">
        <p14:creationId xmlns:p14="http://schemas.microsoft.com/office/powerpoint/2010/main" val="391898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8BBAD-DC88-3BD1-7BAB-FB71685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EAA28-73BE-A017-5164-5C7A1AF1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27" y="948598"/>
            <a:ext cx="7353945" cy="5813914"/>
          </a:xfrm>
        </p:spPr>
      </p:pic>
    </p:spTree>
    <p:extLst>
      <p:ext uri="{BB962C8B-B14F-4D97-AF65-F5344CB8AC3E}">
        <p14:creationId xmlns:p14="http://schemas.microsoft.com/office/powerpoint/2010/main" val="178063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F31-7CEF-80C4-C9CC-F13D181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24E1-6E3B-B7E6-4BB9-1CD5A48B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Code: </a:t>
            </a:r>
            <a:r>
              <a:rPr lang="en-GB" dirty="0" err="1"/>
              <a:t>OpenAPI</a:t>
            </a:r>
            <a:r>
              <a:rPr lang="en-GB" dirty="0"/>
              <a:t> (Swagger) Editor</a:t>
            </a:r>
            <a:br>
              <a:rPr lang="en-GB" dirty="0"/>
            </a:br>
            <a:br>
              <a:rPr lang="en-GB" sz="1800" dirty="0"/>
            </a:br>
            <a:r>
              <a:rPr lang="en-GB" sz="1800" dirty="0"/>
              <a:t>marketplace.visualstudio.com/items?itemName=42Crunch.vscode-openapi</a:t>
            </a:r>
            <a:br>
              <a:rPr lang="en-GB" sz="1800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Rider: </a:t>
            </a:r>
            <a:r>
              <a:rPr lang="en-GB" dirty="0" err="1"/>
              <a:t>OpenAPI</a:t>
            </a:r>
            <a:r>
              <a:rPr lang="en-GB" dirty="0"/>
              <a:t> Specifications</a:t>
            </a:r>
            <a:br>
              <a:rPr lang="en-GB" dirty="0"/>
            </a:br>
            <a:br>
              <a:rPr lang="en-GB" sz="1600" dirty="0"/>
            </a:br>
            <a:r>
              <a:rPr lang="en-GB" sz="1600" dirty="0"/>
              <a:t>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1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9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RendleLabs.OpenApi.Analyzers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FBB4DB-7ADD-0163-E80C-77345DE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4" y="-5548"/>
            <a:ext cx="7777019" cy="69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B9E651-100A-D8DA-1147-83621CD09996}"/>
              </a:ext>
            </a:extLst>
          </p:cNvPr>
          <p:cNvSpPr txBox="1"/>
          <p:nvPr/>
        </p:nvSpPr>
        <p:spPr>
          <a:xfrm>
            <a:off x="1348509" y="2225964"/>
            <a:ext cx="5227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C000"/>
                </a:solidFill>
                <a:latin typeface="Goudy Stout" panose="0202090407030B020401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551661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4D2-89DF-8EC8-65E0-4D9CB00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EDA-376D-5657-91E9-42978CB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openapis.org</a:t>
            </a:r>
          </a:p>
          <a:p>
            <a:pPr marL="0" indent="0">
              <a:buNone/>
            </a:pPr>
            <a:r>
              <a:rPr lang="en-GB" dirty="0"/>
              <a:t>swagger.io</a:t>
            </a:r>
          </a:p>
          <a:p>
            <a:pPr marL="0" indent="0">
              <a:buNone/>
            </a:pPr>
            <a:r>
              <a:rPr lang="en-GB" dirty="0" err="1"/>
              <a:t>openapi.tools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www.asyncapi.com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RendleLabs</a:t>
            </a:r>
            <a:r>
              <a:rPr lang="en-GB" dirty="0"/>
              <a:t>/BuildStuff2023</a:t>
            </a:r>
          </a:p>
        </p:txBody>
      </p:sp>
    </p:spTree>
    <p:extLst>
      <p:ext uri="{BB962C8B-B14F-4D97-AF65-F5344CB8AC3E}">
        <p14:creationId xmlns:p14="http://schemas.microsoft.com/office/powerpoint/2010/main" val="25233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</p:spTree>
    <p:extLst>
      <p:ext uri="{BB962C8B-B14F-4D97-AF65-F5344CB8AC3E}">
        <p14:creationId xmlns:p14="http://schemas.microsoft.com/office/powerpoint/2010/main" val="28026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E1E8-4F67-51B1-A039-D842BF8072DE}"/>
              </a:ext>
            </a:extLst>
          </p:cNvPr>
          <p:cNvSpPr txBox="1"/>
          <p:nvPr/>
        </p:nvSpPr>
        <p:spPr>
          <a:xfrm>
            <a:off x="8349673" y="2447637"/>
            <a:ext cx="226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E6529-350E-B192-9514-DA7239143A1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10764" y="2740025"/>
            <a:ext cx="738909" cy="9553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610-0983-0787-4D39-A74FA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414-64BE-09C9-0E7A-B891BDA4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6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4853</TotalTime>
  <Words>285</Words>
  <Application>Microsoft Office PowerPoint</Application>
  <PresentationFormat>Widescreen</PresentationFormat>
  <Paragraphs>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Cascadia Code</vt:lpstr>
      <vt:lpstr>Cascadia Code SemiBold</vt:lpstr>
      <vt:lpstr>Dreaming Outloud Pro</vt:lpstr>
      <vt:lpstr>Goudy Stout</vt:lpstr>
      <vt:lpstr>Mystical Woods Rough Script</vt:lpstr>
      <vt:lpstr>Office Theme</vt:lpstr>
      <vt:lpstr>OpenAPI: You're Doing It Wrong</vt:lpstr>
      <vt:lpstr>www.rendlelabs.com</vt:lpstr>
      <vt:lpstr>OpenAPI: You're Doing It Wrong</vt:lpstr>
      <vt:lpstr>So what is it?</vt:lpstr>
      <vt:lpstr>OpenAPI Versions</vt:lpstr>
      <vt:lpstr>OpenAPI Versions</vt:lpstr>
      <vt:lpstr>Implementation</vt:lpstr>
      <vt:lpstr>OpenAPI in .NET</vt:lpstr>
      <vt:lpstr>OpenAPI in .NET</vt:lpstr>
      <vt:lpstr>OpenAPI everywhere else</vt:lpstr>
      <vt:lpstr>Hand-crafted Artisanal YAML files</vt:lpstr>
      <vt:lpstr>PowerPoint Presentation</vt:lpstr>
      <vt:lpstr>I am getting old</vt:lpstr>
      <vt:lpstr>PowerPoint Presentation</vt:lpstr>
      <vt:lpstr>Why, Mark? Why?</vt:lpstr>
      <vt:lpstr>Protobuf</vt:lpstr>
      <vt:lpstr>OpenAPI</vt:lpstr>
      <vt:lpstr>Paths</vt:lpstr>
      <vt:lpstr>PowerPoint Presentation</vt:lpstr>
      <vt:lpstr>Responses</vt:lpstr>
      <vt:lpstr>PowerPoint Presentation</vt:lpstr>
      <vt:lpstr>PowerPoint Presentation</vt:lpstr>
      <vt:lpstr>Parameters</vt:lpstr>
      <vt:lpstr>PowerPoint Presentation</vt:lpstr>
      <vt:lpstr>Requests</vt:lpstr>
      <vt:lpstr>PowerPoint Presentation</vt:lpstr>
      <vt:lpstr>Components</vt:lpstr>
      <vt:lpstr>Components</vt:lpstr>
      <vt:lpstr>PowerPoint Presentation</vt:lpstr>
      <vt:lpstr>References</vt:lpstr>
      <vt:lpstr>PowerPoint Presentation</vt:lpstr>
      <vt:lpstr>PowerPoint Presentation</vt:lpstr>
      <vt:lpstr>Security</vt:lpstr>
      <vt:lpstr>Problems</vt:lpstr>
      <vt:lpstr>PowerPoint Presentation</vt:lpstr>
      <vt:lpstr>Moonwalk</vt:lpstr>
      <vt:lpstr>OpenAPI 4.0?</vt:lpstr>
      <vt:lpstr>Tools</vt:lpstr>
      <vt:lpstr>Plugins</vt:lpstr>
      <vt:lpstr>Bundling</vt:lpstr>
      <vt:lpstr>Packages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Mark Rendle</cp:lastModifiedBy>
  <cp:revision>13</cp:revision>
  <dcterms:created xsi:type="dcterms:W3CDTF">2022-10-14T11:00:06Z</dcterms:created>
  <dcterms:modified xsi:type="dcterms:W3CDTF">2023-11-17T10:23:19Z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2022-10-18T16:36:08Z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a5bdcbc6-f938-4547-928e-71c7a76eacc7</vt:lpwstr>
  </property>
  <property fmtid="{D5CDD505-2E9C-101B-9397-08002B2CF9AE}" pid="8" name="MSIP_Label_13a6ba2c-c7ae-4a7f-9c9a-05a501dba750_ContentBits">
    <vt:lpwstr>2</vt:lpwstr>
  </property>
</Properties>
</file>