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9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996721-F89B-4345-B55D-5F4205FD5D4B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5EBECD-C354-4C21-9EF3-A85A5D52BE0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39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BEA-D51C-B54F-BABB-14DCB8AC8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 Performance</a:t>
            </a:r>
            <a:br>
              <a:rPr lang="en-GB" dirty="0"/>
            </a:br>
            <a:r>
              <a:rPr lang="en-GB" dirty="0"/>
              <a:t>.NET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BFFEE-D24F-BBD6-E1C2-5F0C884FF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@markrendle – </a:t>
            </a:r>
            <a:r>
              <a:rPr lang="en-GB" dirty="0" err="1"/>
              <a:t>Itkonekt</a:t>
            </a:r>
            <a:r>
              <a:rPr lang="en-GB" dirty="0"/>
              <a:t> Belgrade 2024</a:t>
            </a:r>
          </a:p>
        </p:txBody>
      </p:sp>
    </p:spTree>
    <p:extLst>
      <p:ext uri="{BB962C8B-B14F-4D97-AF65-F5344CB8AC3E}">
        <p14:creationId xmlns:p14="http://schemas.microsoft.com/office/powerpoint/2010/main" val="410303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51E-7E63-50FB-3E24-6BC04C04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UTF-8 cheat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7555-D90B-E71D-05CC-2F458EDF3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6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4E0-04DD-39AD-9739-6CF0882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SafeFileHandle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EDFD-6540-0A41-E266-D98F1F245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AF2D-4448-BA54-6258-5FEDF24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7692-656B-9442-27DA-7EA77F277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6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FF54-85B8-0C02-99FB-947C0760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Mapped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1F9B-DAEC-03A5-AAEA-A7FDD3CF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97D-7FB3-BBC4-0558-39DF48D0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Unsafe Work Stealing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0493-6483-FB73-24FA-86BD37F37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0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9BF3-3B68-9620-25DB-8AB2728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7C25-E965-E1BB-AAC4-45FF05FED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7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01E-6CB7-7E14-D17B-4D26530B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Profile-Guided</a:t>
            </a:r>
            <a:br>
              <a:rPr lang="en-GB" dirty="0"/>
            </a:br>
            <a:r>
              <a:rPr lang="en-GB" dirty="0"/>
              <a:t>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C820-6A34-82BA-3483-E41FCDFD8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851-D83E-A1F6-17CD-600788D8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HOWTO PGO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74039-B36B-E3C8-A43A-298749C2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6" y="1974952"/>
            <a:ext cx="9974170" cy="38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E1CB-C619-464E-B9E6-878DC53B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One Billion</a:t>
            </a:r>
            <a:br>
              <a:rPr lang="en-GB" dirty="0"/>
            </a:br>
            <a:r>
              <a:rPr lang="en-GB" dirty="0"/>
              <a:t>Row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B6FA-C005-FC59-CF1D-535A505FB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6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2E25-3A2C-6038-A8C2-BF6FF740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1825-4A53-C74A-5D1A-B3CD9199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UTF-8 text file</a:t>
            </a:r>
          </a:p>
          <a:p>
            <a:r>
              <a:rPr lang="en-GB" dirty="0"/>
              <a:t>One billion lines</a:t>
            </a:r>
          </a:p>
          <a:p>
            <a:r>
              <a:rPr lang="en-GB" dirty="0"/>
              <a:t>Weather Station name and Temperature, separated by semicolon</a:t>
            </a:r>
          </a:p>
          <a:p>
            <a:r>
              <a:rPr lang="en-GB" dirty="0"/>
              <a:t>Calculate Min, Max and Mean temperature for each station</a:t>
            </a:r>
          </a:p>
          <a:p>
            <a:r>
              <a:rPr lang="en-GB" dirty="0"/>
              <a:t>DO IT </a:t>
            </a:r>
            <a:r>
              <a:rPr lang="en-GB" i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5725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5D9F-6962-DD2C-FA87-0640E376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4FA6-F875-3294-07BC-FA4F1C22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8" y="1845734"/>
            <a:ext cx="995252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 Lat;-46.821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Alexandra;-17.772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Pretoria;40.061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Mumbai;16.426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London;-3.135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Phoenix;21.948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Kumasi;42.886</a:t>
            </a:r>
            <a:b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GB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Yakutsk;-23.005</a:t>
            </a:r>
          </a:p>
        </p:txBody>
      </p:sp>
    </p:spTree>
    <p:extLst>
      <p:ext uri="{BB962C8B-B14F-4D97-AF65-F5344CB8AC3E}">
        <p14:creationId xmlns:p14="http://schemas.microsoft.com/office/powerpoint/2010/main" val="19349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BDF-56D3-DD8A-E439-59B05EE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EA86-8813-5DC0-CC00-17C3341DB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93EC-A195-0D7E-781F-20AE08A6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UTF-8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8002-FBBE-7549-0E6F-B5C46A7B0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FD02-2EA3-8D71-12AA-E59FADDD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BenchmarkDotNet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C5609-BD3E-97BE-74D4-F4F167A46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920-51BB-55F4-4E3A-9DF99EFC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BenchmarkDotNet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7DE6-5F74-93E8-16FF-14188147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Micro-benchmarking library</a:t>
            </a:r>
          </a:p>
          <a:p>
            <a:r>
              <a:rPr lang="en-GB" dirty="0"/>
              <a:t>Measure iteration time</a:t>
            </a:r>
          </a:p>
          <a:p>
            <a:r>
              <a:rPr lang="en-GB" dirty="0"/>
              <a:t>Record:</a:t>
            </a:r>
          </a:p>
          <a:p>
            <a:pPr lvl="1"/>
            <a:r>
              <a:rPr lang="en-GB" dirty="0"/>
              <a:t>Allocations</a:t>
            </a:r>
          </a:p>
          <a:p>
            <a:pPr lvl="1"/>
            <a:r>
              <a:rPr lang="en-GB" dirty="0"/>
              <a:t>IL and ASM</a:t>
            </a:r>
          </a:p>
          <a:p>
            <a:r>
              <a:rPr lang="en-GB" dirty="0"/>
              <a:t>For up-front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61184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D704-49C9-A40B-2D61-50BAAFB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UTF-8 + </a:t>
            </a:r>
            <a:r>
              <a:rPr lang="en-GB" dirty="0" err="1"/>
              <a:t>StringPool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59BA-6293-C780-C222-F03E06691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81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</TotalTime>
  <Words>122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Cascadia Mono Light</vt:lpstr>
      <vt:lpstr>Retrospect</vt:lpstr>
      <vt:lpstr>High Performance .NET Programming</vt:lpstr>
      <vt:lpstr>The One Billion Row Challenge</vt:lpstr>
      <vt:lpstr>The Challenge</vt:lpstr>
      <vt:lpstr>Data</vt:lpstr>
      <vt:lpstr>Naïve implementation</vt:lpstr>
      <vt:lpstr>UTF-8</vt:lpstr>
      <vt:lpstr>BenchmarkDotNet</vt:lpstr>
      <vt:lpstr>BenchmarkDotNet</vt:lpstr>
      <vt:lpstr>UTF-8 + StringPool</vt:lpstr>
      <vt:lpstr>UTF-8 cheat mode</vt:lpstr>
      <vt:lpstr>SafeFileHandle</vt:lpstr>
      <vt:lpstr>Parallelization</vt:lpstr>
      <vt:lpstr>Memory Mapped Files</vt:lpstr>
      <vt:lpstr>Unsafe Work Stealing</vt:lpstr>
      <vt:lpstr>Native AOT</vt:lpstr>
      <vt:lpstr>Profile-Guided Optimization</vt:lpstr>
      <vt:lpstr>HOWTO PGO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Rendle</dc:creator>
  <cp:lastModifiedBy>Mark Rendle</cp:lastModifiedBy>
  <cp:revision>2</cp:revision>
  <dcterms:created xsi:type="dcterms:W3CDTF">2024-05-15T12:24:23Z</dcterms:created>
  <dcterms:modified xsi:type="dcterms:W3CDTF">2024-05-15T13:14:57Z</dcterms:modified>
</cp:coreProperties>
</file>