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265" r:id="rId6"/>
    <p:sldId id="267" r:id="rId7"/>
    <p:sldId id="268" r:id="rId8"/>
    <p:sldId id="269" r:id="rId9"/>
    <p:sldId id="266" r:id="rId10"/>
    <p:sldId id="259" r:id="rId11"/>
    <p:sldId id="260" r:id="rId12"/>
    <p:sldId id="261" r:id="rId13"/>
    <p:sldId id="262" r:id="rId14"/>
    <p:sldId id="263" r:id="rId15"/>
    <p:sldId id="270" r:id="rId16"/>
    <p:sldId id="276" r:id="rId17"/>
    <p:sldId id="277" r:id="rId18"/>
    <p:sldId id="281" r:id="rId19"/>
    <p:sldId id="271" r:id="rId20"/>
    <p:sldId id="272" r:id="rId21"/>
    <p:sldId id="273" r:id="rId22"/>
    <p:sldId id="305" r:id="rId23"/>
    <p:sldId id="274" r:id="rId24"/>
    <p:sldId id="309" r:id="rId25"/>
    <p:sldId id="310" r:id="rId26"/>
    <p:sldId id="275" r:id="rId27"/>
    <p:sldId id="282" r:id="rId28"/>
    <p:sldId id="283" r:id="rId29"/>
    <p:sldId id="284" r:id="rId30"/>
    <p:sldId id="285" r:id="rId31"/>
    <p:sldId id="306" r:id="rId32"/>
    <p:sldId id="307" r:id="rId33"/>
    <p:sldId id="308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89" r:id="rId42"/>
    <p:sldId id="294" r:id="rId43"/>
    <p:sldId id="295" r:id="rId44"/>
    <p:sldId id="296" r:id="rId45"/>
    <p:sldId id="298" r:id="rId46"/>
    <p:sldId id="297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 dirty="0" err="1"/>
              <a:t>ITkonekt</a:t>
            </a:r>
            <a:r>
              <a:rPr lang="en-GB" dirty="0"/>
              <a:t> November 2021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https://github.com/RendleLabs/ITkonekt-Nov21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GrpcTestHelper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Helper for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–g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</a:t>
            </a:r>
            <a:r>
              <a:rPr lang="en-GB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0.10.0-alpha.21420.1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2021.3 / VS Code latest</a:t>
            </a:r>
          </a:p>
          <a:p>
            <a:r>
              <a:rPr lang="en-GB" dirty="0"/>
              <a:t>CLI</a:t>
            </a:r>
          </a:p>
          <a:p>
            <a:pPr lvl="1"/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0.10.0-alpha.21420.1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5853</TotalTime>
  <Words>1159</Words>
  <Application>Microsoft Office PowerPoint</Application>
  <PresentationFormat>Widescreen</PresentationFormat>
  <Paragraphs>269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6.0</vt:lpstr>
      <vt:lpstr>Day One</vt:lpstr>
      <vt:lpstr>Requirements</vt:lpstr>
      <vt:lpstr>gRPC &amp; Protobuf 101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38</cp:revision>
  <dcterms:created xsi:type="dcterms:W3CDTF">2020-06-07T14:08:41Z</dcterms:created>
  <dcterms:modified xsi:type="dcterms:W3CDTF">2021-11-21T08:39:18Z</dcterms:modified>
</cp:coreProperties>
</file>