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</a:t>
            </a:r>
            <a:r>
              <a:rPr lang="en-GB"/>
              <a:t>NET 5.0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ITkonekt</a:t>
            </a:r>
            <a:r>
              <a:rPr lang="en-GB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mcr.microsoft.com/dotnet/sdk:5.0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mcr.microsoft.com/dotnet/aspnet:5.0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In-Cluster 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github.com/linkerd/linkerd2/releases/tag/stable-2.10.0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  <a:p>
            <a:r>
              <a:rPr lang="en-GB" dirty="0"/>
              <a:t>Watch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twitch.tv/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4156</TotalTime>
  <Words>628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Cascadia Mono</vt:lpstr>
      <vt:lpstr>Hack</vt:lpstr>
      <vt:lpstr>Wingdings 2</vt:lpstr>
      <vt:lpstr>Slate</vt:lpstr>
      <vt:lpstr>Modern Distributed Systems with gRPC in .NET 5.0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In-Cluster 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40</cp:revision>
  <dcterms:created xsi:type="dcterms:W3CDTF">2020-06-07T14:08:41Z</dcterms:created>
  <dcterms:modified xsi:type="dcterms:W3CDTF">2021-05-16T08:01:43Z</dcterms:modified>
</cp:coreProperties>
</file>