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96" r:id="rId29"/>
    <p:sldId id="274" r:id="rId30"/>
    <p:sldId id="281" r:id="rId31"/>
    <p:sldId id="279" r:id="rId32"/>
    <p:sldId id="285" r:id="rId33"/>
    <p:sldId id="286" r:id="rId34"/>
    <p:sldId id="292" r:id="rId35"/>
    <p:sldId id="293" r:id="rId36"/>
    <p:sldId id="29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347DA660-9838-49C4-CB52-B2470EC6E5B5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.NET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NDC Oslo,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mcr.microsoft.com/dotnet/sdk:6.0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mcr.microsoft.com/dotnet/aspnet:6.0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Load Balancing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  <a:p>
            <a:r>
              <a:rPr lang="en-GB" dirty="0" err="1"/>
              <a:t>Healthchecks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  <a:p>
            <a:r>
              <a:rPr lang="en-GB" sz="2800"/>
              <a:t>Consul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github.com/linkerd/linkerd2/releases/tag/stable-2.11.2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34" y="1732449"/>
            <a:ext cx="6610178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–f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</a:rPr>
              <a:t>OpenTracing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OpenCensus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OpenTelemetry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OpenTelemetry</a:t>
            </a:r>
            <a:r>
              <a:rPr lang="en-GB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9FD-4D57-4739-B433-ACED3F9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Grpc.HealthCheck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0A1-0E1C-4CA8-9031-A59ACF8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nuget.org/packages/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Grpc.HealthCheck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4869</TotalTime>
  <Words>624</Words>
  <Application>Microsoft Office PowerPoint</Application>
  <PresentationFormat>Widescreen</PresentationFormat>
  <Paragraphs>183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Calisto MT</vt:lpstr>
      <vt:lpstr>Cascadia Mono</vt:lpstr>
      <vt:lpstr>Hack</vt:lpstr>
      <vt:lpstr>Wingdings 2</vt:lpstr>
      <vt:lpstr>Slate</vt:lpstr>
      <vt:lpstr>Modern Distributed Systems with gRPC in .NET 6.0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Libraries</vt:lpstr>
      <vt:lpstr>Distributed Tracing Platforms</vt:lpstr>
      <vt:lpstr>Jaeger Ports &amp; Protocols</vt:lpstr>
      <vt:lpstr>OpenTelemetry Packages</vt:lpstr>
      <vt:lpstr>Coding</vt:lpstr>
      <vt:lpstr>Jaeger Dashboard</vt:lpstr>
      <vt:lpstr>gRPC Healthchecks</vt:lpstr>
      <vt:lpstr>health.proto</vt:lpstr>
      <vt:lpstr>Grpc.HealthCheck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Rendle, Mark</cp:lastModifiedBy>
  <cp:revision>49</cp:revision>
  <dcterms:created xsi:type="dcterms:W3CDTF">2020-06-07T14:08:41Z</dcterms:created>
  <dcterms:modified xsi:type="dcterms:W3CDTF">2022-09-27T12:35:29Z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2022-09-27T12:35:28Z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e6efeb52-0be9-4d35-81ab-45904ab2ce24</vt:lpwstr>
  </property>
  <property fmtid="{D5CDD505-2E9C-101B-9397-08002B2CF9AE}" pid="8" name="MSIP_Label_13a6ba2c-c7ae-4a7f-9c9a-05a501dba750_ContentBits">
    <vt:lpwstr>2</vt:lpwstr>
  </property>
</Properties>
</file>