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/>
              <a:t>NDC Copenhagen, </a:t>
            </a:r>
            <a:r>
              <a:rPr lang="en-GB" dirty="0"/>
              <a:t>May 2022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mcr.microsoft.com/dotnet/sdk:6.0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mcr.microsoft.com/dotnet/aspnet:6.0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github.com/linkerd/linkerd2/releases/tag/stable-2.11.2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OpenTelemetry</a:t>
            </a:r>
            <a:r>
              <a:rPr lang="en-GB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4577</TotalTime>
  <Words>623</Words>
  <Application>Microsoft Office PowerPoint</Application>
  <PresentationFormat>Widescreen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Calisto MT</vt:lpstr>
      <vt:lpstr>Cascadia Mono</vt:lpstr>
      <vt:lpstr>Hack</vt:lpstr>
      <vt:lpstr>Wingdings 2</vt:lpstr>
      <vt:lpstr>Slate</vt:lpstr>
      <vt:lpstr>Modern Distributed Systems with gRPC in .NET 6.0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OpenTelemetry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47</cp:revision>
  <dcterms:created xsi:type="dcterms:W3CDTF">2020-06-07T14:08:41Z</dcterms:created>
  <dcterms:modified xsi:type="dcterms:W3CDTF">2022-05-28T13:47:56Z</dcterms:modified>
</cp:coreProperties>
</file>