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98" r:id="rId3"/>
    <p:sldId id="299" r:id="rId4"/>
    <p:sldId id="288" r:id="rId5"/>
    <p:sldId id="290" r:id="rId6"/>
    <p:sldId id="291" r:id="rId7"/>
    <p:sldId id="292" r:id="rId8"/>
    <p:sldId id="282" r:id="rId9"/>
    <p:sldId id="258" r:id="rId10"/>
    <p:sldId id="260" r:id="rId11"/>
    <p:sldId id="261" r:id="rId12"/>
    <p:sldId id="259" r:id="rId13"/>
    <p:sldId id="304" r:id="rId14"/>
    <p:sldId id="305" r:id="rId15"/>
    <p:sldId id="287" r:id="rId16"/>
    <p:sldId id="302" r:id="rId17"/>
    <p:sldId id="303" r:id="rId18"/>
    <p:sldId id="293" r:id="rId19"/>
    <p:sldId id="306" r:id="rId20"/>
    <p:sldId id="263" r:id="rId21"/>
    <p:sldId id="264" r:id="rId22"/>
    <p:sldId id="274" r:id="rId23"/>
    <p:sldId id="265" r:id="rId24"/>
    <p:sldId id="273" r:id="rId25"/>
    <p:sldId id="266" r:id="rId26"/>
    <p:sldId id="277" r:id="rId27"/>
    <p:sldId id="276" r:id="rId28"/>
    <p:sldId id="275" r:id="rId29"/>
    <p:sldId id="267" r:id="rId30"/>
    <p:sldId id="285" r:id="rId31"/>
    <p:sldId id="286" r:id="rId32"/>
    <p:sldId id="271" r:id="rId33"/>
    <p:sldId id="284" r:id="rId34"/>
    <p:sldId id="272" r:id="rId35"/>
    <p:sldId id="278" r:id="rId36"/>
    <p:sldId id="283" r:id="rId37"/>
    <p:sldId id="268" r:id="rId38"/>
    <p:sldId id="300" r:id="rId39"/>
    <p:sldId id="279" r:id="rId40"/>
    <p:sldId id="280" r:id="rId41"/>
    <p:sldId id="297" r:id="rId42"/>
    <p:sldId id="301" r:id="rId43"/>
    <p:sldId id="269" r:id="rId44"/>
    <p:sldId id="296" r:id="rId45"/>
    <p:sldId id="281" r:id="rId46"/>
    <p:sldId id="270" r:id="rId47"/>
    <p:sldId id="295" r:id="rId48"/>
    <p:sldId id="29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0BF6-3616-4108-AD75-760FA157F46B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6CB2C-F074-41BD-A427-F6A83B37F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0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Solo: solo.io – API gateway for Kubernetes that uses </a:t>
            </a:r>
            <a:r>
              <a:rPr lang="en-GB" dirty="0" err="1"/>
              <a:t>OpenAPI</a:t>
            </a:r>
            <a:r>
              <a:rPr lang="en-GB" dirty="0"/>
              <a:t> YAML files as CRDs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6CB2C-F074-41BD-A427-F6A83B37FC7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6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3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4819-728F-480F-A909-E4598EC91444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C8E-F0F9-41CD-92B0-AE3AD27BE5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100464792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A11C2C7D-BC57-8234-A1E2-BCC70D47A289}"/>
              </a:ext>
            </a:extLst>
          </p:cNvPr>
          <p:cNvSpPr txBox="1"/>
          <p:nvPr userDrawn="1"/>
        </p:nvSpPr>
        <p:spPr>
          <a:xfrm>
            <a:off x="0" y="6595656"/>
            <a:ext cx="134721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Unrestricted - Public</a:t>
            </a:r>
          </a:p>
        </p:txBody>
      </p:sp>
    </p:spTree>
    <p:extLst>
      <p:ext uri="{BB962C8B-B14F-4D97-AF65-F5344CB8AC3E}">
        <p14:creationId xmlns:p14="http://schemas.microsoft.com/office/powerpoint/2010/main" val="2963665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75F5-B46F-E879-4F98-7A997EBB5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OpenAPI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You're Doing It 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61EC-142C-AE87-B8E2-9CE37A742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@markrendle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NDC Oslo, May 2023</a:t>
            </a:r>
          </a:p>
        </p:txBody>
      </p:sp>
    </p:spTree>
    <p:extLst>
      <p:ext uri="{BB962C8B-B14F-4D97-AF65-F5344CB8AC3E}">
        <p14:creationId xmlns:p14="http://schemas.microsoft.com/office/powerpoint/2010/main" val="61459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CB7-3D64-324C-270F-00FA7117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Hand-crafted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Artisanal</a:t>
            </a:r>
            <a:b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</a:br>
            <a:r>
              <a:rPr lang="en-GB" dirty="0">
                <a:latin typeface="Mystical Woods Rough Script" panose="020B0604020202020204" pitchFamily="2" charset="0"/>
                <a:cs typeface="Dreaming Outloud Script Pro" panose="020B0604020202020204" pitchFamily="66" charset="0"/>
              </a:rPr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0546-807B-9DFE-08CB-B999075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5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D63398-AEC1-F690-82F2-EAF6E5BB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052513"/>
            <a:ext cx="84582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F43EA1-A945-57E3-186A-F8E59247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0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2F24-CC29-90F5-DC18-623A2EB2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blame WCF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505D-CE14-A281-1D40-606156A7D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4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B97DE-98E3-3B10-B4FF-65F280C56D78}"/>
              </a:ext>
            </a:extLst>
          </p:cNvPr>
          <p:cNvSpPr txBox="1"/>
          <p:nvPr/>
        </p:nvSpPr>
        <p:spPr>
          <a:xfrm>
            <a:off x="4006850" y="0"/>
            <a:ext cx="41783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EndorsementSearch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targetNamespace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"http://namespaces.snowboard-info.com"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xmlns:es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"http://www.snowboard-info.com/EndorsementSearch.wsdl"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xmlns:esxsd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"http://schemas.snowboard-info.com/EndorsementSearch.xsd"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xmlns:soap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"http://schemas.xmlsoap.org/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wsdl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/soap/"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"http://schemas.xmlsoap.org/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wsdl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omitted types section with content model schema info --&gt;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GetEndorsingBoarderRequest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esxsd:GetEndorsingBoarder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GetEndorsingBoarderResponse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esxsd:GetEndorsingBoarderResponse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GetEndorsingBoarderPortType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es:GetEndorsingBoarderRequest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es:GetEndorsingBoarderResponse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fault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es:GetEndorsingBoarderFault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EndorsementSearchSoapBinding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es:GetEndorsingBoarderPortType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soap:binding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transport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"http://schemas.xmlsoap.org/soap/http"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soap:operation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soapAction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"http://www.snowboard-info.com/EndorsementSearch"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soap:body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"literal"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"http://schemas.snowboard-info.com/EndorsementSearch.xsd"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soap:body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"literal"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"http://schemas.snowboard-info.com/EndorsementSearch.xsd"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fault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soap:body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"literal"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"http://schemas.snowboard-info.com/EndorsementSearch.xsd"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fault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EndorsementSearchService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documentation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snowboarding-info.com Endorsement Service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documentation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GetEndorsingBoarderPort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es:EndorsementSearchSoapBinding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soap:address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"http://www.snowboard-info.com/EndorsementSearch"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n-GB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2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8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pointing at a sticky note on a white board">
            <a:extLst>
              <a:ext uri="{FF2B5EF4-FFF2-40B4-BE49-F238E27FC236}">
                <a16:creationId xmlns:a16="http://schemas.microsoft.com/office/drawing/2014/main" id="{D3FC9245-4D25-FA70-24B1-69F7231D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6852-B852-ADFD-0C2D-53276F5B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Why, Mark?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9930-7A2D-16D5-4DD6-3E03814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of truth for your team</a:t>
            </a:r>
            <a:br>
              <a:rPr lang="en-GB" dirty="0"/>
            </a:br>
            <a:endParaRPr lang="en-GB" dirty="0"/>
          </a:p>
          <a:p>
            <a:r>
              <a:rPr lang="en-GB" dirty="0"/>
              <a:t>Separate Design and Implementation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Better description of your API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12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0BBE91-486F-F3B7-FC79-FE0C768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0"/>
            <a:ext cx="11184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3C31-B92A-3A6A-D69C-54A8EFF5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err="1"/>
              <a:t>OpenAPI</a:t>
            </a:r>
            <a:br>
              <a:rPr lang="en-GB" dirty="0"/>
            </a:br>
            <a:r>
              <a:rPr lang="en-GB" dirty="0"/>
              <a:t>actually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36CF0-ACF5-79F4-5881-479BEFC5D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C48D-B874-F1AF-1B3F-0C6E4DD3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378"/>
            <a:ext cx="10515600" cy="32132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Should I use</a:t>
            </a:r>
            <a:br>
              <a:rPr lang="en-GB" dirty="0"/>
            </a:br>
            <a:r>
              <a:rPr lang="en-GB" dirty="0" err="1"/>
              <a:t>Swashbuckle</a:t>
            </a:r>
            <a:br>
              <a:rPr lang="en-GB" dirty="0"/>
            </a:b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or</a:t>
            </a:r>
            <a:br>
              <a:rPr lang="en-GB" dirty="0"/>
            </a:br>
            <a:r>
              <a:rPr lang="en-GB" dirty="0" err="1"/>
              <a:t>NSwag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035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3EDA-FD97-7B63-8C42-0AC11307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FDAE-B33C-F8A9-4254-8999ACD6B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5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78691-2C7B-9B6B-6C83-27419A65A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0"/>
            <a:ext cx="929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A29E-F7CB-8F90-FB6C-97500FB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0BB5-4BC2-DB44-7F24-D05A66858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00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5000D-954B-BB73-21C5-D7B483BA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8" y="0"/>
            <a:ext cx="1100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9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B2884-4ED8-201A-D2EB-02390A12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91" y="0"/>
            <a:ext cx="561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E9E-B372-15DD-6575-2D8513B5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FBC6-62F4-A687-6D82-04219F03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3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228F3-B4C8-89EB-B57C-48B9E38A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78" y="0"/>
            <a:ext cx="8601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97-D92A-5587-514A-AE6EA11B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869B-2C74-3285-8002-08C7D0ADF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2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BB1-DF7A-F20B-6A16-323BAC7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4235"/>
            <a:ext cx="10515600" cy="969530"/>
          </a:xfrm>
        </p:spPr>
        <p:txBody>
          <a:bodyPr/>
          <a:lstStyle/>
          <a:p>
            <a:r>
              <a:rPr lang="en-GB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0343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16CFAC7-075C-156B-F358-A73D8E12E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3" y="0"/>
            <a:ext cx="6081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3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09BC-ECAC-9925-6834-0233827C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8A013-F4FB-B134-BDCB-3BCE6963A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4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1E5F-D66B-7876-C363-1BA90D8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6D6-83A8-7AFF-1C05-0AA103E9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schemas</a:t>
            </a:r>
          </a:p>
          <a:p>
            <a:r>
              <a:rPr lang="en-GB" dirty="0"/>
              <a:t>responses</a:t>
            </a:r>
          </a:p>
          <a:p>
            <a:r>
              <a:rPr lang="en-GB" dirty="0" err="1"/>
              <a:t>requestBodies</a:t>
            </a:r>
            <a:endParaRPr lang="en-GB" dirty="0"/>
          </a:p>
          <a:p>
            <a:r>
              <a:rPr lang="en-GB" dirty="0"/>
              <a:t>parameters</a:t>
            </a:r>
          </a:p>
          <a:p>
            <a:r>
              <a:rPr lang="en-GB" dirty="0"/>
              <a:t>headers</a:t>
            </a:r>
          </a:p>
          <a:p>
            <a:r>
              <a:rPr lang="en-GB" dirty="0" err="1"/>
              <a:t>securitySchemes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links</a:t>
            </a:r>
          </a:p>
          <a:p>
            <a:r>
              <a:rPr lang="en-GB" dirty="0" err="1"/>
              <a:t>callbacks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684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442CA6F-8CA7-684C-3037-D31F02EC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00" y="0"/>
            <a:ext cx="633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5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4A2-9E9A-E136-741D-D279A3BC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09604-DFFF-AB48-52D4-AA58248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69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B4E95D-A0F2-C2EA-58FA-E61140C4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6675"/>
            <a:ext cx="9925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3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63323-1458-B077-35C4-7A35A0E8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66675"/>
            <a:ext cx="89535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6BFD-B42C-E42B-054B-EFA0989B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6758-E10D-5B4C-E3F3-303B0E76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48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DB171-463D-F386-E438-D1E17473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160"/>
            <a:ext cx="12192000" cy="50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8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59F-EB23-263C-3E56-239970E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F97D-980C-E664-2A4B-364168537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application/</a:t>
            </a:r>
            <a:r>
              <a:rPr lang="en-GB" dirty="0" err="1"/>
              <a:t>problem+json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621-450E-6E79-9289-3B1EF27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OpenAPI</a:t>
            </a:r>
            <a:r>
              <a:rPr lang="en-GB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668D-AE90-210F-6B9D-A7DE5FD6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19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4E502-0D80-4E4E-F557-409FB42B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25" y="0"/>
            <a:ext cx="699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75C-0AFC-7732-86D5-DED091C4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Moonwalk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AE5E-1C90-9580-F5BA-F7B6A64B5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4.0?</a:t>
            </a:r>
          </a:p>
          <a:p>
            <a:r>
              <a:rPr lang="en-GB" dirty="0"/>
              <a:t>github.com/OAI/moonwalk</a:t>
            </a:r>
          </a:p>
        </p:txBody>
      </p:sp>
    </p:spTree>
    <p:extLst>
      <p:ext uri="{BB962C8B-B14F-4D97-AF65-F5344CB8AC3E}">
        <p14:creationId xmlns:p14="http://schemas.microsoft.com/office/powerpoint/2010/main" val="3918987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">
            <a:extLst>
              <a:ext uri="{FF2B5EF4-FFF2-40B4-BE49-F238E27FC236}">
                <a16:creationId xmlns:a16="http://schemas.microsoft.com/office/drawing/2014/main" id="{D447A018-4FE2-8FE3-04EE-9EDAAC7F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7" y="0"/>
            <a:ext cx="6544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01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C0B-A3CD-B223-512D-74AAB33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7435-0E9A-06CE-2486-38134A2A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GB" dirty="0"/>
              <a:t>Swagger UI</a:t>
            </a:r>
          </a:p>
          <a:p>
            <a:pPr>
              <a:spcBef>
                <a:spcPts val="3600"/>
              </a:spcBef>
            </a:pPr>
            <a:r>
              <a:rPr lang="en-GB" dirty="0" err="1"/>
              <a:t>Redoc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Redocly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redoc</a:t>
            </a:r>
            <a:endParaRPr lang="en-GB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3600"/>
              </a:spcBef>
            </a:pPr>
            <a:r>
              <a:rPr lang="en-GB" dirty="0"/>
              <a:t>Widdershins + </a:t>
            </a:r>
            <a:r>
              <a:rPr lang="en-GB" dirty="0" err="1"/>
              <a:t>Reslate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github.com/</a:t>
            </a:r>
            <a:r>
              <a:rPr lang="en-GB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Mermade</a:t>
            </a: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/widdershins</a:t>
            </a:r>
            <a:endParaRPr lang="en-GB" sz="1600" dirty="0"/>
          </a:p>
          <a:p>
            <a:pPr>
              <a:spcBef>
                <a:spcPts val="3600"/>
              </a:spcBef>
            </a:pPr>
            <a:r>
              <a:rPr lang="en-GB" dirty="0"/>
              <a:t>Elements</a:t>
            </a:r>
            <a:br>
              <a:rPr lang="en-GB" dirty="0"/>
            </a:br>
            <a:r>
              <a:rPr lang="en-GB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stoplight.io/open-source/elements</a:t>
            </a:r>
          </a:p>
        </p:txBody>
      </p:sp>
    </p:spTree>
    <p:extLst>
      <p:ext uri="{BB962C8B-B14F-4D97-AF65-F5344CB8AC3E}">
        <p14:creationId xmlns:p14="http://schemas.microsoft.com/office/powerpoint/2010/main" val="2893756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F31-7CEF-80C4-C9CC-F13D181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24E1-6E3B-B7E6-4BB9-1CD5A48B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Code: </a:t>
            </a:r>
            <a:r>
              <a:rPr lang="en-GB" dirty="0" err="1"/>
              <a:t>OpenAPI</a:t>
            </a:r>
            <a:r>
              <a:rPr lang="en-GB" dirty="0"/>
              <a:t> (Swagger) Editor</a:t>
            </a:r>
            <a:br>
              <a:rPr lang="en-GB" dirty="0"/>
            </a:br>
            <a:br>
              <a:rPr lang="en-GB" sz="1800" dirty="0"/>
            </a:br>
            <a:r>
              <a:rPr lang="en-GB" sz="1800" dirty="0"/>
              <a:t>marketplace.visualstudio.com/items?itemName=42Crunch.vscode-openapi</a:t>
            </a:r>
            <a:br>
              <a:rPr lang="en-GB" sz="1800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Rider: </a:t>
            </a:r>
            <a:r>
              <a:rPr lang="en-GB" dirty="0" err="1"/>
              <a:t>OpenAPI</a:t>
            </a:r>
            <a:r>
              <a:rPr lang="en-GB" dirty="0"/>
              <a:t> Specifications</a:t>
            </a:r>
            <a:br>
              <a:rPr lang="en-GB" dirty="0"/>
            </a:br>
            <a:br>
              <a:rPr lang="en-GB" sz="1600" dirty="0"/>
            </a:br>
            <a:r>
              <a:rPr lang="en-GB" sz="1600" dirty="0"/>
              <a:t>Built-in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114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788-8FB0-FF25-28E5-B49FEED0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5B33-E466-BB66-4D80-A0E1A1DA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943"/>
            <a:ext cx="10515600" cy="3768702"/>
          </a:xfrm>
        </p:spPr>
      </p:pic>
    </p:spTree>
    <p:extLst>
      <p:ext uri="{BB962C8B-B14F-4D97-AF65-F5344CB8AC3E}">
        <p14:creationId xmlns:p14="http://schemas.microsoft.com/office/powerpoint/2010/main" val="3713737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9F9A-EFA6-715B-2804-5BBE4D49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6AA06-BF8E-0DCA-344F-2C5D079E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RendleLabs.OpenApi.Web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RendleLabs.OpenApi.Analyzers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RendleLabs.OpenApi.Bundle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RendleLabs.OpenApi.Test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50000"/>
                  </a:schemeClr>
                </a:solidFill>
              </a:rPr>
              <a:t>RendleLabs.OpenApi.CodeGen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3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FBB4DB-7ADD-0163-E80C-77345DEA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4" y="-5548"/>
            <a:ext cx="7777019" cy="698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B9E651-100A-D8DA-1147-83621CD09996}"/>
              </a:ext>
            </a:extLst>
          </p:cNvPr>
          <p:cNvSpPr txBox="1"/>
          <p:nvPr/>
        </p:nvSpPr>
        <p:spPr>
          <a:xfrm>
            <a:off x="1348509" y="2225964"/>
            <a:ext cx="5227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FFC000"/>
                </a:solidFill>
                <a:latin typeface="Goudy Stout" panose="0202090407030B020401" pitchFamily="18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551661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84D2-89DF-8EC8-65E0-4D9CB00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7EDA-376D-5657-91E9-42978CB2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openapis.org</a:t>
            </a:r>
          </a:p>
          <a:p>
            <a:pPr marL="0" indent="0">
              <a:buNone/>
            </a:pPr>
            <a:r>
              <a:rPr lang="en-GB" dirty="0"/>
              <a:t>swagger.io</a:t>
            </a:r>
          </a:p>
          <a:p>
            <a:pPr marL="0" indent="0">
              <a:buNone/>
            </a:pPr>
            <a:r>
              <a:rPr lang="en-GB" dirty="0" err="1"/>
              <a:t>openapi.tools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www.asyncapi.com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github.com/</a:t>
            </a:r>
            <a:r>
              <a:rPr lang="en-GB" dirty="0" err="1"/>
              <a:t>RendleLabs</a:t>
            </a:r>
            <a:r>
              <a:rPr lang="en-GB" dirty="0"/>
              <a:t>/NDCOSLO23</a:t>
            </a:r>
          </a:p>
        </p:txBody>
      </p:sp>
    </p:spTree>
    <p:extLst>
      <p:ext uri="{BB962C8B-B14F-4D97-AF65-F5344CB8AC3E}">
        <p14:creationId xmlns:p14="http://schemas.microsoft.com/office/powerpoint/2010/main" val="252337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  <a:br>
              <a:rPr lang="en-GB" dirty="0"/>
            </a:br>
            <a:endParaRPr lang="en-GB" dirty="0"/>
          </a:p>
          <a:p>
            <a:r>
              <a:rPr lang="en-GB" dirty="0"/>
              <a:t>4.0? Moonwalk</a:t>
            </a:r>
          </a:p>
        </p:txBody>
      </p:sp>
    </p:spTree>
    <p:extLst>
      <p:ext uri="{BB962C8B-B14F-4D97-AF65-F5344CB8AC3E}">
        <p14:creationId xmlns:p14="http://schemas.microsoft.com/office/powerpoint/2010/main" val="28026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89F8-0B7C-8B73-E435-AD12AB23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E83E-DB3F-6263-0425-79E67BBD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2.0: Swagger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3.0: Current</a:t>
            </a:r>
            <a:br>
              <a:rPr lang="en-GB" dirty="0"/>
            </a:br>
            <a:endParaRPr lang="en-GB" dirty="0"/>
          </a:p>
          <a:p>
            <a:r>
              <a:rPr lang="en-GB" dirty="0"/>
              <a:t>3.1: New &amp; Improved!</a:t>
            </a:r>
            <a:br>
              <a:rPr lang="en-GB" dirty="0"/>
            </a:br>
            <a:endParaRPr lang="en-GB" dirty="0"/>
          </a:p>
          <a:p>
            <a:r>
              <a:rPr lang="en-GB" dirty="0"/>
              <a:t>4.0? Moonwalk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EE1E8-4F67-51B1-A039-D842BF8072DE}"/>
              </a:ext>
            </a:extLst>
          </p:cNvPr>
          <p:cNvSpPr txBox="1"/>
          <p:nvPr/>
        </p:nvSpPr>
        <p:spPr>
          <a:xfrm>
            <a:off x="8349673" y="2447637"/>
            <a:ext cx="226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Use this 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EE6529-350E-B192-9514-DA7239143A1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10764" y="2740025"/>
            <a:ext cx="738909" cy="9553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610-0983-0787-4D39-A74FA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414-64BE-09C9-0E7A-B891BDA4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6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E0B-2E84-CC69-2AC9-036C69E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in .NET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6E1BC3-DA7E-7138-B3B9-A458578F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90" y="1027906"/>
            <a:ext cx="10155016" cy="59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3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56BE-15F6-5C42-D5C4-4B56BBC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everywhere else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AA5683-AC1D-BAD9-FD88-4B694228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5" y="497305"/>
            <a:ext cx="736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">
      <a:majorFont>
        <a:latin typeface="Cascadia Code SemiBold"/>
        <a:ea typeface=""/>
        <a:cs typeface=""/>
      </a:majorFont>
      <a:minorFont>
        <a:latin typeface="Cascadia Cod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10160</TotalTime>
  <Words>735</Words>
  <Application>Microsoft Office PowerPoint</Application>
  <PresentationFormat>Widescreen</PresentationFormat>
  <Paragraphs>131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Cascadia Code</vt:lpstr>
      <vt:lpstr>Cascadia Code SemiBold</vt:lpstr>
      <vt:lpstr>Consolas</vt:lpstr>
      <vt:lpstr>Dreaming Outloud Pro</vt:lpstr>
      <vt:lpstr>Goudy Stout</vt:lpstr>
      <vt:lpstr>Mystical Woods Rough Script</vt:lpstr>
      <vt:lpstr>Office Theme</vt:lpstr>
      <vt:lpstr>OpenAPI: You're Doing It Wrong</vt:lpstr>
      <vt:lpstr>Should I use Swashbuckle or NSwag?</vt:lpstr>
      <vt:lpstr>No.</vt:lpstr>
      <vt:lpstr>What is OpenAPI?</vt:lpstr>
      <vt:lpstr>OpenAPI Versions</vt:lpstr>
      <vt:lpstr>OpenAPI Versions</vt:lpstr>
      <vt:lpstr>Implementation</vt:lpstr>
      <vt:lpstr>OpenAPI in .NET</vt:lpstr>
      <vt:lpstr>OpenAPI everywhere else</vt:lpstr>
      <vt:lpstr>Hand-crafted Artisanal YAML files</vt:lpstr>
      <vt:lpstr>PowerPoint Presentation</vt:lpstr>
      <vt:lpstr>PowerPoint Presentation</vt:lpstr>
      <vt:lpstr>I blame WCF</vt:lpstr>
      <vt:lpstr>PowerPoint Presentation</vt:lpstr>
      <vt:lpstr>Why, Mark? Why?</vt:lpstr>
      <vt:lpstr>PowerPoint Presentation</vt:lpstr>
      <vt:lpstr>Why, Mark? Why?</vt:lpstr>
      <vt:lpstr>PowerPoint Presentation</vt:lpstr>
      <vt:lpstr>How OpenAPI actually works</vt:lpstr>
      <vt:lpstr>OpenAPI</vt:lpstr>
      <vt:lpstr>Paths</vt:lpstr>
      <vt:lpstr>PowerPoint Presentation</vt:lpstr>
      <vt:lpstr>Responses</vt:lpstr>
      <vt:lpstr>PowerPoint Presentation</vt:lpstr>
      <vt:lpstr>Schema</vt:lpstr>
      <vt:lpstr>PowerPoint Presentation</vt:lpstr>
      <vt:lpstr>Parameters</vt:lpstr>
      <vt:lpstr>PowerPoint Presentation</vt:lpstr>
      <vt:lpstr>Requests</vt:lpstr>
      <vt:lpstr>PowerPoint Presentation</vt:lpstr>
      <vt:lpstr>Components</vt:lpstr>
      <vt:lpstr>Components</vt:lpstr>
      <vt:lpstr>PowerPoint Presentation</vt:lpstr>
      <vt:lpstr>References</vt:lpstr>
      <vt:lpstr>PowerPoint Presentation</vt:lpstr>
      <vt:lpstr>PowerPoint Presentation</vt:lpstr>
      <vt:lpstr>Security</vt:lpstr>
      <vt:lpstr>PowerPoint Presentation</vt:lpstr>
      <vt:lpstr>Problems</vt:lpstr>
      <vt:lpstr>PowerPoint Presentation</vt:lpstr>
      <vt:lpstr>Moonwalk</vt:lpstr>
      <vt:lpstr>PowerPoint Presentation</vt:lpstr>
      <vt:lpstr>Tools</vt:lpstr>
      <vt:lpstr>Plugins</vt:lpstr>
      <vt:lpstr>Bundling</vt:lpstr>
      <vt:lpstr>Packages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OpenAPI: You're Doing It Wrong</dc:title>
  <dc:creator>Mark Rendle</dc:creator>
  <cp:lastModifiedBy>Rendle, Mark</cp:lastModifiedBy>
  <cp:revision>20</cp:revision>
  <dcterms:created xsi:type="dcterms:W3CDTF">2022-10-14T11:00:06Z</dcterms:created>
  <dcterms:modified xsi:type="dcterms:W3CDTF">2023-05-26T09:22:12Z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6ba2c-c7ae-4a7f-9c9a-05a501dba750_Enabled">
    <vt:lpwstr>true</vt:lpwstr>
  </property>
  <property fmtid="{D5CDD505-2E9C-101B-9397-08002B2CF9AE}" pid="3" name="MSIP_Label_13a6ba2c-c7ae-4a7f-9c9a-05a501dba750_SetDate">
    <vt:lpwstr>2023-01-30T09:48:21Z</vt:lpwstr>
  </property>
  <property fmtid="{D5CDD505-2E9C-101B-9397-08002B2CF9AE}" pid="4" name="MSIP_Label_13a6ba2c-c7ae-4a7f-9c9a-05a501dba750_Method">
    <vt:lpwstr>Privileged</vt:lpwstr>
  </property>
  <property fmtid="{D5CDD505-2E9C-101B-9397-08002B2CF9AE}" pid="5" name="MSIP_Label_13a6ba2c-c7ae-4a7f-9c9a-05a501dba750_Name">
    <vt:lpwstr>Public</vt:lpwstr>
  </property>
  <property fmtid="{D5CDD505-2E9C-101B-9397-08002B2CF9AE}" pid="6" name="MSIP_Label_13a6ba2c-c7ae-4a7f-9c9a-05a501dba750_SiteId">
    <vt:lpwstr>2a15a8b5-49d1-49bc-b63c-c7c8c87bdc57</vt:lpwstr>
  </property>
  <property fmtid="{D5CDD505-2E9C-101B-9397-08002B2CF9AE}" pid="7" name="MSIP_Label_13a6ba2c-c7ae-4a7f-9c9a-05a501dba750_ActionId">
    <vt:lpwstr>9406a3e4-dba9-4084-86e3-f03f9bde5f7c</vt:lpwstr>
  </property>
  <property fmtid="{D5CDD505-2E9C-101B-9397-08002B2CF9AE}" pid="8" name="MSIP_Label_13a6ba2c-c7ae-4a7f-9c9a-05a501dba750_ContentBits">
    <vt:lpwstr>2</vt:lpwstr>
  </property>
</Properties>
</file>