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81" r:id="rId4"/>
    <p:sldId id="258" r:id="rId5"/>
    <p:sldId id="259" r:id="rId6"/>
    <p:sldId id="263" r:id="rId7"/>
    <p:sldId id="264" r:id="rId8"/>
    <p:sldId id="262" r:id="rId9"/>
    <p:sldId id="260" r:id="rId10"/>
    <p:sldId id="267" r:id="rId11"/>
    <p:sldId id="270" r:id="rId12"/>
    <p:sldId id="261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9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5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7D18-214A-4679-997C-16A7CDDCB854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73ED4D-7AA3-48B1-91D3-9AABBBE667D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44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463C-04AB-408E-B041-CB2A8256B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Performance is a</a:t>
            </a:r>
            <a:b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Feature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99C1-5FED-4FAB-A7CA-9894FA1DF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presented by: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Mark Rendle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for: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Rocket Technology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en-GB" b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22030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64A-3E7E-4ED8-9755-2690BB40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Miscellaneous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1F73-09E6-4DE5-9B99-5972E4A11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0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E84C-CF91-4D5D-8D3A-675D0E05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91A1-1D76-4994-89C5-6F640E3C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Avoid LINQ on super-hot paths</a:t>
            </a:r>
          </a:p>
        </p:txBody>
      </p:sp>
    </p:spTree>
    <p:extLst>
      <p:ext uri="{BB962C8B-B14F-4D97-AF65-F5344CB8AC3E}">
        <p14:creationId xmlns:p14="http://schemas.microsoft.com/office/powerpoint/2010/main" val="19273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BFED-F554-4A2D-9EF7-F34D0DC1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BC5F-C630-485C-81CC-0646EE8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AddDbContextPool</a:t>
            </a:r>
            <a:endParaRPr lang="en-GB" dirty="0"/>
          </a:p>
          <a:p>
            <a:r>
              <a:rPr lang="en-GB" dirty="0"/>
              <a:t>Disable Tracking</a:t>
            </a:r>
          </a:p>
          <a:p>
            <a:pPr lvl="1"/>
            <a:r>
              <a:rPr lang="en-GB" dirty="0" err="1"/>
              <a:t>builder.UseQueryTrackingBehavior</a:t>
            </a:r>
            <a:endParaRPr lang="en-GB" dirty="0"/>
          </a:p>
          <a:p>
            <a:pPr lvl="1"/>
            <a:r>
              <a:rPr lang="en-GB" dirty="0" err="1"/>
              <a:t>context.ChangeTracker.QueryTrackingBehavior</a:t>
            </a:r>
            <a:endParaRPr lang="en-GB" dirty="0"/>
          </a:p>
          <a:p>
            <a:pPr lvl="1"/>
            <a:r>
              <a:rPr lang="en-GB" dirty="0" err="1"/>
              <a:t>query.AsTracking</a:t>
            </a:r>
            <a:r>
              <a:rPr lang="en-GB" dirty="0"/>
              <a:t> / </a:t>
            </a:r>
            <a:r>
              <a:rPr lang="en-GB" dirty="0" err="1"/>
              <a:t>query.AsNoTracking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5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79F3-5A07-4852-BE3F-8C8AF8BD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/>
              <a:t>HttpClient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D050-94FC-4F49-BB51-08FA1305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DISPOSE</a:t>
            </a:r>
          </a:p>
          <a:p>
            <a:r>
              <a:rPr lang="en-GB" dirty="0"/>
              <a:t>Use </a:t>
            </a:r>
            <a:r>
              <a:rPr lang="en-GB" dirty="0" err="1"/>
              <a:t>IHttpClientFactory</a:t>
            </a:r>
            <a:r>
              <a:rPr lang="en-GB" dirty="0"/>
              <a:t>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289633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92D0-F51C-4167-A939-34EAE6B2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119B-DC8F-4F1E-B64A-F10633BA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InMemoryCache</a:t>
            </a:r>
            <a:endParaRPr lang="en-GB" dirty="0"/>
          </a:p>
          <a:p>
            <a:r>
              <a:rPr lang="en-GB" dirty="0"/>
              <a:t>Distributed Caching</a:t>
            </a:r>
          </a:p>
          <a:p>
            <a:pPr lvl="1"/>
            <a:r>
              <a:rPr lang="en-GB" dirty="0"/>
              <a:t>Redis</a:t>
            </a:r>
          </a:p>
          <a:p>
            <a:pPr lvl="1"/>
            <a:r>
              <a:rPr lang="en-GB" dirty="0" err="1"/>
              <a:t>NCache</a:t>
            </a:r>
            <a:endParaRPr lang="en-GB" dirty="0"/>
          </a:p>
          <a:p>
            <a:pPr lvl="1"/>
            <a:r>
              <a:rPr lang="en-GB" dirty="0"/>
              <a:t>SQL Server</a:t>
            </a:r>
          </a:p>
          <a:p>
            <a:pPr lvl="1"/>
            <a:r>
              <a:rPr lang="en-GB" dirty="0"/>
              <a:t>In Memory*</a:t>
            </a:r>
          </a:p>
        </p:txBody>
      </p:sp>
    </p:spTree>
    <p:extLst>
      <p:ext uri="{BB962C8B-B14F-4D97-AF65-F5344CB8AC3E}">
        <p14:creationId xmlns:p14="http://schemas.microsoft.com/office/powerpoint/2010/main" val="186961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1966-5597-443C-8000-03A76945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73006-77AE-4FCF-AE4A-C11749A3A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2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63E-FA50-4206-8E8B-A8F7F0EC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BenchmarkDotNet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EF97-63B6-44BC-B423-A9BEFB66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benchmarkdotnet.org</a:t>
            </a:r>
          </a:p>
          <a:p>
            <a:r>
              <a:rPr lang="en-GB" dirty="0"/>
              <a:t>Framework for performance-testing small bits of code</a:t>
            </a:r>
          </a:p>
          <a:p>
            <a:r>
              <a:rPr lang="en-GB" dirty="0"/>
              <a:t>Diagnose Memory, GC, IL and more</a:t>
            </a:r>
          </a:p>
        </p:txBody>
      </p:sp>
    </p:spTree>
    <p:extLst>
      <p:ext uri="{BB962C8B-B14F-4D97-AF65-F5344CB8AC3E}">
        <p14:creationId xmlns:p14="http://schemas.microsoft.com/office/powerpoint/2010/main" val="377926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9E73-9F20-4057-8F11-8CCD292D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E5358-C9FB-4040-920B-EE7DA28E4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698-5984-4173-B55B-1A14731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NBench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B57C-7D92-4DAF-A211-D92C201F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</a:t>
            </a:r>
            <a:r>
              <a:rPr lang="en-GB" dirty="0" err="1"/>
              <a:t>petabridge</a:t>
            </a:r>
            <a:r>
              <a:rPr lang="en-GB" dirty="0"/>
              <a:t>/</a:t>
            </a:r>
            <a:r>
              <a:rPr lang="en-GB" dirty="0" err="1"/>
              <a:t>NBench</a:t>
            </a:r>
            <a:endParaRPr lang="en-GB" dirty="0"/>
          </a:p>
          <a:p>
            <a:r>
              <a:rPr lang="en-GB" dirty="0"/>
              <a:t>Assert against performance</a:t>
            </a:r>
          </a:p>
          <a:p>
            <a:r>
              <a:rPr lang="en-GB" dirty="0"/>
              <a:t>Works with your Unit Test framework</a:t>
            </a:r>
          </a:p>
          <a:p>
            <a:r>
              <a:rPr lang="en-GB" dirty="0"/>
              <a:t>Prevent performance regressions in CI</a:t>
            </a:r>
          </a:p>
        </p:txBody>
      </p:sp>
    </p:spTree>
    <p:extLst>
      <p:ext uri="{BB962C8B-B14F-4D97-AF65-F5344CB8AC3E}">
        <p14:creationId xmlns:p14="http://schemas.microsoft.com/office/powerpoint/2010/main" val="371542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E514-A5A6-47E4-986D-1AB8988D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A1EC-F19B-4BDC-882B-BB4CB4962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2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C50E-1C0B-4269-89D9-EE1E94C8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7CF9-F7DC-4F34-B15D-421AC371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Tips</a:t>
            </a:r>
          </a:p>
          <a:p>
            <a:r>
              <a:rPr lang="en-GB" dirty="0"/>
              <a:t>Benchmarking</a:t>
            </a:r>
          </a:p>
          <a:p>
            <a:r>
              <a:rPr lang="en-GB" dirty="0"/>
              <a:t>Performance Testing in CI</a:t>
            </a:r>
          </a:p>
          <a:p>
            <a:r>
              <a:rPr lang="en-GB" dirty="0"/>
              <a:t>Profiling</a:t>
            </a:r>
          </a:p>
          <a:p>
            <a:r>
              <a:rPr lang="en-GB" dirty="0"/>
              <a:t>Production Monitoring</a:t>
            </a:r>
          </a:p>
        </p:txBody>
      </p:sp>
    </p:spTree>
    <p:extLst>
      <p:ext uri="{BB962C8B-B14F-4D97-AF65-F5344CB8AC3E}">
        <p14:creationId xmlns:p14="http://schemas.microsoft.com/office/powerpoint/2010/main" val="175174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1161-3984-42A9-B3A1-95C62022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C6E0-63C1-43BF-A57F-20BBD779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2019</a:t>
            </a:r>
          </a:p>
          <a:p>
            <a:r>
              <a:rPr lang="en-GB" dirty="0" err="1"/>
              <a:t>dotTrace</a:t>
            </a:r>
            <a:r>
              <a:rPr lang="en-GB" dirty="0"/>
              <a:t> &amp; </a:t>
            </a:r>
            <a:r>
              <a:rPr lang="en-GB" dirty="0" err="1"/>
              <a:t>dotMemory</a:t>
            </a:r>
            <a:r>
              <a:rPr lang="en-GB" dirty="0"/>
              <a:t> (JetBrains)</a:t>
            </a:r>
          </a:p>
          <a:p>
            <a:r>
              <a:rPr lang="en-GB" dirty="0"/>
              <a:t>ANTS Profiler (Redgate)</a:t>
            </a:r>
          </a:p>
          <a:p>
            <a:r>
              <a:rPr lang="en-GB" dirty="0" err="1"/>
              <a:t>PerfView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25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0489-618A-4D82-B0B9-372699E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VS2019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AC61-DAF1-417E-B41E-76C027C2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CPU Usage</a:t>
            </a:r>
          </a:p>
          <a:p>
            <a:r>
              <a:rPr lang="en-GB" dirty="0"/>
              <a:t>.NET Object Allocation Tracking</a:t>
            </a:r>
          </a:p>
          <a:p>
            <a:r>
              <a:rPr lang="en-GB" dirty="0"/>
              <a:t>Memory Usage</a:t>
            </a:r>
          </a:p>
          <a:p>
            <a:r>
              <a:rPr lang="en-GB" dirty="0"/>
              <a:t>.NET Counters</a:t>
            </a:r>
          </a:p>
          <a:p>
            <a:r>
              <a:rPr lang="en-GB" dirty="0"/>
              <a:t>Events Viewer</a:t>
            </a:r>
          </a:p>
          <a:p>
            <a:r>
              <a:rPr lang="en-GB" dirty="0"/>
              <a:t>.NET Async</a:t>
            </a:r>
          </a:p>
          <a:p>
            <a:r>
              <a:rPr lang="en-GB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7337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A2BD-DC55-4E16-AB68-7AF4B417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A7-F4C0-4EDC-8E8E-C3A1CF3A1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1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9FE2-153D-480F-8C0B-9DDD4866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BB96-0C5D-49DC-8302-8E6C4C54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Timers</a:t>
            </a:r>
          </a:p>
          <a:p>
            <a:pPr lvl="1"/>
            <a:r>
              <a:rPr lang="en-GB" dirty="0"/>
              <a:t>Gauges</a:t>
            </a:r>
          </a:p>
          <a:p>
            <a:pPr lvl="1"/>
            <a:r>
              <a:rPr lang="en-GB" dirty="0"/>
              <a:t>Meters</a:t>
            </a:r>
          </a:p>
        </p:txBody>
      </p:sp>
    </p:spTree>
    <p:extLst>
      <p:ext uri="{BB962C8B-B14F-4D97-AF65-F5344CB8AC3E}">
        <p14:creationId xmlns:p14="http://schemas.microsoft.com/office/powerpoint/2010/main" val="4220777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268-A110-46A8-86D0-31E440F6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AppMetrics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13EB-0F7A-4BA4-B7D9-6AAC49419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8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262F-1A31-4F91-BC0C-0AAF3C52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5800-1F52-45A2-AE6C-2F99B1BB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Trace requests across multiple operations &amp; nodes</a:t>
            </a:r>
          </a:p>
          <a:p>
            <a:r>
              <a:rPr lang="en-GB" dirty="0"/>
              <a:t>Drill down</a:t>
            </a:r>
          </a:p>
          <a:p>
            <a:r>
              <a:rPr lang="en-GB" dirty="0" err="1"/>
              <a:t>OpenTelemetry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opentelemetry.io</a:t>
            </a:r>
          </a:p>
          <a:p>
            <a:r>
              <a:rPr lang="en-GB" dirty="0"/>
              <a:t>Jaeger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jaegertracing.io</a:t>
            </a:r>
          </a:p>
        </p:txBody>
      </p:sp>
    </p:spTree>
    <p:extLst>
      <p:ext uri="{BB962C8B-B14F-4D97-AF65-F5344CB8AC3E}">
        <p14:creationId xmlns:p14="http://schemas.microsoft.com/office/powerpoint/2010/main" val="363629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0F56-4E4C-470A-93AC-0E873675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br>
              <a:rPr lang="en-GB" dirty="0"/>
            </a:br>
            <a:r>
              <a:rPr lang="en-GB" dirty="0"/>
              <a:t>&amp; Jaeger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0921-CAD6-4F3E-9AEA-4799253B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84C6-6277-40ED-B622-24C96DE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0ED2-F19C-486E-9CA9-D9514A02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github.com/</a:t>
            </a:r>
            <a:r>
              <a:rPr lang="en-GB" sz="2400" dirty="0" err="1"/>
              <a:t>rendlelabs</a:t>
            </a:r>
            <a:r>
              <a:rPr lang="en-GB" sz="2400" dirty="0"/>
              <a:t>/</a:t>
            </a:r>
            <a:r>
              <a:rPr lang="en-GB" sz="2400" dirty="0" err="1"/>
              <a:t>PerfWorkshop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645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CD00-4548-4FF0-B6E4-46562635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5F74E-7124-4118-8533-7E854CAF4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5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162C-9C83-47D1-9FEB-5003EE4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8C05-CB68-43A3-9632-DD1A73B9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unnecessary Heap Allocations</a:t>
            </a:r>
          </a:p>
          <a:p>
            <a:r>
              <a:rPr lang="en-GB" dirty="0"/>
              <a:t>Especially Strings</a:t>
            </a:r>
          </a:p>
          <a:p>
            <a:r>
              <a:rPr lang="en-GB" dirty="0"/>
              <a:t>Object Pools</a:t>
            </a:r>
          </a:p>
          <a:p>
            <a:r>
              <a:rPr lang="en-GB" dirty="0"/>
              <a:t>Pre-boxing</a:t>
            </a:r>
          </a:p>
          <a:p>
            <a:r>
              <a:rPr lang="en-GB" dirty="0"/>
              <a:t>Always be using </a:t>
            </a:r>
            <a:r>
              <a:rPr lang="en-GB" dirty="0" err="1">
                <a:solidFill>
                  <a:schemeClr val="accent1"/>
                </a:solidFill>
              </a:rPr>
              <a:t>using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Server vs Workstation</a:t>
            </a:r>
          </a:p>
        </p:txBody>
      </p:sp>
    </p:spTree>
    <p:extLst>
      <p:ext uri="{BB962C8B-B14F-4D97-AF65-F5344CB8AC3E}">
        <p14:creationId xmlns:p14="http://schemas.microsoft.com/office/powerpoint/2010/main" val="405930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5A6A-8E6A-4470-8CBA-A8E05230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91E5-8CB9-4E28-8A34-59F6B11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StringBuilder</a:t>
            </a:r>
          </a:p>
          <a:p>
            <a:r>
              <a:rPr lang="en-GB" dirty="0" err="1"/>
              <a:t>string.Create</a:t>
            </a:r>
            <a:endParaRPr lang="en-GB" dirty="0"/>
          </a:p>
          <a:p>
            <a:r>
              <a:rPr lang="en-GB" dirty="0" err="1"/>
              <a:t>ReadOnlySpan</a:t>
            </a:r>
            <a:r>
              <a:rPr lang="en-GB" dirty="0"/>
              <a:t>&lt;char&gt;</a:t>
            </a:r>
          </a:p>
        </p:txBody>
      </p:sp>
    </p:spTree>
    <p:extLst>
      <p:ext uri="{BB962C8B-B14F-4D97-AF65-F5344CB8AC3E}">
        <p14:creationId xmlns:p14="http://schemas.microsoft.com/office/powerpoint/2010/main" val="300284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199E-BB27-4A1F-B725-DB4B13F3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5FFA-D8E9-40CA-AC71-8FFFD419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readonly</a:t>
            </a:r>
            <a:r>
              <a:rPr lang="en-GB" dirty="0"/>
              <a:t> struct</a:t>
            </a:r>
          </a:p>
          <a:p>
            <a:pPr lvl="1"/>
            <a:r>
              <a:rPr lang="en-GB" dirty="0"/>
              <a:t>avoids defensive copying</a:t>
            </a:r>
          </a:p>
          <a:p>
            <a:r>
              <a:rPr lang="en-GB" dirty="0"/>
              <a:t>ref struct</a:t>
            </a:r>
          </a:p>
          <a:p>
            <a:pPr lvl="1"/>
            <a:r>
              <a:rPr lang="en-GB" dirty="0"/>
              <a:t>always passed by reference</a:t>
            </a:r>
          </a:p>
          <a:p>
            <a:r>
              <a:rPr lang="en-GB" dirty="0"/>
              <a:t>in parameters</a:t>
            </a:r>
          </a:p>
          <a:p>
            <a:pPr lvl="1"/>
            <a:r>
              <a:rPr lang="en-GB" dirty="0"/>
              <a:t>by reference, </a:t>
            </a:r>
            <a:r>
              <a:rPr lang="en-GB" dirty="0" err="1"/>
              <a:t>readonly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7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A74A-9E9C-4767-B822-0F0622CD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D95-6C70-4E62-BF30-7313E8DE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ArrayPool</a:t>
            </a:r>
            <a:r>
              <a:rPr lang="en-GB" dirty="0"/>
              <a:t>&lt;T&gt;</a:t>
            </a:r>
          </a:p>
          <a:p>
            <a:r>
              <a:rPr lang="en-GB" dirty="0" err="1"/>
              <a:t>Microsoft.IO.RecyclableMemoryStream</a:t>
            </a:r>
            <a:endParaRPr lang="en-GB" dirty="0"/>
          </a:p>
          <a:p>
            <a:r>
              <a:rPr lang="en-GB" dirty="0" err="1"/>
              <a:t>ObjectPool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StringBuilder</a:t>
            </a:r>
          </a:p>
        </p:txBody>
      </p:sp>
    </p:spTree>
    <p:extLst>
      <p:ext uri="{BB962C8B-B14F-4D97-AF65-F5344CB8AC3E}">
        <p14:creationId xmlns:p14="http://schemas.microsoft.com/office/powerpoint/2010/main" val="206711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FA1-F120-40B5-8E0C-1F8C2863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GB" cap="none" dirty="0"/>
              <a:t>vs</a:t>
            </a:r>
            <a:r>
              <a:rPr lang="en-GB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6F9A-59C7-4717-8A8C-7CE245F5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for small number of processes, e.g. dedicated VM per app</a:t>
            </a:r>
          </a:p>
          <a:p>
            <a:r>
              <a:rPr lang="en-GB" dirty="0"/>
              <a:t>Workstation for large number of processes, including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0324778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3293</TotalTime>
  <Words>289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Rockwell</vt:lpstr>
      <vt:lpstr>Gallery</vt:lpstr>
      <vt:lpstr>Performance is a Feature in .NET</vt:lpstr>
      <vt:lpstr>Roadmap</vt:lpstr>
      <vt:lpstr>Workshop Project</vt:lpstr>
      <vt:lpstr>Performance Tips</vt:lpstr>
      <vt:lpstr>Garbage Collection</vt:lpstr>
      <vt:lpstr>Strings</vt:lpstr>
      <vt:lpstr>structs</vt:lpstr>
      <vt:lpstr>Pools</vt:lpstr>
      <vt:lpstr>Server vs Workstation</vt:lpstr>
      <vt:lpstr>Miscellaneous</vt:lpstr>
      <vt:lpstr>LINQ</vt:lpstr>
      <vt:lpstr>EF Core</vt:lpstr>
      <vt:lpstr>HttpClient</vt:lpstr>
      <vt:lpstr>Caching</vt:lpstr>
      <vt:lpstr>Benchmarking</vt:lpstr>
      <vt:lpstr>BenchmarkDotNet</vt:lpstr>
      <vt:lpstr>Performance Testing</vt:lpstr>
      <vt:lpstr>NBench</vt:lpstr>
      <vt:lpstr>Profiling</vt:lpstr>
      <vt:lpstr>Profiling Tools</vt:lpstr>
      <vt:lpstr>VS2019 Profiling</vt:lpstr>
      <vt:lpstr>Monitoring</vt:lpstr>
      <vt:lpstr>Metrics</vt:lpstr>
      <vt:lpstr>AppMetrics</vt:lpstr>
      <vt:lpstr>Distributed Tracing</vt:lpstr>
      <vt:lpstr>OpenTelemetry &amp; Jaeger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is a Feature in .NET</dc:title>
  <dc:creator>Mark Rendle</dc:creator>
  <cp:lastModifiedBy>Mark Rendle</cp:lastModifiedBy>
  <cp:revision>6</cp:revision>
  <dcterms:created xsi:type="dcterms:W3CDTF">2021-02-14T15:06:43Z</dcterms:created>
  <dcterms:modified xsi:type="dcterms:W3CDTF">2021-02-16T22:00:02Z</dcterms:modified>
</cp:coreProperties>
</file>