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315" r:id="rId48"/>
    <p:sldId id="316" r:id="rId49"/>
    <p:sldId id="317" r:id="rId50"/>
    <p:sldId id="318" r:id="rId51"/>
    <p:sldId id="319" r:id="rId52"/>
    <p:sldId id="320" r:id="rId53"/>
    <p:sldId id="295" r:id="rId54"/>
    <p:sldId id="296" r:id="rId55"/>
    <p:sldId id="298" r:id="rId56"/>
    <p:sldId id="297" r:id="rId57"/>
    <p:sldId id="299" r:id="rId58"/>
    <p:sldId id="300" r:id="rId59"/>
    <p:sldId id="30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6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DevSum</a:t>
            </a:r>
            <a:r>
              <a:rPr lang="en-GB" dirty="0"/>
              <a:t>, May 2022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https://github.com/RendleLabs/Workshop-NDC-Porto-2022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2022.1 / VS Code latest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0.11.0-alpha.22111.1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C49F5-9945-B75F-D217-FDC48F39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GB" sz="2800" dirty="0">
              <a:solidFill>
                <a:schemeClr val="accent3"/>
              </a:solidFill>
            </a:endParaRPr>
          </a:p>
          <a:p>
            <a:pPr marL="36900" indent="0" algn="ctr">
              <a:buNone/>
            </a:pPr>
            <a:endParaRPr lang="en-GB" sz="2800" dirty="0">
              <a:solidFill>
                <a:schemeClr val="accent3"/>
              </a:solidFill>
            </a:endParaRPr>
          </a:p>
          <a:p>
            <a:pPr marL="36900" indent="0" algn="ctr">
              <a:buNone/>
            </a:pPr>
            <a:r>
              <a:rPr lang="en-GB" sz="2800" dirty="0">
                <a:solidFill>
                  <a:schemeClr val="accent3"/>
                </a:solidFill>
              </a:rPr>
              <a:t>@markrendle</a:t>
            </a:r>
          </a:p>
          <a:p>
            <a:pPr marL="36900" indent="0" algn="ctr">
              <a:buNone/>
            </a:pPr>
            <a:r>
              <a:rPr lang="en-GB" sz="2800" dirty="0">
                <a:solidFill>
                  <a:schemeClr val="accent3"/>
                </a:solidFill>
              </a:rPr>
              <a:t>mark@rendlelabs.com</a:t>
            </a:r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10288</TotalTime>
  <Words>1269</Words>
  <Application>Microsoft Office PowerPoint</Application>
  <PresentationFormat>Widescreen</PresentationFormat>
  <Paragraphs>305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47</cp:revision>
  <dcterms:created xsi:type="dcterms:W3CDTF">2020-06-07T14:08:41Z</dcterms:created>
  <dcterms:modified xsi:type="dcterms:W3CDTF">2022-05-18T14:56:15Z</dcterms:modified>
</cp:coreProperties>
</file>