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302" r:id="rId2"/>
    <p:sldId id="257" r:id="rId3"/>
    <p:sldId id="258" r:id="rId4"/>
    <p:sldId id="264" r:id="rId5"/>
    <p:sldId id="265" r:id="rId6"/>
    <p:sldId id="267" r:id="rId7"/>
    <p:sldId id="268" r:id="rId8"/>
    <p:sldId id="269" r:id="rId9"/>
    <p:sldId id="266" r:id="rId10"/>
    <p:sldId id="259" r:id="rId11"/>
    <p:sldId id="260" r:id="rId12"/>
    <p:sldId id="261" r:id="rId13"/>
    <p:sldId id="262" r:id="rId14"/>
    <p:sldId id="263" r:id="rId15"/>
    <p:sldId id="270" r:id="rId16"/>
    <p:sldId id="271" r:id="rId17"/>
    <p:sldId id="272" r:id="rId18"/>
    <p:sldId id="273" r:id="rId19"/>
    <p:sldId id="305" r:id="rId20"/>
    <p:sldId id="274" r:id="rId21"/>
    <p:sldId id="276" r:id="rId22"/>
    <p:sldId id="277" r:id="rId23"/>
    <p:sldId id="281" r:id="rId24"/>
    <p:sldId id="275" r:id="rId25"/>
    <p:sldId id="282" r:id="rId26"/>
    <p:sldId id="283" r:id="rId27"/>
    <p:sldId id="284" r:id="rId28"/>
    <p:sldId id="285" r:id="rId29"/>
    <p:sldId id="303" r:id="rId30"/>
    <p:sldId id="304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89" r:id="rId39"/>
    <p:sldId id="294" r:id="rId40"/>
    <p:sldId id="295" r:id="rId41"/>
    <p:sldId id="296" r:id="rId42"/>
    <p:sldId id="298" r:id="rId43"/>
    <p:sldId id="297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6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7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503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7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073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570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9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91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1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2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16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60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08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7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61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DACCEA-DA91-435E-82E3-F8EC8E3DC6DD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492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BA05-01A6-4F38-A6F6-0EF9A1E6D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Modern Distributed Systems</a:t>
            </a:r>
            <a:br>
              <a:rPr lang="en-GB" dirty="0"/>
            </a:br>
            <a:r>
              <a:rPr lang="en-GB" dirty="0"/>
              <a:t>with gRPC in ASP.NET Core 5.0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354F8-6E7A-4C60-9828-00CCEB550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Mark Rendle, NDC London 2021</a:t>
            </a:r>
          </a:p>
        </p:txBody>
      </p:sp>
    </p:spTree>
    <p:extLst>
      <p:ext uri="{BB962C8B-B14F-4D97-AF65-F5344CB8AC3E}">
        <p14:creationId xmlns:p14="http://schemas.microsoft.com/office/powerpoint/2010/main" val="410068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BE4C-6408-4FC4-80EB-4FAD23EA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Pizza!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5BD43-8AEC-4F32-B311-FBC8BF0B5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(Thinking of workshop apps is hard)</a:t>
            </a:r>
          </a:p>
        </p:txBody>
      </p:sp>
    </p:spTree>
    <p:extLst>
      <p:ext uri="{BB962C8B-B14F-4D97-AF65-F5344CB8AC3E}">
        <p14:creationId xmlns:p14="http://schemas.microsoft.com/office/powerpoint/2010/main" val="678136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6AF2-1E46-4452-A970-7C93EE2F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Starter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9816-394D-433B-B27F-8B6EEEC4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en-GB" sz="2800" dirty="0"/>
              <a:t>https://github.com/RendleLabs/ndc-london-2021</a:t>
            </a:r>
          </a:p>
        </p:txBody>
      </p:sp>
    </p:spTree>
    <p:extLst>
      <p:ext uri="{BB962C8B-B14F-4D97-AF65-F5344CB8AC3E}">
        <p14:creationId xmlns:p14="http://schemas.microsoft.com/office/powerpoint/2010/main" val="2602236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4216-BE43-4369-930A-4CE8EAFD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2D02-E052-4ECE-B7AF-BAC36F58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843" y="1732449"/>
            <a:ext cx="5682314" cy="4058751"/>
          </a:xfrm>
        </p:spPr>
        <p:txBody>
          <a:bodyPr>
            <a:normAutofit/>
          </a:bodyPr>
          <a:lstStyle/>
          <a:p>
            <a:r>
              <a:rPr lang="en-GB" dirty="0"/>
              <a:t>Frontend:</a:t>
            </a:r>
          </a:p>
          <a:p>
            <a:pPr lvl="1"/>
            <a:r>
              <a:rPr lang="en-GB" dirty="0"/>
              <a:t>ASP.NET Core MVC</a:t>
            </a:r>
          </a:p>
          <a:p>
            <a:pPr lvl="1"/>
            <a:r>
              <a:rPr lang="en-GB" dirty="0"/>
              <a:t>No SPA, React, Angular, Vue, </a:t>
            </a:r>
            <a:r>
              <a:rPr lang="en-GB" dirty="0" err="1"/>
              <a:t>Blazor</a:t>
            </a:r>
            <a:endParaRPr lang="en-GB" dirty="0"/>
          </a:p>
          <a:p>
            <a:r>
              <a:rPr lang="en-GB" dirty="0" err="1"/>
              <a:t>Pizza.Data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DAL for ingredients data over Azure Table Storage</a:t>
            </a:r>
          </a:p>
          <a:p>
            <a:r>
              <a:rPr lang="en-GB" dirty="0" err="1"/>
              <a:t>Orders.PubSub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Messaging using Azure Redis</a:t>
            </a:r>
          </a:p>
          <a:p>
            <a:r>
              <a:rPr lang="en-GB" dirty="0" err="1"/>
              <a:t>TestHelpers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You can thank me later</a:t>
            </a:r>
          </a:p>
        </p:txBody>
      </p:sp>
    </p:spTree>
    <p:extLst>
      <p:ext uri="{BB962C8B-B14F-4D97-AF65-F5344CB8AC3E}">
        <p14:creationId xmlns:p14="http://schemas.microsoft.com/office/powerpoint/2010/main" val="1486642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B8E5-2A0D-4297-A126-BF32A43F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Ingredients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17861-566F-4078-9B5D-66F29FDF1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First gRPC Service</a:t>
            </a:r>
          </a:p>
        </p:txBody>
      </p:sp>
    </p:spTree>
    <p:extLst>
      <p:ext uri="{BB962C8B-B14F-4D97-AF65-F5344CB8AC3E}">
        <p14:creationId xmlns:p14="http://schemas.microsoft.com/office/powerpoint/2010/main" val="20464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AEDF-47B2-4401-B0AA-7D88EB0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Ingredients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6C63-D779-49C1-BB25-FE89790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029" y="2868227"/>
            <a:ext cx="5878700" cy="11215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new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-o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/Ingredients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sln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add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 Ingredients</a:t>
            </a:r>
          </a:p>
        </p:txBody>
      </p:sp>
    </p:spTree>
    <p:extLst>
      <p:ext uri="{BB962C8B-B14F-4D97-AF65-F5344CB8AC3E}">
        <p14:creationId xmlns:p14="http://schemas.microsoft.com/office/powerpoint/2010/main" val="2350040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23EB-46D3-4713-9F40-3D8960F1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CFFBA-CAE7-4A29-AFA9-9C44687D2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94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8C29-A713-4F44-9B38-7A4AF3CE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7E345-9488-46D6-89F4-4CA069310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628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05A5-4771-4D27-8F06-6B3DB0A2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7A51-A289-49E8-8B1F-D1D488AE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Microsoft.AspNetCore.Mvc.Testing</a:t>
            </a:r>
            <a:endParaRPr lang="en-GB" dirty="0"/>
          </a:p>
          <a:p>
            <a:r>
              <a:rPr lang="en-GB" dirty="0" err="1"/>
              <a:t>WebApplicationFactory</a:t>
            </a:r>
            <a:r>
              <a:rPr lang="en-GB" dirty="0"/>
              <a:t>&lt;T&gt;</a:t>
            </a:r>
          </a:p>
          <a:p>
            <a:pPr lvl="1"/>
            <a:r>
              <a:rPr lang="en-GB" dirty="0"/>
              <a:t>Mocking dependencies</a:t>
            </a:r>
          </a:p>
          <a:p>
            <a:r>
              <a:rPr lang="en-GB" dirty="0"/>
              <a:t>Fun with HTTP/2</a:t>
            </a:r>
          </a:p>
        </p:txBody>
      </p:sp>
    </p:spTree>
    <p:extLst>
      <p:ext uri="{BB962C8B-B14F-4D97-AF65-F5344CB8AC3E}">
        <p14:creationId xmlns:p14="http://schemas.microsoft.com/office/powerpoint/2010/main" val="2797478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AEDF-47B2-4401-B0AA-7D88EB0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</a:t>
            </a:r>
            <a:r>
              <a:rPr lang="en-GB" dirty="0" err="1"/>
              <a:t>Ingredients.Tests</a:t>
            </a:r>
            <a:r>
              <a:rPr lang="en-GB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6C63-D779-49C1-BB25-FE89790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8408" y="2868227"/>
            <a:ext cx="7067002" cy="11215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new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xunit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-o test/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Ingredients.Tests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sln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add test/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Ingredients.Tests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203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67A9-7548-401B-B9D2-AF9A0AE3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the Ingredients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F456-E5BE-4CBF-8141-0C9B4960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gRPC NuGet packages</a:t>
            </a:r>
          </a:p>
          <a:p>
            <a:pPr lvl="1"/>
            <a:r>
              <a:rPr lang="en-GB" dirty="0" err="1"/>
              <a:t>Google.Protobuf</a:t>
            </a:r>
            <a:endParaRPr lang="en-GB" dirty="0"/>
          </a:p>
          <a:p>
            <a:pPr lvl="1"/>
            <a:r>
              <a:rPr lang="en-GB" dirty="0" err="1"/>
              <a:t>Grpc.Net.ClientFactory</a:t>
            </a:r>
            <a:endParaRPr lang="en-GB" dirty="0"/>
          </a:p>
          <a:p>
            <a:pPr lvl="1"/>
            <a:r>
              <a:rPr lang="en-GB" dirty="0" err="1"/>
              <a:t>Grpc.Tools</a:t>
            </a:r>
            <a:endParaRPr lang="en-GB" dirty="0"/>
          </a:p>
          <a:p>
            <a:r>
              <a:rPr lang="en-GB" dirty="0"/>
              <a:t>Add &lt;</a:t>
            </a:r>
            <a:r>
              <a:rPr lang="en-GB" dirty="0" err="1"/>
              <a:t>Protobuf</a:t>
            </a:r>
            <a:r>
              <a:rPr lang="en-GB" dirty="0"/>
              <a:t>&gt; elements to project</a:t>
            </a:r>
          </a:p>
        </p:txBody>
      </p:sp>
    </p:spTree>
    <p:extLst>
      <p:ext uri="{BB962C8B-B14F-4D97-AF65-F5344CB8AC3E}">
        <p14:creationId xmlns:p14="http://schemas.microsoft.com/office/powerpoint/2010/main" val="87118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3E70-75EE-4B01-9D3A-6697D56F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CBFA-C2DE-4539-869F-C4F58A6EF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302" y="1732449"/>
            <a:ext cx="4297397" cy="4058751"/>
          </a:xfrm>
        </p:spPr>
        <p:txBody>
          <a:bodyPr/>
          <a:lstStyle/>
          <a:p>
            <a:r>
              <a:rPr lang="en-GB" dirty="0"/>
              <a:t>Requirements</a:t>
            </a:r>
          </a:p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101</a:t>
            </a:r>
          </a:p>
          <a:p>
            <a:r>
              <a:rPr lang="en-GB" dirty="0"/>
              <a:t>The App: Pizza!</a:t>
            </a:r>
          </a:p>
          <a:p>
            <a:r>
              <a:rPr lang="en-GB" dirty="0"/>
              <a:t>First gRPC service: Ingredients</a:t>
            </a:r>
          </a:p>
          <a:p>
            <a:r>
              <a:rPr lang="en-GB" dirty="0"/>
              <a:t>Integration Testing gRPC services</a:t>
            </a:r>
          </a:p>
          <a:p>
            <a:r>
              <a:rPr lang="en-GB" dirty="0"/>
              <a:t>Project </a:t>
            </a:r>
            <a:r>
              <a:rPr lang="en-GB" dirty="0" err="1"/>
              <a:t>Tye</a:t>
            </a:r>
            <a:endParaRPr lang="en-GB" dirty="0"/>
          </a:p>
          <a:p>
            <a:r>
              <a:rPr lang="en-GB" dirty="0"/>
              <a:t>Second gRPC service: Orders</a:t>
            </a:r>
          </a:p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201</a:t>
            </a:r>
          </a:p>
          <a:p>
            <a:r>
              <a:rPr lang="en-GB" dirty="0"/>
              <a:t>gRPC and WCF</a:t>
            </a:r>
          </a:p>
        </p:txBody>
      </p:sp>
    </p:spTree>
    <p:extLst>
      <p:ext uri="{BB962C8B-B14F-4D97-AF65-F5344CB8AC3E}">
        <p14:creationId xmlns:p14="http://schemas.microsoft.com/office/powerpoint/2010/main" val="334836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23EB-46D3-4713-9F40-3D8960F1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CFFBA-CAE7-4A29-AFA9-9C44687D2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452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DC14-A643-452C-AF7F-E39FEC4F2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Consuming Toppings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DD57C-1534-43F9-95E9-F76A1E823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Pun absolutely intended</a:t>
            </a:r>
          </a:p>
        </p:txBody>
      </p:sp>
    </p:spTree>
    <p:extLst>
      <p:ext uri="{BB962C8B-B14F-4D97-AF65-F5344CB8AC3E}">
        <p14:creationId xmlns:p14="http://schemas.microsoft.com/office/powerpoint/2010/main" val="4213862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67A9-7548-401B-B9D2-AF9A0AE3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Consuming the Ingredients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F456-E5BE-4CBF-8141-0C9B4960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gRPC NuGet packages</a:t>
            </a:r>
          </a:p>
          <a:p>
            <a:pPr lvl="1"/>
            <a:r>
              <a:rPr lang="en-GB" dirty="0" err="1"/>
              <a:t>Google.Protobuf</a:t>
            </a:r>
            <a:endParaRPr lang="en-GB" dirty="0"/>
          </a:p>
          <a:p>
            <a:pPr lvl="1"/>
            <a:r>
              <a:rPr lang="en-GB" dirty="0" err="1"/>
              <a:t>Grpc.AspNetCore.Server.ClientFactory</a:t>
            </a:r>
            <a:endParaRPr lang="en-GB" dirty="0"/>
          </a:p>
          <a:p>
            <a:pPr lvl="1"/>
            <a:r>
              <a:rPr lang="en-GB" dirty="0" err="1"/>
              <a:t>Grpc.Tools</a:t>
            </a:r>
            <a:endParaRPr lang="en-GB" dirty="0"/>
          </a:p>
          <a:p>
            <a:r>
              <a:rPr lang="en-GB" dirty="0"/>
              <a:t>Add &lt;</a:t>
            </a:r>
            <a:r>
              <a:rPr lang="en-GB" dirty="0" err="1"/>
              <a:t>Protobuf</a:t>
            </a:r>
            <a:r>
              <a:rPr lang="en-GB" dirty="0"/>
              <a:t>&gt; elements to project</a:t>
            </a:r>
          </a:p>
        </p:txBody>
      </p:sp>
    </p:spTree>
    <p:extLst>
      <p:ext uri="{BB962C8B-B14F-4D97-AF65-F5344CB8AC3E}">
        <p14:creationId xmlns:p14="http://schemas.microsoft.com/office/powerpoint/2010/main" val="1724207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EB72-ACB4-46BB-8985-B84A8880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FFE8A-7611-43CB-8FB2-25CB024ED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764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75E4-2AF6-44A4-9B06-CD6E4578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</a:t>
            </a:r>
            <a:r>
              <a:rPr lang="en-GB" dirty="0" err="1"/>
              <a:t>Tye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12699-F0C3-4C9D-9A90-221966076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developing, testing and deploying</a:t>
            </a:r>
          </a:p>
          <a:p>
            <a:r>
              <a:rPr lang="en-GB" dirty="0"/>
              <a:t>microservices and distributed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05706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AEDF-47B2-4401-B0AA-7D88EB0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</a:t>
            </a:r>
            <a:r>
              <a:rPr lang="en-GB" dirty="0" err="1"/>
              <a:t>Tye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6C63-D779-49C1-BB25-FE89790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60" y="2868227"/>
            <a:ext cx="10909480" cy="11215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tool install –g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Microsoft.Tye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--version "0.6.0-alpha.21070.5"</a:t>
            </a:r>
          </a:p>
        </p:txBody>
      </p:sp>
    </p:spTree>
    <p:extLst>
      <p:ext uri="{BB962C8B-B14F-4D97-AF65-F5344CB8AC3E}">
        <p14:creationId xmlns:p14="http://schemas.microsoft.com/office/powerpoint/2010/main" val="443118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DB01-0ADA-44CF-8CC4-D0065672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Tye</a:t>
            </a:r>
            <a:r>
              <a:rPr lang="en-GB" dirty="0"/>
              <a:t>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2025-117A-4F78-A517-BA887A534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266" y="2943774"/>
            <a:ext cx="4945467" cy="970451"/>
          </a:xfrm>
        </p:spPr>
        <p:txBody>
          <a:bodyPr/>
          <a:lstStyle/>
          <a:p>
            <a:r>
              <a:rPr lang="en-GB" dirty="0" err="1"/>
              <a:t>Microsoft.Tye.Extensions.Configuration</a:t>
            </a:r>
            <a:endParaRPr lang="en-GB" dirty="0"/>
          </a:p>
          <a:p>
            <a:pPr lvl="1"/>
            <a:r>
              <a:rPr lang="en-GB" dirty="0"/>
              <a:t>Enable </a:t>
            </a:r>
            <a:r>
              <a:rPr lang="en-GB" b="1" dirty="0"/>
              <a:t>Pre-Release</a:t>
            </a:r>
            <a:r>
              <a:rPr lang="en-GB" dirty="0"/>
              <a:t> packages</a:t>
            </a:r>
          </a:p>
        </p:txBody>
      </p:sp>
    </p:spTree>
    <p:extLst>
      <p:ext uri="{BB962C8B-B14F-4D97-AF65-F5344CB8AC3E}">
        <p14:creationId xmlns:p14="http://schemas.microsoft.com/office/powerpoint/2010/main" val="300420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0D50-A6DD-4471-A90A-5F65D089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0C6F-C596-46F2-9D82-41416CC8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196" y="3194393"/>
            <a:ext cx="1669607" cy="4692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tye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run</a:t>
            </a:r>
          </a:p>
        </p:txBody>
      </p:sp>
    </p:spTree>
    <p:extLst>
      <p:ext uri="{BB962C8B-B14F-4D97-AF65-F5344CB8AC3E}">
        <p14:creationId xmlns:p14="http://schemas.microsoft.com/office/powerpoint/2010/main" val="3922166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B34C-7DB6-45D6-AFD6-99DB44F9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tye.yaml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C5E1-5437-4334-8C6C-2E7BEDD5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4898" y="1732449"/>
            <a:ext cx="6297780" cy="4058751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name: pizza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services: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- name: frontend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project: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/Frontend/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Frontend.csproj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bindings: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- protocol: https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port: 5001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- name: ingredients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project: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/Ingredients/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Ingredients.csproj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bindings: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- protocol: https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port: 5003</a:t>
            </a:r>
          </a:p>
          <a:p>
            <a:pPr marL="36900" indent="0">
              <a:buNone/>
            </a:pP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4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5C04-E302-43A1-BFAF-7862A744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Crusts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D9309-D960-483C-8E85-706D9C90B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90061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9D36-0A65-421A-8329-10CFE588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A837-08CF-4BDC-8BC2-BF951A2E7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.NET Core SDK 5.0.x</a:t>
            </a:r>
          </a:p>
          <a:p>
            <a:r>
              <a:rPr lang="en-GB" dirty="0"/>
              <a:t>IDE / Editor</a:t>
            </a:r>
          </a:p>
          <a:p>
            <a:pPr lvl="1"/>
            <a:r>
              <a:rPr lang="en-GB" dirty="0"/>
              <a:t>Visual Studio 2019.8 / VS Mac 8.8 / JetBrains Rider 2020.3 / VS Code latest</a:t>
            </a:r>
          </a:p>
          <a:p>
            <a:r>
              <a:rPr lang="en-GB" dirty="0"/>
              <a:t>CLI</a:t>
            </a:r>
          </a:p>
          <a:p>
            <a:pPr lvl="1"/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tool install -g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Microsoft.Tye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--version "0.6.0-alpha.21070.5"</a:t>
            </a:r>
          </a:p>
          <a:p>
            <a:r>
              <a:rPr lang="en-GB" dirty="0"/>
              <a:t>Docker &amp; Kubernetes (for tomorrow)</a:t>
            </a:r>
          </a:p>
          <a:p>
            <a:pPr lvl="1"/>
            <a:r>
              <a:rPr lang="en-GB" dirty="0"/>
              <a:t>Docker for Windows / Docker for Mac / Docker &amp; e.g. </a:t>
            </a:r>
            <a:r>
              <a:rPr lang="en-GB" dirty="0" err="1"/>
              <a:t>minikube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823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4552-0C95-4B54-A317-DA4D893F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Crusts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8FF4-6D8D-4581-BE80-9D49D12B9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See </a:t>
            </a:r>
            <a:r>
              <a:rPr lang="en-GB" dirty="0" err="1"/>
              <a:t>CrustData</a:t>
            </a:r>
            <a:r>
              <a:rPr lang="en-GB" dirty="0"/>
              <a:t> in </a:t>
            </a:r>
            <a:r>
              <a:rPr lang="en-GB"/>
              <a:t>Pizza.Data</a:t>
            </a:r>
            <a:endParaRPr lang="en-GB" dirty="0"/>
          </a:p>
          <a:p>
            <a:r>
              <a:rPr lang="en-GB" dirty="0"/>
              <a:t>Add messages and </a:t>
            </a:r>
            <a:r>
              <a:rPr lang="en-GB" dirty="0" err="1"/>
              <a:t>rpc</a:t>
            </a:r>
            <a:r>
              <a:rPr lang="en-GB" dirty="0"/>
              <a:t> for Crusts</a:t>
            </a:r>
          </a:p>
          <a:p>
            <a:r>
              <a:rPr lang="en-GB" dirty="0"/>
              <a:t>Write tests</a:t>
            </a:r>
          </a:p>
        </p:txBody>
      </p:sp>
    </p:spTree>
    <p:extLst>
      <p:ext uri="{BB962C8B-B14F-4D97-AF65-F5344CB8AC3E}">
        <p14:creationId xmlns:p14="http://schemas.microsoft.com/office/powerpoint/2010/main" val="3901030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D5D8-E056-4397-A331-DCE35BA7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476C2-5E95-42E8-9F89-9198083C6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Second gRPC Service</a:t>
            </a:r>
          </a:p>
        </p:txBody>
      </p:sp>
    </p:spTree>
    <p:extLst>
      <p:ext uri="{BB962C8B-B14F-4D97-AF65-F5344CB8AC3E}">
        <p14:creationId xmlns:p14="http://schemas.microsoft.com/office/powerpoint/2010/main" val="211730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384C-A651-4860-B85C-A6AB8622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A309-03A9-46EB-AEA6-E7218F7B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2206" y="2943774"/>
            <a:ext cx="3267588" cy="970451"/>
          </a:xfrm>
        </p:spPr>
        <p:txBody>
          <a:bodyPr/>
          <a:lstStyle/>
          <a:p>
            <a:r>
              <a:rPr lang="en-GB" dirty="0"/>
              <a:t>Update Stock</a:t>
            </a:r>
          </a:p>
          <a:p>
            <a:r>
              <a:rPr lang="en-GB" dirty="0"/>
              <a:t>Send order to pizza store</a:t>
            </a:r>
          </a:p>
        </p:txBody>
      </p:sp>
    </p:spTree>
    <p:extLst>
      <p:ext uri="{BB962C8B-B14F-4D97-AF65-F5344CB8AC3E}">
        <p14:creationId xmlns:p14="http://schemas.microsoft.com/office/powerpoint/2010/main" val="3317504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1D97-E0F9-427F-8F51-CB04139D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5BDBB-78E1-4763-BF7C-4C12099B0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01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29CF-6BA3-43EC-A7FE-DA30C35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94336-19D8-4EAC-B5D6-AABC9EF7F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748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335" y="1812348"/>
            <a:ext cx="6987331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Things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Get(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GetRequest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 returns (stream Thing);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1008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393" y="1812348"/>
            <a:ext cx="7431215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Things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Send(stream Thing) returns 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SendResponse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6133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Bidirectional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674" y="1812348"/>
            <a:ext cx="8052652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Things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Exchange(stream Thing) returns (stream Thing);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442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6543-281B-4BB3-BDC3-570A57FC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Orders.ShopConsole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C401F-15D4-4DE3-BD1E-B1F311305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Consuming the Order stream</a:t>
            </a:r>
          </a:p>
        </p:txBody>
      </p:sp>
    </p:spTree>
    <p:extLst>
      <p:ext uri="{BB962C8B-B14F-4D97-AF65-F5344CB8AC3E}">
        <p14:creationId xmlns:p14="http://schemas.microsoft.com/office/powerpoint/2010/main" val="2882715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928D-ACEB-442B-8507-8DE43F04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A0DE0-7059-4F01-941C-699E36DBC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20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6E9D-5A7B-48CB-AB3D-7C8CCB39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101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B4289-CB63-4649-9AE2-8C353E1AE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333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14E7-1DEB-4CAB-A192-488E3342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201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8A28-3D7C-476D-89E3-04DB79FBE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8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Reserved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467" y="1732449"/>
            <a:ext cx="4031067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Foo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reserved 2,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string label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2840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467" y="1732449"/>
            <a:ext cx="4031067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Foo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message Bar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string name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}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repeated Bar bars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39740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395" y="1732449"/>
            <a:ext cx="2329211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enum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Color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UNKNOWN = 0;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ORANGE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YELLOW =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GREEN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BLUE = 5;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PURPLE = 6;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2522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oneof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566" y="1732449"/>
            <a:ext cx="5764869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Notification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oneof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event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Message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message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Enter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enter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Leave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leave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}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google.protobuf.Timestamp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time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68068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566" y="1732449"/>
            <a:ext cx="5764869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Post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// ...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map&lt;string, string&gt; tags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85774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8DB4-49F0-4430-8869-1B37661D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and WCF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F1911-5672-4015-A7B0-2CFE37E7A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42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Message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0148" y="1732449"/>
            <a:ext cx="5631704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Employee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string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first_name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string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last_name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repeated string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phone_numbers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9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776-6AC1-47DC-9A97-29DE0C8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Value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15FC-B154-433E-8DC7-5234816DC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886022"/>
              </p:ext>
            </p:extLst>
          </p:nvPr>
        </p:nvGraphicFramePr>
        <p:xfrm>
          <a:off x="914400" y="1731963"/>
          <a:ext cx="103536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27">
                  <a:extLst>
                    <a:ext uri="{9D8B030D-6E8A-4147-A177-3AD203B41FA5}">
                      <a16:colId xmlns:a16="http://schemas.microsoft.com/office/drawing/2014/main" val="901062637"/>
                    </a:ext>
                  </a:extLst>
                </a:gridCol>
                <a:gridCol w="1358284">
                  <a:extLst>
                    <a:ext uri="{9D8B030D-6E8A-4147-A177-3AD203B41FA5}">
                      <a16:colId xmlns:a16="http://schemas.microsoft.com/office/drawing/2014/main" val="676222831"/>
                    </a:ext>
                  </a:extLst>
                </a:gridCol>
                <a:gridCol w="7574964">
                  <a:extLst>
                    <a:ext uri="{9D8B030D-6E8A-4147-A177-3AD203B41FA5}">
                      <a16:colId xmlns:a16="http://schemas.microsoft.com/office/drawing/2014/main" val="75481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Protobuf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UTF-8 encoded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2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1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byte[]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64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5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776-6AC1-47DC-9A97-29DE0C8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Value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15FC-B154-433E-8DC7-5234816DC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848476"/>
              </p:ext>
            </p:extLst>
          </p:nvPr>
        </p:nvGraphicFramePr>
        <p:xfrm>
          <a:off x="914400" y="1731963"/>
          <a:ext cx="1035367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27">
                  <a:extLst>
                    <a:ext uri="{9D8B030D-6E8A-4147-A177-3AD203B41FA5}">
                      <a16:colId xmlns:a16="http://schemas.microsoft.com/office/drawing/2014/main" val="901062637"/>
                    </a:ext>
                  </a:extLst>
                </a:gridCol>
                <a:gridCol w="1358284">
                  <a:extLst>
                    <a:ext uri="{9D8B030D-6E8A-4147-A177-3AD203B41FA5}">
                      <a16:colId xmlns:a16="http://schemas.microsoft.com/office/drawing/2014/main" val="676222831"/>
                    </a:ext>
                  </a:extLst>
                </a:gridCol>
                <a:gridCol w="7574964">
                  <a:extLst>
                    <a:ext uri="{9D8B030D-6E8A-4147-A177-3AD203B41FA5}">
                      <a16:colId xmlns:a16="http://schemas.microsoft.com/office/drawing/2014/main" val="75481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Protobuf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7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ulong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6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Better when values are often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66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Better when values are often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3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fixed32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Fixed-length, better when values are often &gt; 2^28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3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fixed64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Fixed-length, better when values are often &gt; 2^56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28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sfixed32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Like sint32 but fixed-length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2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sfixed64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Like sint64 but fixed-length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13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16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776-6AC1-47DC-9A97-29DE0C8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“Well-Known Types”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15FC-B154-433E-8DC7-5234816DC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602086"/>
              </p:ext>
            </p:extLst>
          </p:nvPr>
        </p:nvGraphicFramePr>
        <p:xfrm>
          <a:off x="914400" y="1731963"/>
          <a:ext cx="103536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940">
                  <a:extLst>
                    <a:ext uri="{9D8B030D-6E8A-4147-A177-3AD203B41FA5}">
                      <a16:colId xmlns:a16="http://schemas.microsoft.com/office/drawing/2014/main" val="901062637"/>
                    </a:ext>
                  </a:extLst>
                </a:gridCol>
                <a:gridCol w="2246050">
                  <a:extLst>
                    <a:ext uri="{9D8B030D-6E8A-4147-A177-3AD203B41FA5}">
                      <a16:colId xmlns:a16="http://schemas.microsoft.com/office/drawing/2014/main" val="676222831"/>
                    </a:ext>
                  </a:extLst>
                </a:gridCol>
                <a:gridCol w="4982685">
                  <a:extLst>
                    <a:ext uri="{9D8B030D-6E8A-4147-A177-3AD203B41FA5}">
                      <a16:colId xmlns:a16="http://schemas.microsoft.com/office/drawing/2014/main" val="75481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Protobuf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google.protobuf.Timestamp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DateTimeOffset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timestamp.proto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google.protobuf.Duration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TimeSpan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duration.proto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google.protobuf.Int32Value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Nullable&lt;int&gt;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wrappers.proto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7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wrappers.proto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7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77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847" y="1732449"/>
            <a:ext cx="8150306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Employees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GetAll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GetAllRequest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 returns 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GetAllResponse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Get(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GetRequest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 returns 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GetResponse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); 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7429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1602</TotalTime>
  <Words>890</Words>
  <Application>Microsoft Office PowerPoint</Application>
  <PresentationFormat>Widescreen</PresentationFormat>
  <Paragraphs>231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Calisto MT</vt:lpstr>
      <vt:lpstr>Cascadia Mono</vt:lpstr>
      <vt:lpstr>Wingdings</vt:lpstr>
      <vt:lpstr>Wingdings 2</vt:lpstr>
      <vt:lpstr>Slate</vt:lpstr>
      <vt:lpstr>Modern Distributed Systems with gRPC in ASP.NET Core 5.0</vt:lpstr>
      <vt:lpstr>Day One</vt:lpstr>
      <vt:lpstr>Requirements</vt:lpstr>
      <vt:lpstr>gRPC &amp; Protobuf 101</vt:lpstr>
      <vt:lpstr>Message definition</vt:lpstr>
      <vt:lpstr>Scalar Value Types</vt:lpstr>
      <vt:lpstr>Scalar Value Types</vt:lpstr>
      <vt:lpstr>“Well-Known Types”</vt:lpstr>
      <vt:lpstr>Service definition</vt:lpstr>
      <vt:lpstr>Pizza!</vt:lpstr>
      <vt:lpstr>Starter project</vt:lpstr>
      <vt:lpstr>Project Overview</vt:lpstr>
      <vt:lpstr>Ingredients</vt:lpstr>
      <vt:lpstr>Create Ingredients Project</vt:lpstr>
      <vt:lpstr>Coding</vt:lpstr>
      <vt:lpstr>Integration Testing</vt:lpstr>
      <vt:lpstr>Integration Testing</vt:lpstr>
      <vt:lpstr>Create Ingredients.Tests Project</vt:lpstr>
      <vt:lpstr>Add the Ingredients Client</vt:lpstr>
      <vt:lpstr>Coding</vt:lpstr>
      <vt:lpstr>Consuming Toppings</vt:lpstr>
      <vt:lpstr>Consuming the Ingredients Service</vt:lpstr>
      <vt:lpstr>Coding</vt:lpstr>
      <vt:lpstr>Project Tye</vt:lpstr>
      <vt:lpstr>Install Tye</vt:lpstr>
      <vt:lpstr>Tye Configuration</vt:lpstr>
      <vt:lpstr>Run</vt:lpstr>
      <vt:lpstr>tye.yaml</vt:lpstr>
      <vt:lpstr>Crusts</vt:lpstr>
      <vt:lpstr>Crusts</vt:lpstr>
      <vt:lpstr>Orders</vt:lpstr>
      <vt:lpstr>Orders Requirements</vt:lpstr>
      <vt:lpstr>Coding</vt:lpstr>
      <vt:lpstr>gRPC Streams</vt:lpstr>
      <vt:lpstr>Server streaming</vt:lpstr>
      <vt:lpstr>Client streaming</vt:lpstr>
      <vt:lpstr>Bidirectional streaming</vt:lpstr>
      <vt:lpstr>Orders.ShopConsole</vt:lpstr>
      <vt:lpstr>Coding</vt:lpstr>
      <vt:lpstr>gRPC &amp; Protobuf 201</vt:lpstr>
      <vt:lpstr>Reserved fields</vt:lpstr>
      <vt:lpstr>Nested Types</vt:lpstr>
      <vt:lpstr>Enums</vt:lpstr>
      <vt:lpstr>oneof</vt:lpstr>
      <vt:lpstr>map</vt:lpstr>
      <vt:lpstr>gRPC and WCF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 in ASP.NET Core 3.1</dc:title>
  <dc:creator>Mark Rendle</dc:creator>
  <cp:lastModifiedBy>Mark Rendle</cp:lastModifiedBy>
  <cp:revision>28</cp:revision>
  <dcterms:created xsi:type="dcterms:W3CDTF">2020-06-07T14:08:41Z</dcterms:created>
  <dcterms:modified xsi:type="dcterms:W3CDTF">2021-01-25T11:46:56Z</dcterms:modified>
</cp:coreProperties>
</file>