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London</a:t>
            </a:r>
            <a:r>
              <a:rPr lang="en-GB"/>
              <a:t>, May </a:t>
            </a:r>
            <a:r>
              <a:rPr lang="en-GB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github.com/linkerd/linkerd2/releases/tag/stable-2.11.2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r>
              <a:rPr lang="en-GB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4577</TotalTime>
  <Words>623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OpenTelemetry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46</cp:revision>
  <dcterms:created xsi:type="dcterms:W3CDTF">2020-06-07T14:08:41Z</dcterms:created>
  <dcterms:modified xsi:type="dcterms:W3CDTF">2022-05-11T19:46:08Z</dcterms:modified>
</cp:coreProperties>
</file>