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84" r:id="rId8"/>
    <p:sldId id="263" r:id="rId9"/>
    <p:sldId id="264" r:id="rId10"/>
    <p:sldId id="266" r:id="rId11"/>
    <p:sldId id="267" r:id="rId12"/>
    <p:sldId id="268" r:id="rId13"/>
    <p:sldId id="282" r:id="rId14"/>
    <p:sldId id="269" r:id="rId15"/>
    <p:sldId id="275" r:id="rId16"/>
    <p:sldId id="287" r:id="rId17"/>
    <p:sldId id="283" r:id="rId18"/>
    <p:sldId id="288" r:id="rId19"/>
    <p:sldId id="289" r:id="rId20"/>
    <p:sldId id="270" r:id="rId21"/>
    <p:sldId id="272" r:id="rId22"/>
    <p:sldId id="290" r:id="rId23"/>
    <p:sldId id="277" r:id="rId24"/>
    <p:sldId id="291" r:id="rId25"/>
    <p:sldId id="278" r:id="rId26"/>
    <p:sldId id="271" r:id="rId27"/>
    <p:sldId id="273" r:id="rId28"/>
    <p:sldId id="274" r:id="rId29"/>
    <p:sldId id="281" r:id="rId30"/>
    <p:sldId id="279" r:id="rId31"/>
    <p:sldId id="285" r:id="rId32"/>
    <p:sldId id="286" r:id="rId33"/>
    <p:sldId id="292" r:id="rId34"/>
    <p:sldId id="293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86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17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503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474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073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570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697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991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51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2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16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60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08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7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61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3DACCEA-DA91-435E-82E3-F8EC8E3DC6DD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492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coop.sh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mailto:mark@rendlelabs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BA05-01A6-4F38-A6F6-0EF9A1E6D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Modern Distributed Systems</a:t>
            </a:r>
            <a:br>
              <a:rPr lang="en-GB" dirty="0"/>
            </a:br>
            <a:r>
              <a:rPr lang="en-GB" dirty="0"/>
              <a:t>with gRPC in ASP.NET Core 5.0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354F8-6E7A-4C60-9828-00CCEB550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Mark Rendle, </a:t>
            </a:r>
            <a:r>
              <a:rPr lang="en-GB"/>
              <a:t>NDC Manchester </a:t>
            </a:r>
            <a:r>
              <a:rPr lang="en-GB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41473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D238-5CED-4F06-B3C4-455FB4A2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A7CCA-D048-44DB-B627-C544549B6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70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A9CC-BE3C-4C4E-8B9E-B8C74A1C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Core </a:t>
            </a:r>
            <a:r>
              <a:rPr lang="en-GB" dirty="0" err="1"/>
              <a:t>Dockerfile</a:t>
            </a:r>
            <a:r>
              <a:rPr lang="en-GB" dirty="0"/>
              <a:t>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0669-6C34-4329-AFC5-209329924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9911" y="2025412"/>
            <a:ext cx="8061529" cy="3816095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FROM mcr.microsoft.com/dotnet/core/sdk:3.1 AS build</a:t>
            </a: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WORKDIR /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endParaRPr lang="en-GB" dirty="0"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COPY ./Pizza.sln .</a:t>
            </a: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COPY ./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/Frontend/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Frontend.csproj</a:t>
            </a: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 ./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/Frontend/</a:t>
            </a: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RUN dotnet restore</a:t>
            </a: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COPY . .</a:t>
            </a: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RUN dotnet build -c Release --no-restore</a:t>
            </a: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RUN dotnet publish 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/Frontend -c Release -o /app --no-build</a:t>
            </a:r>
          </a:p>
          <a:p>
            <a:pPr marL="36900" indent="0">
              <a:buNone/>
            </a:pP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301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A9CC-BE3C-4C4E-8B9E-B8C74A1C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Core </a:t>
            </a:r>
            <a:r>
              <a:rPr lang="en-GB" dirty="0" err="1"/>
              <a:t>Dockerfile</a:t>
            </a:r>
            <a:r>
              <a:rPr lang="en-GB" dirty="0"/>
              <a:t>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0669-6C34-4329-AFC5-209329924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571" y="2066929"/>
            <a:ext cx="6996209" cy="272414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FROM mcr.microsoft.com/dotnet/core/aspnet:3.1</a:t>
            </a:r>
          </a:p>
          <a:p>
            <a:pPr marL="36900" indent="0">
              <a:buNone/>
            </a:pPr>
            <a:endParaRPr lang="en-GB" dirty="0"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WORKDIR /app</a:t>
            </a: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COPY --from=build /app .</a:t>
            </a:r>
          </a:p>
          <a:p>
            <a:pPr marL="36900" indent="0">
              <a:buNone/>
            </a:pPr>
            <a:endParaRPr lang="en-GB" dirty="0"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ENTRYPOINT ["./Frontend"]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260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CAAA-D2A8-4117-8CE2-83EB4D4A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</a:t>
            </a:r>
            <a:r>
              <a:rPr lang="en-GB" dirty="0" err="1"/>
              <a:t>Dockerfiles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6BAC1-7263-4E58-897D-702C6EE64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building images</a:t>
            </a:r>
          </a:p>
        </p:txBody>
      </p:sp>
    </p:spTree>
    <p:extLst>
      <p:ext uri="{BB962C8B-B14F-4D97-AF65-F5344CB8AC3E}">
        <p14:creationId xmlns:p14="http://schemas.microsoft.com/office/powerpoint/2010/main" val="4086330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C0B6-30F2-48F5-9EAF-E12B033C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73705-7C41-4C06-9424-590D34B5A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459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2FD9-327A-4D4E-8807-60D52CA6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62E79-245A-456A-BE01-5167656D6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227" y="1580050"/>
            <a:ext cx="4192897" cy="4058751"/>
          </a:xfrm>
        </p:spPr>
        <p:txBody>
          <a:bodyPr/>
          <a:lstStyle/>
          <a:p>
            <a:r>
              <a:rPr lang="en-GB" dirty="0"/>
              <a:t>Desired State Configuration</a:t>
            </a:r>
          </a:p>
          <a:p>
            <a:r>
              <a:rPr lang="en-GB" dirty="0"/>
              <a:t>Objects</a:t>
            </a:r>
          </a:p>
          <a:p>
            <a:pPr lvl="1"/>
            <a:r>
              <a:rPr lang="en-GB" dirty="0"/>
              <a:t>Namespaces</a:t>
            </a:r>
          </a:p>
          <a:p>
            <a:pPr lvl="1"/>
            <a:r>
              <a:rPr lang="en-GB" dirty="0"/>
              <a:t>Pods</a:t>
            </a:r>
          </a:p>
          <a:p>
            <a:pPr lvl="2"/>
            <a:r>
              <a:rPr lang="en-GB" dirty="0"/>
              <a:t>Can hold multiple containers</a:t>
            </a:r>
          </a:p>
          <a:p>
            <a:pPr lvl="1"/>
            <a:r>
              <a:rPr lang="en-GB" dirty="0"/>
              <a:t>Deployments</a:t>
            </a:r>
          </a:p>
          <a:p>
            <a:pPr lvl="1"/>
            <a:r>
              <a:rPr lang="en-GB" dirty="0"/>
              <a:t>Services</a:t>
            </a:r>
          </a:p>
          <a:p>
            <a:r>
              <a:rPr lang="en-GB" dirty="0"/>
              <a:t>YAML files</a:t>
            </a:r>
          </a:p>
          <a:p>
            <a:r>
              <a:rPr lang="en-GB" dirty="0" err="1"/>
              <a:t>kubectl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82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0382-D310-41A2-87DA-55DFD79A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4C01-C2E8-46BE-942A-D480A4674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apply -f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namespace.yaml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config set-context --current --namespace=pizza</a:t>
            </a:r>
          </a:p>
        </p:txBody>
      </p:sp>
    </p:spTree>
    <p:extLst>
      <p:ext uri="{BB962C8B-B14F-4D97-AF65-F5344CB8AC3E}">
        <p14:creationId xmlns:p14="http://schemas.microsoft.com/office/powerpoint/2010/main" val="2316129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83F8-773D-416A-83A5-21FEC7EC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Kubernetes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949C2-1428-4C65-9E59-892D36EB4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214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1B85-9D10-447B-A6A7-97C867B2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9F088-8330-407D-8860-418A3FD68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kubectl</a:t>
            </a:r>
            <a:r>
              <a:rPr lang="en-GB" dirty="0"/>
              <a:t> apply -f </a:t>
            </a:r>
            <a:r>
              <a:rPr lang="en-GB" dirty="0" err="1"/>
              <a:t>ingredients.yaml</a:t>
            </a:r>
            <a:endParaRPr lang="en-GB" dirty="0"/>
          </a:p>
          <a:p>
            <a:r>
              <a:rPr lang="en-GB" dirty="0" err="1"/>
              <a:t>kubectl</a:t>
            </a:r>
            <a:r>
              <a:rPr lang="en-GB" dirty="0"/>
              <a:t> apply -f </a:t>
            </a:r>
            <a:r>
              <a:rPr lang="en-GB" dirty="0" err="1"/>
              <a:t>orders.yaml</a:t>
            </a:r>
            <a:endParaRPr lang="en-GB" dirty="0"/>
          </a:p>
          <a:p>
            <a:r>
              <a:rPr lang="en-GB" dirty="0" err="1"/>
              <a:t>kubectl</a:t>
            </a:r>
            <a:r>
              <a:rPr lang="en-GB" dirty="0"/>
              <a:t> apply -f </a:t>
            </a:r>
            <a:r>
              <a:rPr lang="en-GB" dirty="0" err="1"/>
              <a:t>frontend.yaml</a:t>
            </a:r>
            <a:endParaRPr lang="en-GB" dirty="0"/>
          </a:p>
          <a:p>
            <a:r>
              <a:rPr lang="en-GB" dirty="0" err="1"/>
              <a:t>kubectl</a:t>
            </a:r>
            <a:r>
              <a:rPr lang="en-GB" dirty="0"/>
              <a:t> get service frontend</a:t>
            </a:r>
          </a:p>
        </p:txBody>
      </p:sp>
    </p:spTree>
    <p:extLst>
      <p:ext uri="{BB962C8B-B14F-4D97-AF65-F5344CB8AC3E}">
        <p14:creationId xmlns:p14="http://schemas.microsoft.com/office/powerpoint/2010/main" val="1654194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D481-1C8E-46EA-B9AB-52D98FD9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In-Cluster Load-balancing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910BB-8C3A-4ADF-BA70-200CD462A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7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3E70-75EE-4B01-9D3A-6697D56F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CBFA-C2DE-4539-869F-C4F58A6EF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302" y="1732449"/>
            <a:ext cx="4297397" cy="4058751"/>
          </a:xfrm>
        </p:spPr>
        <p:txBody>
          <a:bodyPr/>
          <a:lstStyle/>
          <a:p>
            <a:r>
              <a:rPr lang="en-GB" dirty="0"/>
              <a:t>Security</a:t>
            </a:r>
          </a:p>
          <a:p>
            <a:r>
              <a:rPr lang="en-GB" dirty="0"/>
              <a:t>Docker</a:t>
            </a:r>
          </a:p>
          <a:p>
            <a:r>
              <a:rPr lang="en-GB" dirty="0"/>
              <a:t>Kubernetes</a:t>
            </a:r>
          </a:p>
          <a:p>
            <a:r>
              <a:rPr lang="en-GB" dirty="0"/>
              <a:t>Service Meshes</a:t>
            </a:r>
          </a:p>
          <a:p>
            <a:r>
              <a:rPr lang="en-GB" dirty="0"/>
              <a:t>Distributed Tracing</a:t>
            </a:r>
          </a:p>
        </p:txBody>
      </p:sp>
    </p:spTree>
    <p:extLst>
      <p:ext uri="{BB962C8B-B14F-4D97-AF65-F5344CB8AC3E}">
        <p14:creationId xmlns:p14="http://schemas.microsoft.com/office/powerpoint/2010/main" val="3348364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97BD-4E74-4F85-82BD-8B47DA3A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Meshes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BDD6A-D278-4B2F-9F05-97A1FC500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323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E371-882C-42BD-B91A-1ECCF04B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Meshes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8D1BB-77C3-4DA2-8101-6171D988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034" y="1732449"/>
            <a:ext cx="3169933" cy="4058751"/>
          </a:xfrm>
        </p:spPr>
        <p:txBody>
          <a:bodyPr>
            <a:normAutofit/>
          </a:bodyPr>
          <a:lstStyle/>
          <a:p>
            <a:r>
              <a:rPr lang="en-GB" sz="2800" dirty="0"/>
              <a:t>Istio</a:t>
            </a:r>
          </a:p>
          <a:p>
            <a:r>
              <a:rPr lang="en-GB" sz="2800" dirty="0" err="1"/>
              <a:t>Linkerd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22922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5D2D-E8AC-408B-BC1E-386BAB95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</a:t>
            </a:r>
            <a:r>
              <a:rPr lang="en-GB" dirty="0" err="1"/>
              <a:t>Linkerd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8AF45-2460-4AEC-BCCE-3F1BC97F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Scoop from </a:t>
            </a:r>
            <a:r>
              <a:rPr lang="en-GB" dirty="0">
                <a:hlinkClick r:id="rId2"/>
              </a:rPr>
              <a:t>https://scoop.sh</a:t>
            </a:r>
            <a:endParaRPr lang="en-GB" dirty="0"/>
          </a:p>
          <a:p>
            <a:r>
              <a:rPr lang="en-GB" dirty="0"/>
              <a:t>Restart PowerShell</a:t>
            </a:r>
          </a:p>
          <a:p>
            <a:endParaRPr lang="en-GB" dirty="0"/>
          </a:p>
          <a:p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scoop bucket add extras</a:t>
            </a:r>
          </a:p>
          <a:p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scoop install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076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5D2D-E8AC-408B-BC1E-386BAB95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</a:t>
            </a:r>
            <a:r>
              <a:rPr lang="en-GB" dirty="0" err="1"/>
              <a:t>Linkerd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8AF45-2460-4AEC-BCCE-3F1BC97F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github.com/linkerd/linkerd2/releases/tag/stable-2.10.0</a:t>
            </a:r>
          </a:p>
          <a:p>
            <a:r>
              <a:rPr lang="en-GB" dirty="0"/>
              <a:t>Copy to PATH as </a:t>
            </a:r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080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5D2D-E8AC-408B-BC1E-386BAB95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</a:t>
            </a:r>
            <a:r>
              <a:rPr lang="en-GB" dirty="0" err="1"/>
              <a:t>Linkerd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8AF45-2460-4AEC-BCCE-3F1BC97F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check --pre</a:t>
            </a: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install |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apply -f -</a:t>
            </a: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check</a:t>
            </a: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dashboard</a:t>
            </a:r>
          </a:p>
        </p:txBody>
      </p:sp>
    </p:spTree>
    <p:extLst>
      <p:ext uri="{BB962C8B-B14F-4D97-AF65-F5344CB8AC3E}">
        <p14:creationId xmlns:p14="http://schemas.microsoft.com/office/powerpoint/2010/main" val="3818643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4D44-F242-4C94-828F-5E184DB0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Linkerd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702B-DD05-4789-A16A-C01CC04F1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inject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frontend.yaml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|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apply -f -</a:t>
            </a:r>
          </a:p>
        </p:txBody>
      </p:sp>
    </p:spTree>
    <p:extLst>
      <p:ext uri="{BB962C8B-B14F-4D97-AF65-F5344CB8AC3E}">
        <p14:creationId xmlns:p14="http://schemas.microsoft.com/office/powerpoint/2010/main" val="3490552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631F-14BD-4682-8DE6-86EBCC3C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Tracing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B6DB4-B71B-49B3-A2AB-EF81D6B29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760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F8A1-A42D-4193-B255-C5C2719A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Tracing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DB7E-E6A2-4F3E-9953-43C2B0628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199" y="1732449"/>
            <a:ext cx="2903603" cy="4058751"/>
          </a:xfrm>
        </p:spPr>
        <p:txBody>
          <a:bodyPr>
            <a:normAutofit/>
          </a:bodyPr>
          <a:lstStyle/>
          <a:p>
            <a:r>
              <a:rPr lang="en-GB" sz="2800" dirty="0" err="1"/>
              <a:t>OpenTracing</a:t>
            </a:r>
            <a:endParaRPr lang="en-GB" sz="2800" dirty="0"/>
          </a:p>
          <a:p>
            <a:r>
              <a:rPr lang="en-GB" sz="2800" dirty="0" err="1"/>
              <a:t>OpenCensus</a:t>
            </a:r>
            <a:endParaRPr lang="en-GB" sz="2800" dirty="0"/>
          </a:p>
          <a:p>
            <a:r>
              <a:rPr lang="en-GB" sz="2800" dirty="0" err="1"/>
              <a:t>OpenTelemetry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51889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F8A1-A42D-4193-B255-C5C2719A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Tracing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DB7E-E6A2-4F3E-9953-43C2B0628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199" y="1732449"/>
            <a:ext cx="2903603" cy="4058751"/>
          </a:xfrm>
        </p:spPr>
        <p:txBody>
          <a:bodyPr>
            <a:normAutofit/>
          </a:bodyPr>
          <a:lstStyle/>
          <a:p>
            <a:r>
              <a:rPr lang="en-GB" sz="2800" dirty="0"/>
              <a:t>Jaeger</a:t>
            </a:r>
          </a:p>
          <a:p>
            <a:r>
              <a:rPr lang="en-GB" sz="2800" dirty="0" err="1"/>
              <a:t>Zipkin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85717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7C49-CEF0-4FD8-9DCA-38756D47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Jaeger Ports &amp; Protocols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7C6FAB-82B4-4683-B3EC-85DCF80959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339414"/>
              </p:ext>
            </p:extLst>
          </p:nvPr>
        </p:nvGraphicFramePr>
        <p:xfrm>
          <a:off x="914400" y="1731963"/>
          <a:ext cx="10353672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376">
                  <a:extLst>
                    <a:ext uri="{9D8B030D-6E8A-4147-A177-3AD203B41FA5}">
                      <a16:colId xmlns:a16="http://schemas.microsoft.com/office/drawing/2014/main" val="39970563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15099406"/>
                    </a:ext>
                  </a:extLst>
                </a:gridCol>
                <a:gridCol w="2712204">
                  <a:extLst>
                    <a:ext uri="{9D8B030D-6E8A-4147-A177-3AD203B41FA5}">
                      <a16:colId xmlns:a16="http://schemas.microsoft.com/office/drawing/2014/main" val="3159656155"/>
                    </a:ext>
                  </a:extLst>
                </a:gridCol>
                <a:gridCol w="4681292">
                  <a:extLst>
                    <a:ext uri="{9D8B030D-6E8A-4147-A177-3AD203B41FA5}">
                      <a16:colId xmlns:a16="http://schemas.microsoft.com/office/drawing/2014/main" val="266750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solidFill>
                            <a:srgbClr val="363636"/>
                          </a:solidFill>
                          <a:effectLst/>
                        </a:rPr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363636"/>
                          </a:solidFill>
                          <a:effectLst/>
                        </a:rPr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363636"/>
                          </a:solidFill>
                          <a:effectLst/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363636"/>
                          </a:solidFill>
                          <a:effectLst/>
                        </a:rPr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84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5775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accept zipkin.thrift over compact thrift protocol (deprecated, used by legacy clients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50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6831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accept jaeger.thrift over compact thrift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8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6832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accept jaeger.thrift over binary thrift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5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5778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serve configs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61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16686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serve frontend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0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14268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collector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accept jaeger.thrift directly from clients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14250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collector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accept model.proto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34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9411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collector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 err="1">
                          <a:effectLst/>
                        </a:rPr>
                        <a:t>Zipkin</a:t>
                      </a:r>
                      <a:r>
                        <a:rPr lang="en-GB" sz="1600" dirty="0">
                          <a:effectLst/>
                        </a:rPr>
                        <a:t> compatible endpoint (optional)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159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8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74A9-7D9A-48E6-B3E0-037DCD94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E614-7EC6-4A77-956C-909FD6EA1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204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7F62-F4EA-40E3-A92E-6C2291D6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Jaeger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B599-BE8F-4683-BE8A-81E173801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4935" y="2112158"/>
            <a:ext cx="6757261" cy="4058751"/>
          </a:xfrm>
        </p:spPr>
        <p:txBody>
          <a:bodyPr/>
          <a:lstStyle/>
          <a:p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OpenTelemetry.Hosting.Extensions</a:t>
            </a:r>
            <a:endParaRPr lang="en-GB" dirty="0"/>
          </a:p>
          <a:p>
            <a:pPr lvl="1"/>
            <a:r>
              <a:rPr lang="en-GB" dirty="0"/>
              <a:t>The core </a:t>
            </a:r>
            <a:r>
              <a:rPr lang="en-GB" dirty="0" err="1"/>
              <a:t>OpenTelemetry</a:t>
            </a:r>
            <a:r>
              <a:rPr lang="en-GB" dirty="0"/>
              <a:t> library</a:t>
            </a:r>
          </a:p>
          <a:p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OpenTelemetry.Exporter.Jaeger</a:t>
            </a:r>
            <a:endParaRPr lang="en-GB" dirty="0"/>
          </a:p>
          <a:p>
            <a:pPr lvl="1"/>
            <a:r>
              <a:rPr lang="en-GB" dirty="0"/>
              <a:t>Exporter for Jaeger</a:t>
            </a:r>
          </a:p>
          <a:p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OpenTelemetry.Instrumentation.AspNetCore</a:t>
            </a:r>
            <a:endParaRPr lang="en-GB" dirty="0"/>
          </a:p>
          <a:p>
            <a:pPr lvl="1"/>
            <a:r>
              <a:rPr lang="en-GB" dirty="0"/>
              <a:t>Magic instrumentation for ASP.NET Core</a:t>
            </a:r>
          </a:p>
          <a:p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OpenTelemetry.Instrumentation.Http</a:t>
            </a:r>
            <a:endParaRPr lang="en-GB" dirty="0"/>
          </a:p>
          <a:p>
            <a:pPr lvl="1"/>
            <a:r>
              <a:rPr lang="en-GB" dirty="0"/>
              <a:t>Magic instrumentation for </a:t>
            </a:r>
            <a:r>
              <a:rPr lang="en-GB" dirty="0" err="1"/>
              <a:t>HttpClient</a:t>
            </a:r>
            <a:endParaRPr lang="en-GB" dirty="0"/>
          </a:p>
          <a:p>
            <a:pPr marL="369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9982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B080-C61B-4B41-815E-BA9FE7FF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2659-63DB-4A7D-BBC3-7704E7A89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408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668E8E-1DE4-47C8-94A2-CD91874C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Jaeger Dashboard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A0FD76-3514-4B3F-89D9-F8567B13D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71241"/>
            <a:ext cx="10353762" cy="3419959"/>
          </a:xfrm>
        </p:spPr>
        <p:txBody>
          <a:bodyPr/>
          <a:lstStyle/>
          <a:p>
            <a:r>
              <a:rPr lang="en-GB" dirty="0" err="1"/>
              <a:t>kubectl</a:t>
            </a:r>
            <a:r>
              <a:rPr lang="en-GB" dirty="0"/>
              <a:t> get service jaeger-query</a:t>
            </a:r>
          </a:p>
        </p:txBody>
      </p:sp>
    </p:spTree>
    <p:extLst>
      <p:ext uri="{BB962C8B-B14F-4D97-AF65-F5344CB8AC3E}">
        <p14:creationId xmlns:p14="http://schemas.microsoft.com/office/powerpoint/2010/main" val="32084182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186F-6B5D-49B2-B885-245CDBF6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</a:t>
            </a:r>
            <a:r>
              <a:rPr lang="en-GB" dirty="0" err="1"/>
              <a:t>Healthchecks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11C8C-309A-4D90-B6DF-9FB826540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543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D511-20F0-44D5-82D8-DFF893E7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health.proto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E39ED-FC3C-45DB-A68D-1FACF3DA3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7403" y="1786693"/>
            <a:ext cx="6037195" cy="4058751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 fontScale="55000" lnSpcReduction="20000"/>
          </a:bodyPr>
          <a:lstStyle/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syntax = "proto3";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endParaRPr lang="en-GB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package grpc.health.v1;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endParaRPr lang="en-GB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message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HealthCheckRequest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string service = 1;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endParaRPr lang="en-GB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message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HealthCheckResponse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enum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ServingStatus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UNKNOWN = 0;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SERVING = 1;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NOT_SERVING = 2;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SERVICE_UNKNOWN = 3;  // Used only by the Watch method.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}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ServingStatus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status = 1;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endParaRPr lang="en-GB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service Health {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rpc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Check(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HealthCheckRequest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 returns (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HealthCheckResponse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rpc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Watch(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HealthCheckRequest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 returns (stream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HealthCheckResponse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79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8F4E-79CB-4802-9EB0-6027D32B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1823-58A9-482A-B696-3F7216E0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4938" y="2776391"/>
            <a:ext cx="4402124" cy="1305219"/>
          </a:xfrm>
        </p:spPr>
        <p:txBody>
          <a:bodyPr/>
          <a:lstStyle/>
          <a:p>
            <a:r>
              <a:rPr lang="en-GB" dirty="0"/>
              <a:t>Tweet me: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twitter.com/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markrendle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GB" dirty="0"/>
              <a:t>Email me: </a:t>
            </a:r>
            <a:r>
              <a:rPr lang="en-GB" dirty="0">
                <a:hlinkClick r:id="rId2"/>
              </a:rPr>
              <a:t>mark@rendlelabs.com</a:t>
            </a:r>
            <a:endParaRPr lang="en-GB" dirty="0"/>
          </a:p>
          <a:p>
            <a:r>
              <a:rPr lang="en-GB" dirty="0"/>
              <a:t>Watch me: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twitch.tv/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markrendle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17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ECA3-EF05-4798-85D5-95BE4F5A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Authentication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8DF20-92D7-4EC7-A3A5-9EF29C35F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505" y="1732449"/>
            <a:ext cx="3324991" cy="4058751"/>
          </a:xfrm>
        </p:spPr>
        <p:txBody>
          <a:bodyPr/>
          <a:lstStyle/>
          <a:p>
            <a:r>
              <a:rPr lang="en-GB" dirty="0"/>
              <a:t>Bearer Tokens</a:t>
            </a:r>
          </a:p>
          <a:p>
            <a:r>
              <a:rPr lang="en-GB" dirty="0"/>
              <a:t>Certificates (Mutual TLS)</a:t>
            </a:r>
          </a:p>
        </p:txBody>
      </p:sp>
    </p:spTree>
    <p:extLst>
      <p:ext uri="{BB962C8B-B14F-4D97-AF65-F5344CB8AC3E}">
        <p14:creationId xmlns:p14="http://schemas.microsoft.com/office/powerpoint/2010/main" val="110429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D927-D7C0-47B8-98D3-FB5B2BF9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Token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5F3-62CD-4F6B-9388-38F1CBDA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571" y="1732449"/>
            <a:ext cx="3254859" cy="4058751"/>
          </a:xfrm>
        </p:spPr>
        <p:txBody>
          <a:bodyPr/>
          <a:lstStyle/>
          <a:p>
            <a:r>
              <a:rPr lang="en-GB" dirty="0" err="1"/>
              <a:t>CallCredentials</a:t>
            </a:r>
            <a:endParaRPr lang="en-GB" dirty="0"/>
          </a:p>
          <a:p>
            <a:r>
              <a:rPr lang="en-GB" dirty="0"/>
              <a:t>Per-call</a:t>
            </a:r>
          </a:p>
          <a:p>
            <a:r>
              <a:rPr lang="en-GB" dirty="0"/>
              <a:t>Server can verify Client</a:t>
            </a:r>
          </a:p>
          <a:p>
            <a:r>
              <a:rPr lang="en-GB" dirty="0"/>
              <a:t>Uses JSON Web Tokens</a:t>
            </a:r>
          </a:p>
        </p:txBody>
      </p:sp>
    </p:spTree>
    <p:extLst>
      <p:ext uri="{BB962C8B-B14F-4D97-AF65-F5344CB8AC3E}">
        <p14:creationId xmlns:p14="http://schemas.microsoft.com/office/powerpoint/2010/main" val="154455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D927-D7C0-47B8-98D3-FB5B2BF9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Certificate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5F3-62CD-4F6B-9388-38F1CBDA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7491" y="1732449"/>
            <a:ext cx="3077019" cy="4058751"/>
          </a:xfrm>
        </p:spPr>
        <p:txBody>
          <a:bodyPr/>
          <a:lstStyle/>
          <a:p>
            <a:r>
              <a:rPr lang="en-GB" dirty="0" err="1"/>
              <a:t>ChannelCredentials</a:t>
            </a:r>
            <a:endParaRPr lang="en-GB" dirty="0"/>
          </a:p>
          <a:p>
            <a:r>
              <a:rPr lang="en-GB" dirty="0"/>
              <a:t>Per-connection</a:t>
            </a:r>
          </a:p>
          <a:p>
            <a:r>
              <a:rPr lang="en-GB" dirty="0"/>
              <a:t>Server can verify Client</a:t>
            </a:r>
          </a:p>
          <a:p>
            <a:r>
              <a:rPr lang="en-GB" dirty="0"/>
              <a:t>Client can verify Server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272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5F9A-1D92-4E8B-81FA-6E4062A2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AuthHelp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6BF89-17E5-494F-9C0D-A6300556D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Helper project with useful bits</a:t>
            </a:r>
          </a:p>
        </p:txBody>
      </p:sp>
    </p:spTree>
    <p:extLst>
      <p:ext uri="{BB962C8B-B14F-4D97-AF65-F5344CB8AC3E}">
        <p14:creationId xmlns:p14="http://schemas.microsoft.com/office/powerpoint/2010/main" val="252779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B080-C61B-4B41-815E-BA9FE7FF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2659-63DB-4A7D-BBC3-7704E7A89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63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ABDD-31F4-4801-A393-0E8E1FB9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315CC-2F71-49A1-8132-5D83FCC39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564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3908</TotalTime>
  <Words>605</Words>
  <Application>Microsoft Office PowerPoint</Application>
  <PresentationFormat>Widescreen</PresentationFormat>
  <Paragraphs>173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Calisto MT</vt:lpstr>
      <vt:lpstr>Cascadia Mono</vt:lpstr>
      <vt:lpstr>Hack</vt:lpstr>
      <vt:lpstr>Wingdings 2</vt:lpstr>
      <vt:lpstr>Slate</vt:lpstr>
      <vt:lpstr>Modern Distributed Systems with gRPC in ASP.NET Core 5.0</vt:lpstr>
      <vt:lpstr>Day Two</vt:lpstr>
      <vt:lpstr>gRPC Security</vt:lpstr>
      <vt:lpstr>Authentication Options</vt:lpstr>
      <vt:lpstr>Token Authentication</vt:lpstr>
      <vt:lpstr>Certificate Authentication</vt:lpstr>
      <vt:lpstr>AuthHelp</vt:lpstr>
      <vt:lpstr>Coding</vt:lpstr>
      <vt:lpstr>Containers</vt:lpstr>
      <vt:lpstr>Docker</vt:lpstr>
      <vt:lpstr>.NET Core Dockerfile (1/2)</vt:lpstr>
      <vt:lpstr>.NET Core Dockerfile (2/2)</vt:lpstr>
      <vt:lpstr>Creating Dockerfiles</vt:lpstr>
      <vt:lpstr>Kubernetes</vt:lpstr>
      <vt:lpstr>Kubernetes</vt:lpstr>
      <vt:lpstr>Create namespace</vt:lpstr>
      <vt:lpstr>Writing Kubernetes files</vt:lpstr>
      <vt:lpstr>Deploy</vt:lpstr>
      <vt:lpstr>In-Cluster Load-balancing</vt:lpstr>
      <vt:lpstr>Service Meshes</vt:lpstr>
      <vt:lpstr>Service Meshes</vt:lpstr>
      <vt:lpstr>Installing Linkerd</vt:lpstr>
      <vt:lpstr>Installing Linkerd</vt:lpstr>
      <vt:lpstr>Running Linkerd</vt:lpstr>
      <vt:lpstr>Using Linkerd</vt:lpstr>
      <vt:lpstr>Distributed Tracing</vt:lpstr>
      <vt:lpstr>Distributed Tracing Libraries</vt:lpstr>
      <vt:lpstr>Distributed Tracing Platforms</vt:lpstr>
      <vt:lpstr>Jaeger Ports &amp; Protocols</vt:lpstr>
      <vt:lpstr>Jaeger Packages</vt:lpstr>
      <vt:lpstr>Coding</vt:lpstr>
      <vt:lpstr>Jaeger Dashboard</vt:lpstr>
      <vt:lpstr>gRPC Healthchecks</vt:lpstr>
      <vt:lpstr>health.proto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 in ASP.NET Core 3.1</dc:title>
  <dc:creator>Mark Rendle</dc:creator>
  <cp:lastModifiedBy>Mark Rendle</cp:lastModifiedBy>
  <cp:revision>37</cp:revision>
  <dcterms:created xsi:type="dcterms:W3CDTF">2020-06-07T14:08:41Z</dcterms:created>
  <dcterms:modified xsi:type="dcterms:W3CDTF">2021-03-24T13:07:27Z</dcterms:modified>
</cp:coreProperties>
</file>