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347DA660-9838-49C4-CB52-B2470EC6E5B5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Novanet</a:t>
            </a:r>
            <a:r>
              <a:rPr lang="en-GB"/>
              <a:t>, November </a:t>
            </a:r>
            <a:r>
              <a:rPr lang="en-GB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mcr.microsoft.com/dotnet/sdk:6.0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mcr.microsoft.com/dotnet/aspnet:6.0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  <a:p>
            <a:r>
              <a:rPr lang="en-GB" sz="2800"/>
              <a:t>Consul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github.com/linkerd/linkerd2/releases/tag/stable-2.11.2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r>
              <a:rPr lang="en-GB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4869</TotalTime>
  <Words>623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Calisto MT</vt:lpstr>
      <vt:lpstr>Cascadia Mono</vt:lpstr>
      <vt:lpstr>Hack</vt:lpstr>
      <vt:lpstr>Wingdings 2</vt:lpstr>
      <vt:lpstr>Slate</vt:lpstr>
      <vt:lpstr>Modern Distributed Systems with gRPC in .NET 6.0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OpenTelemetry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Rendle, Mark</cp:lastModifiedBy>
  <cp:revision>50</cp:revision>
  <dcterms:created xsi:type="dcterms:W3CDTF">2020-06-07T14:08:41Z</dcterms:created>
  <dcterms:modified xsi:type="dcterms:W3CDTF">2022-11-14T14:54:53Z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2022-11-14T14:54:53Z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ebe24368-b436-4725-9538-e112e3934975</vt:lpwstr>
  </property>
  <property fmtid="{D5CDD505-2E9C-101B-9397-08002B2CF9AE}" pid="8" name="MSIP_Label_13a6ba2c-c7ae-4a7f-9c9a-05a501dba750_ContentBits">
    <vt:lpwstr>2</vt:lpwstr>
  </property>
</Properties>
</file>