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18"/>
  </p:notesMasterIdLst>
  <p:sldIdLst>
    <p:sldId id="256" r:id="rId5"/>
    <p:sldId id="259" r:id="rId6"/>
    <p:sldId id="270" r:id="rId7"/>
    <p:sldId id="262" r:id="rId8"/>
    <p:sldId id="263" r:id="rId9"/>
    <p:sldId id="260" r:id="rId10"/>
    <p:sldId id="264" r:id="rId11"/>
    <p:sldId id="266" r:id="rId12"/>
    <p:sldId id="265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69BF9-8371-4F1C-84F2-6737BB3D0340}" v="14" dt="2023-06-20T09:45:31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Carreira" userId="9b7aa394-94ad-4103-a081-e0fd6ad50198" providerId="ADAL" clId="{0D169BF9-8371-4F1C-84F2-6737BB3D0340}"/>
    <pc:docChg chg="undo custSel addSld delSld modSld sldOrd modMainMaster">
      <pc:chgData name="João Carreira" userId="9b7aa394-94ad-4103-a081-e0fd6ad50198" providerId="ADAL" clId="{0D169BF9-8371-4F1C-84F2-6737BB3D0340}" dt="2023-06-20T09:45:47.928" v="104" actId="20577"/>
      <pc:docMkLst>
        <pc:docMk/>
      </pc:docMkLst>
      <pc:sldChg chg="addSp delSp modSp mod">
        <pc:chgData name="João Carreira" userId="9b7aa394-94ad-4103-a081-e0fd6ad50198" providerId="ADAL" clId="{0D169BF9-8371-4F1C-84F2-6737BB3D0340}" dt="2023-06-20T09:45:00.399" v="85" actId="14100"/>
        <pc:sldMkLst>
          <pc:docMk/>
          <pc:sldMk cId="438212854" sldId="256"/>
        </pc:sldMkLst>
        <pc:spChg chg="mod">
          <ac:chgData name="João Carreira" userId="9b7aa394-94ad-4103-a081-e0fd6ad50198" providerId="ADAL" clId="{0D169BF9-8371-4F1C-84F2-6737BB3D0340}" dt="2023-06-20T09:43:55.589" v="40" actId="114"/>
          <ac:spMkLst>
            <pc:docMk/>
            <pc:sldMk cId="438212854" sldId="256"/>
            <ac:spMk id="2" creationId="{5BECB4B3-1F09-76E4-069B-14EB5D736D0C}"/>
          </ac:spMkLst>
        </pc:spChg>
        <pc:spChg chg="mod">
          <ac:chgData name="João Carreira" userId="9b7aa394-94ad-4103-a081-e0fd6ad50198" providerId="ADAL" clId="{0D169BF9-8371-4F1C-84F2-6737BB3D0340}" dt="2023-06-20T09:43:40.982" v="39"/>
          <ac:spMkLst>
            <pc:docMk/>
            <pc:sldMk cId="438212854" sldId="256"/>
            <ac:spMk id="3" creationId="{9B26A08D-5343-E0DF-44F4-733123BC339E}"/>
          </ac:spMkLst>
        </pc:spChg>
        <pc:spChg chg="del">
          <ac:chgData name="João Carreira" userId="9b7aa394-94ad-4103-a081-e0fd6ad50198" providerId="ADAL" clId="{0D169BF9-8371-4F1C-84F2-6737BB3D0340}" dt="2023-06-20T09:42:34.896" v="29" actId="478"/>
          <ac:spMkLst>
            <pc:docMk/>
            <pc:sldMk cId="438212854" sldId="256"/>
            <ac:spMk id="5" creationId="{DB99C098-8EA5-63EA-AC3B-46AC17E31BDA}"/>
          </ac:spMkLst>
        </pc:spChg>
        <pc:picChg chg="add mod">
          <ac:chgData name="João Carreira" userId="9b7aa394-94ad-4103-a081-e0fd6ad50198" providerId="ADAL" clId="{0D169BF9-8371-4F1C-84F2-6737BB3D0340}" dt="2023-06-20T09:45:00.399" v="85" actId="14100"/>
          <ac:picMkLst>
            <pc:docMk/>
            <pc:sldMk cId="438212854" sldId="256"/>
            <ac:picMk id="7" creationId="{87E81D16-9DD0-83E0-25E2-E782C0175A45}"/>
          </ac:picMkLst>
        </pc:picChg>
      </pc:sldChg>
      <pc:sldChg chg="modSp new mod">
        <pc:chgData name="João Carreira" userId="9b7aa394-94ad-4103-a081-e0fd6ad50198" providerId="ADAL" clId="{0D169BF9-8371-4F1C-84F2-6737BB3D0340}" dt="2023-06-20T09:45:47.928" v="104" actId="20577"/>
        <pc:sldMkLst>
          <pc:docMk/>
          <pc:sldMk cId="1508539162" sldId="257"/>
        </pc:sldMkLst>
        <pc:spChg chg="mod">
          <ac:chgData name="João Carreira" userId="9b7aa394-94ad-4103-a081-e0fd6ad50198" providerId="ADAL" clId="{0D169BF9-8371-4F1C-84F2-6737BB3D0340}" dt="2023-06-20T09:45:47.928" v="104" actId="20577"/>
          <ac:spMkLst>
            <pc:docMk/>
            <pc:sldMk cId="1508539162" sldId="257"/>
            <ac:spMk id="2" creationId="{00A09D70-862D-ADF3-19F8-871A09D94CE6}"/>
          </ac:spMkLst>
        </pc:spChg>
      </pc:sldChg>
      <pc:sldChg chg="add ord">
        <pc:chgData name="João Carreira" userId="9b7aa394-94ad-4103-a081-e0fd6ad50198" providerId="ADAL" clId="{0D169BF9-8371-4F1C-84F2-6737BB3D0340}" dt="2023-06-20T09:45:37.841" v="94"/>
        <pc:sldMkLst>
          <pc:docMk/>
          <pc:sldMk cId="2660825475" sldId="258"/>
        </pc:sldMkLst>
      </pc:sldChg>
      <pc:sldChg chg="delSp add del setBg delDesignElem">
        <pc:chgData name="João Carreira" userId="9b7aa394-94ad-4103-a081-e0fd6ad50198" providerId="ADAL" clId="{0D169BF9-8371-4F1C-84F2-6737BB3D0340}" dt="2023-06-20T09:45:34.319" v="91" actId="47"/>
        <pc:sldMkLst>
          <pc:docMk/>
          <pc:sldMk cId="3527292270" sldId="258"/>
        </pc:sldMkLst>
        <pc:spChg chg="del">
          <ac:chgData name="João Carreira" userId="9b7aa394-94ad-4103-a081-e0fd6ad50198" providerId="ADAL" clId="{0D169BF9-8371-4F1C-84F2-6737BB3D0340}" dt="2023-06-20T09:45:31.491" v="90"/>
          <ac:spMkLst>
            <pc:docMk/>
            <pc:sldMk cId="3527292270" sldId="258"/>
            <ac:spMk id="9" creationId="{764E0904-5ABD-4DC7-8562-C38580C953A2}"/>
          </ac:spMkLst>
        </pc:spChg>
      </pc:sldChg>
      <pc:sldMasterChg chg="addSp modSp mod">
        <pc:chgData name="João Carreira" userId="9b7aa394-94ad-4103-a081-e0fd6ad50198" providerId="ADAL" clId="{0D169BF9-8371-4F1C-84F2-6737BB3D0340}" dt="2023-06-20T09:45:16.848" v="88" actId="14100"/>
        <pc:sldMasterMkLst>
          <pc:docMk/>
          <pc:sldMasterMk cId="2667072873" sldId="2147483687"/>
        </pc:sldMasterMkLst>
        <pc:spChg chg="mod">
          <ac:chgData name="João Carreira" userId="9b7aa394-94ad-4103-a081-e0fd6ad50198" providerId="ADAL" clId="{0D169BF9-8371-4F1C-84F2-6737BB3D0340}" dt="2023-06-20T09:41:27.289" v="11" actId="113"/>
          <ac:spMkLst>
            <pc:docMk/>
            <pc:sldMasterMk cId="2667072873" sldId="2147483687"/>
            <ac:spMk id="2" creationId="{08615C6B-1C98-4B1C-AB4B-1E1898E593BE}"/>
          </ac:spMkLst>
        </pc:spChg>
        <pc:spChg chg="mod">
          <ac:chgData name="João Carreira" userId="9b7aa394-94ad-4103-a081-e0fd6ad50198" providerId="ADAL" clId="{0D169BF9-8371-4F1C-84F2-6737BB3D0340}" dt="2023-06-20T09:41:20.440" v="8" actId="123"/>
          <ac:spMkLst>
            <pc:docMk/>
            <pc:sldMasterMk cId="2667072873" sldId="2147483687"/>
            <ac:spMk id="3" creationId="{2E8DFF97-B7FD-47F9-BC7F-DD4B4C5EA2F6}"/>
          </ac:spMkLst>
        </pc:spChg>
        <pc:picChg chg="add mod">
          <ac:chgData name="João Carreira" userId="9b7aa394-94ad-4103-a081-e0fd6ad50198" providerId="ADAL" clId="{0D169BF9-8371-4F1C-84F2-6737BB3D0340}" dt="2023-06-20T09:45:16.848" v="88" actId="14100"/>
          <ac:picMkLst>
            <pc:docMk/>
            <pc:sldMasterMk cId="2667072873" sldId="2147483687"/>
            <ac:picMk id="7" creationId="{4571DD3D-EF23-0B17-AE4C-69F433284C9F}"/>
          </ac:picMkLst>
        </pc:pic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4D041-8107-4FAA-8B90-FCC0E28A1B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422F94-B6D2-4207-9C7D-BDDA0BBBC1B8}">
      <dgm:prSet/>
      <dgm:spPr/>
      <dgm:t>
        <a:bodyPr/>
        <a:lstStyle/>
        <a:p>
          <a:pPr>
            <a:defRPr cap="all"/>
          </a:pPr>
          <a:r>
            <a:rPr lang="pt-PT"/>
            <a:t>O conjunto de dados utilizado é "Online Shoppers Purchasing Intention". </a:t>
          </a:r>
          <a:endParaRPr lang="en-US"/>
        </a:p>
      </dgm:t>
    </dgm:pt>
    <dgm:pt modelId="{EA056207-8175-4E25-B5D4-0BCC71CBC2AD}" type="parTrans" cxnId="{07AFF6ED-42D6-4AE8-A242-FFECB437B7A7}">
      <dgm:prSet/>
      <dgm:spPr/>
      <dgm:t>
        <a:bodyPr/>
        <a:lstStyle/>
        <a:p>
          <a:endParaRPr lang="en-US"/>
        </a:p>
      </dgm:t>
    </dgm:pt>
    <dgm:pt modelId="{E36FE654-076C-4772-A998-567E930D2A7A}" type="sibTrans" cxnId="{07AFF6ED-42D6-4AE8-A242-FFECB437B7A7}">
      <dgm:prSet/>
      <dgm:spPr/>
      <dgm:t>
        <a:bodyPr/>
        <a:lstStyle/>
        <a:p>
          <a:endParaRPr lang="en-US"/>
        </a:p>
      </dgm:t>
    </dgm:pt>
    <dgm:pt modelId="{1863FA9A-752D-412A-A27D-231447FF83FC}">
      <dgm:prSet/>
      <dgm:spPr/>
      <dgm:t>
        <a:bodyPr/>
        <a:lstStyle/>
        <a:p>
          <a:pPr>
            <a:defRPr cap="all"/>
          </a:pPr>
          <a:r>
            <a:rPr lang="pt-PT"/>
            <a:t>Contém informações sobre visitas a um site de compras online.</a:t>
          </a:r>
          <a:endParaRPr lang="en-US"/>
        </a:p>
      </dgm:t>
    </dgm:pt>
    <dgm:pt modelId="{FEF319C9-FD9C-4BDC-B71E-AAE16BE1C030}" type="parTrans" cxnId="{B497B946-BC14-449D-B504-33A749CA88B8}">
      <dgm:prSet/>
      <dgm:spPr/>
      <dgm:t>
        <a:bodyPr/>
        <a:lstStyle/>
        <a:p>
          <a:endParaRPr lang="en-US"/>
        </a:p>
      </dgm:t>
    </dgm:pt>
    <dgm:pt modelId="{DAD04625-D702-4B8E-A61D-5422F73A39EE}" type="sibTrans" cxnId="{B497B946-BC14-449D-B504-33A749CA88B8}">
      <dgm:prSet/>
      <dgm:spPr/>
      <dgm:t>
        <a:bodyPr/>
        <a:lstStyle/>
        <a:p>
          <a:endParaRPr lang="en-US"/>
        </a:p>
      </dgm:t>
    </dgm:pt>
    <dgm:pt modelId="{88E232B0-000A-4A47-BE85-F3125A287C16}">
      <dgm:prSet/>
      <dgm:spPr/>
      <dgm:t>
        <a:bodyPr/>
        <a:lstStyle/>
        <a:p>
          <a:pPr>
            <a:defRPr cap="all"/>
          </a:pPr>
          <a:r>
            <a:rPr lang="pt-PT"/>
            <a:t>Previsão de Intenção de Compra</a:t>
          </a:r>
          <a:endParaRPr lang="en-US"/>
        </a:p>
      </dgm:t>
    </dgm:pt>
    <dgm:pt modelId="{FA630939-28E0-486F-9DAB-0BB8AE9F59B9}" type="parTrans" cxnId="{CD2FD8FB-DF13-49BB-8605-94C8B3CD70D1}">
      <dgm:prSet/>
      <dgm:spPr/>
      <dgm:t>
        <a:bodyPr/>
        <a:lstStyle/>
        <a:p>
          <a:endParaRPr lang="en-US"/>
        </a:p>
      </dgm:t>
    </dgm:pt>
    <dgm:pt modelId="{2FFED1FF-CB5D-4816-868C-CB2B828E681B}" type="sibTrans" cxnId="{CD2FD8FB-DF13-49BB-8605-94C8B3CD70D1}">
      <dgm:prSet/>
      <dgm:spPr/>
      <dgm:t>
        <a:bodyPr/>
        <a:lstStyle/>
        <a:p>
          <a:endParaRPr lang="en-US"/>
        </a:p>
      </dgm:t>
    </dgm:pt>
    <dgm:pt modelId="{AAB651F3-9FF1-4D31-A9AE-516F4BFF836F}" type="pres">
      <dgm:prSet presAssocID="{30A4D041-8107-4FAA-8B90-FCC0E28A1B58}" presName="root" presStyleCnt="0">
        <dgm:presLayoutVars>
          <dgm:dir/>
          <dgm:resizeHandles val="exact"/>
        </dgm:presLayoutVars>
      </dgm:prSet>
      <dgm:spPr/>
    </dgm:pt>
    <dgm:pt modelId="{C987486D-8327-4D03-A047-9D05D306284B}" type="pres">
      <dgm:prSet presAssocID="{04422F94-B6D2-4207-9C7D-BDDA0BBBC1B8}" presName="compNode" presStyleCnt="0"/>
      <dgm:spPr/>
    </dgm:pt>
    <dgm:pt modelId="{B689DA41-1307-4A2D-A5FC-86F4F73B68FB}" type="pres">
      <dgm:prSet presAssocID="{04422F94-B6D2-4207-9C7D-BDDA0BBBC1B8}" presName="iconBgRect" presStyleLbl="bgShp" presStyleIdx="0" presStyleCnt="3"/>
      <dgm:spPr/>
    </dgm:pt>
    <dgm:pt modelId="{0B57B459-B86D-44BC-B207-B3A173D3EC73}" type="pres">
      <dgm:prSet presAssocID="{04422F94-B6D2-4207-9C7D-BDDA0BBBC1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C801CD9-4851-4DFE-B7C0-8779EDF724D1}" type="pres">
      <dgm:prSet presAssocID="{04422F94-B6D2-4207-9C7D-BDDA0BBBC1B8}" presName="spaceRect" presStyleCnt="0"/>
      <dgm:spPr/>
    </dgm:pt>
    <dgm:pt modelId="{021D0D0B-F1A6-4C76-87EC-0A2070FCA31B}" type="pres">
      <dgm:prSet presAssocID="{04422F94-B6D2-4207-9C7D-BDDA0BBBC1B8}" presName="textRect" presStyleLbl="revTx" presStyleIdx="0" presStyleCnt="3">
        <dgm:presLayoutVars>
          <dgm:chMax val="1"/>
          <dgm:chPref val="1"/>
        </dgm:presLayoutVars>
      </dgm:prSet>
      <dgm:spPr/>
    </dgm:pt>
    <dgm:pt modelId="{3EE88852-01B8-404A-BDFA-AF959BA4F4F0}" type="pres">
      <dgm:prSet presAssocID="{E36FE654-076C-4772-A998-567E930D2A7A}" presName="sibTrans" presStyleCnt="0"/>
      <dgm:spPr/>
    </dgm:pt>
    <dgm:pt modelId="{A5A5436E-413A-4D61-8C04-28440921F401}" type="pres">
      <dgm:prSet presAssocID="{1863FA9A-752D-412A-A27D-231447FF83FC}" presName="compNode" presStyleCnt="0"/>
      <dgm:spPr/>
    </dgm:pt>
    <dgm:pt modelId="{5D8A68BA-3ED0-423B-8312-800E55DB7C2C}" type="pres">
      <dgm:prSet presAssocID="{1863FA9A-752D-412A-A27D-231447FF83FC}" presName="iconBgRect" presStyleLbl="bgShp" presStyleIdx="1" presStyleCnt="3"/>
      <dgm:spPr/>
    </dgm:pt>
    <dgm:pt modelId="{77523383-9DE8-430E-AF0B-7DEF39A9C287}" type="pres">
      <dgm:prSet presAssocID="{1863FA9A-752D-412A-A27D-231447FF83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67AE6E5C-D6B0-413E-9255-B8E3DFD0BE20}" type="pres">
      <dgm:prSet presAssocID="{1863FA9A-752D-412A-A27D-231447FF83FC}" presName="spaceRect" presStyleCnt="0"/>
      <dgm:spPr/>
    </dgm:pt>
    <dgm:pt modelId="{BB41E855-3A6E-4C32-B318-FCF1FE0B3B35}" type="pres">
      <dgm:prSet presAssocID="{1863FA9A-752D-412A-A27D-231447FF83FC}" presName="textRect" presStyleLbl="revTx" presStyleIdx="1" presStyleCnt="3">
        <dgm:presLayoutVars>
          <dgm:chMax val="1"/>
          <dgm:chPref val="1"/>
        </dgm:presLayoutVars>
      </dgm:prSet>
      <dgm:spPr/>
    </dgm:pt>
    <dgm:pt modelId="{0729D16B-F97E-4730-B878-B69CEE3CDCE1}" type="pres">
      <dgm:prSet presAssocID="{DAD04625-D702-4B8E-A61D-5422F73A39EE}" presName="sibTrans" presStyleCnt="0"/>
      <dgm:spPr/>
    </dgm:pt>
    <dgm:pt modelId="{170105D5-172E-4316-86D5-AA7B8E1BDF20}" type="pres">
      <dgm:prSet presAssocID="{88E232B0-000A-4A47-BE85-F3125A287C16}" presName="compNode" presStyleCnt="0"/>
      <dgm:spPr/>
    </dgm:pt>
    <dgm:pt modelId="{D1F107BD-3A7E-41FC-92D4-376D5FAFAFD3}" type="pres">
      <dgm:prSet presAssocID="{88E232B0-000A-4A47-BE85-F3125A287C16}" presName="iconBgRect" presStyleLbl="bgShp" presStyleIdx="2" presStyleCnt="3"/>
      <dgm:spPr/>
    </dgm:pt>
    <dgm:pt modelId="{80CBD442-2438-4AAE-8536-29279D26C511}" type="pres">
      <dgm:prSet presAssocID="{88E232B0-000A-4A47-BE85-F3125A287C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1AFA6D-1800-4BD2-8BAA-FFE34FC9B5BB}" type="pres">
      <dgm:prSet presAssocID="{88E232B0-000A-4A47-BE85-F3125A287C16}" presName="spaceRect" presStyleCnt="0"/>
      <dgm:spPr/>
    </dgm:pt>
    <dgm:pt modelId="{AAFBB871-5B4A-4654-8DAB-FE74D1341DB6}" type="pres">
      <dgm:prSet presAssocID="{88E232B0-000A-4A47-BE85-F3125A287C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4B5D3A-AF45-4D19-A55C-1A5AC3D34D14}" type="presOf" srcId="{1863FA9A-752D-412A-A27D-231447FF83FC}" destId="{BB41E855-3A6E-4C32-B318-FCF1FE0B3B35}" srcOrd="0" destOrd="0" presId="urn:microsoft.com/office/officeart/2018/5/layout/IconCircleLabelList"/>
    <dgm:cxn modelId="{B497B946-BC14-449D-B504-33A749CA88B8}" srcId="{30A4D041-8107-4FAA-8B90-FCC0E28A1B58}" destId="{1863FA9A-752D-412A-A27D-231447FF83FC}" srcOrd="1" destOrd="0" parTransId="{FEF319C9-FD9C-4BDC-B71E-AAE16BE1C030}" sibTransId="{DAD04625-D702-4B8E-A61D-5422F73A39EE}"/>
    <dgm:cxn modelId="{994AEF70-7469-4E82-91D6-F9AE54E2A2F8}" type="presOf" srcId="{30A4D041-8107-4FAA-8B90-FCC0E28A1B58}" destId="{AAB651F3-9FF1-4D31-A9AE-516F4BFF836F}" srcOrd="0" destOrd="0" presId="urn:microsoft.com/office/officeart/2018/5/layout/IconCircleLabelList"/>
    <dgm:cxn modelId="{27B86FB1-7EED-4B36-B48F-661AA55920D7}" type="presOf" srcId="{88E232B0-000A-4A47-BE85-F3125A287C16}" destId="{AAFBB871-5B4A-4654-8DAB-FE74D1341DB6}" srcOrd="0" destOrd="0" presId="urn:microsoft.com/office/officeart/2018/5/layout/IconCircleLabelList"/>
    <dgm:cxn modelId="{C14B62D3-562F-4EC0-A70B-E3210B3DD846}" type="presOf" srcId="{04422F94-B6D2-4207-9C7D-BDDA0BBBC1B8}" destId="{021D0D0B-F1A6-4C76-87EC-0A2070FCA31B}" srcOrd="0" destOrd="0" presId="urn:microsoft.com/office/officeart/2018/5/layout/IconCircleLabelList"/>
    <dgm:cxn modelId="{07AFF6ED-42D6-4AE8-A242-FFECB437B7A7}" srcId="{30A4D041-8107-4FAA-8B90-FCC0E28A1B58}" destId="{04422F94-B6D2-4207-9C7D-BDDA0BBBC1B8}" srcOrd="0" destOrd="0" parTransId="{EA056207-8175-4E25-B5D4-0BCC71CBC2AD}" sibTransId="{E36FE654-076C-4772-A998-567E930D2A7A}"/>
    <dgm:cxn modelId="{CD2FD8FB-DF13-49BB-8605-94C8B3CD70D1}" srcId="{30A4D041-8107-4FAA-8B90-FCC0E28A1B58}" destId="{88E232B0-000A-4A47-BE85-F3125A287C16}" srcOrd="2" destOrd="0" parTransId="{FA630939-28E0-486F-9DAB-0BB8AE9F59B9}" sibTransId="{2FFED1FF-CB5D-4816-868C-CB2B828E681B}"/>
    <dgm:cxn modelId="{695778AF-4ACB-4439-9488-8105CB498FB1}" type="presParOf" srcId="{AAB651F3-9FF1-4D31-A9AE-516F4BFF836F}" destId="{C987486D-8327-4D03-A047-9D05D306284B}" srcOrd="0" destOrd="0" presId="urn:microsoft.com/office/officeart/2018/5/layout/IconCircleLabelList"/>
    <dgm:cxn modelId="{E6FE1BB8-04F7-4B78-8EBC-40D8B4552C0C}" type="presParOf" srcId="{C987486D-8327-4D03-A047-9D05D306284B}" destId="{B689DA41-1307-4A2D-A5FC-86F4F73B68FB}" srcOrd="0" destOrd="0" presId="urn:microsoft.com/office/officeart/2018/5/layout/IconCircleLabelList"/>
    <dgm:cxn modelId="{545CC1A2-DB32-4B23-AABC-CC3C6979C257}" type="presParOf" srcId="{C987486D-8327-4D03-A047-9D05D306284B}" destId="{0B57B459-B86D-44BC-B207-B3A173D3EC73}" srcOrd="1" destOrd="0" presId="urn:microsoft.com/office/officeart/2018/5/layout/IconCircleLabelList"/>
    <dgm:cxn modelId="{3069454D-6477-45D1-BFB5-F4B9F7EB68EA}" type="presParOf" srcId="{C987486D-8327-4D03-A047-9D05D306284B}" destId="{DC801CD9-4851-4DFE-B7C0-8779EDF724D1}" srcOrd="2" destOrd="0" presId="urn:microsoft.com/office/officeart/2018/5/layout/IconCircleLabelList"/>
    <dgm:cxn modelId="{D7DA9450-889F-4720-B45B-01FE3FDDCB78}" type="presParOf" srcId="{C987486D-8327-4D03-A047-9D05D306284B}" destId="{021D0D0B-F1A6-4C76-87EC-0A2070FCA31B}" srcOrd="3" destOrd="0" presId="urn:microsoft.com/office/officeart/2018/5/layout/IconCircleLabelList"/>
    <dgm:cxn modelId="{7C650317-DEE6-43A6-AB5B-25D3F978F157}" type="presParOf" srcId="{AAB651F3-9FF1-4D31-A9AE-516F4BFF836F}" destId="{3EE88852-01B8-404A-BDFA-AF959BA4F4F0}" srcOrd="1" destOrd="0" presId="urn:microsoft.com/office/officeart/2018/5/layout/IconCircleLabelList"/>
    <dgm:cxn modelId="{15DC12B8-A90A-4310-9407-7248674A9B08}" type="presParOf" srcId="{AAB651F3-9FF1-4D31-A9AE-516F4BFF836F}" destId="{A5A5436E-413A-4D61-8C04-28440921F401}" srcOrd="2" destOrd="0" presId="urn:microsoft.com/office/officeart/2018/5/layout/IconCircleLabelList"/>
    <dgm:cxn modelId="{047A13FC-4B28-4595-9AC2-387D54B275F2}" type="presParOf" srcId="{A5A5436E-413A-4D61-8C04-28440921F401}" destId="{5D8A68BA-3ED0-423B-8312-800E55DB7C2C}" srcOrd="0" destOrd="0" presId="urn:microsoft.com/office/officeart/2018/5/layout/IconCircleLabelList"/>
    <dgm:cxn modelId="{66FF4C56-841C-4895-A021-1DB63C382826}" type="presParOf" srcId="{A5A5436E-413A-4D61-8C04-28440921F401}" destId="{77523383-9DE8-430E-AF0B-7DEF39A9C287}" srcOrd="1" destOrd="0" presId="urn:microsoft.com/office/officeart/2018/5/layout/IconCircleLabelList"/>
    <dgm:cxn modelId="{6B5D475B-EB8B-4180-8CCC-24E38AAE99ED}" type="presParOf" srcId="{A5A5436E-413A-4D61-8C04-28440921F401}" destId="{67AE6E5C-D6B0-413E-9255-B8E3DFD0BE20}" srcOrd="2" destOrd="0" presId="urn:microsoft.com/office/officeart/2018/5/layout/IconCircleLabelList"/>
    <dgm:cxn modelId="{283C74C6-0DD4-4B37-BE0B-A8781790A2F6}" type="presParOf" srcId="{A5A5436E-413A-4D61-8C04-28440921F401}" destId="{BB41E855-3A6E-4C32-B318-FCF1FE0B3B35}" srcOrd="3" destOrd="0" presId="urn:microsoft.com/office/officeart/2018/5/layout/IconCircleLabelList"/>
    <dgm:cxn modelId="{93C3AFE2-1386-40ED-9D6A-CAC24C7B68A2}" type="presParOf" srcId="{AAB651F3-9FF1-4D31-A9AE-516F4BFF836F}" destId="{0729D16B-F97E-4730-B878-B69CEE3CDCE1}" srcOrd="3" destOrd="0" presId="urn:microsoft.com/office/officeart/2018/5/layout/IconCircleLabelList"/>
    <dgm:cxn modelId="{3078752E-E113-4B26-A375-4D1C4B7F611E}" type="presParOf" srcId="{AAB651F3-9FF1-4D31-A9AE-516F4BFF836F}" destId="{170105D5-172E-4316-86D5-AA7B8E1BDF20}" srcOrd="4" destOrd="0" presId="urn:microsoft.com/office/officeart/2018/5/layout/IconCircleLabelList"/>
    <dgm:cxn modelId="{98042AC7-97E1-4E02-A1B5-7638100803A9}" type="presParOf" srcId="{170105D5-172E-4316-86D5-AA7B8E1BDF20}" destId="{D1F107BD-3A7E-41FC-92D4-376D5FAFAFD3}" srcOrd="0" destOrd="0" presId="urn:microsoft.com/office/officeart/2018/5/layout/IconCircleLabelList"/>
    <dgm:cxn modelId="{56B16D0F-A3EF-4C11-8808-6BB58A315A7C}" type="presParOf" srcId="{170105D5-172E-4316-86D5-AA7B8E1BDF20}" destId="{80CBD442-2438-4AAE-8536-29279D26C511}" srcOrd="1" destOrd="0" presId="urn:microsoft.com/office/officeart/2018/5/layout/IconCircleLabelList"/>
    <dgm:cxn modelId="{D40D6E4D-7A3E-4B67-9BB6-6151CD14E276}" type="presParOf" srcId="{170105D5-172E-4316-86D5-AA7B8E1BDF20}" destId="{101AFA6D-1800-4BD2-8BAA-FFE34FC9B5BB}" srcOrd="2" destOrd="0" presId="urn:microsoft.com/office/officeart/2018/5/layout/IconCircleLabelList"/>
    <dgm:cxn modelId="{BC2DD275-1EEC-404A-B016-83E28E72296F}" type="presParOf" srcId="{170105D5-172E-4316-86D5-AA7B8E1BDF20}" destId="{AAFBB871-5B4A-4654-8DAB-FE74D1341D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323B0-682D-45E8-9062-B33FF378F57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50EAD9-D140-4CE4-B31E-B4E73450897D}">
      <dgm:prSet/>
      <dgm:spPr/>
      <dgm:t>
        <a:bodyPr/>
        <a:lstStyle/>
        <a:p>
          <a:r>
            <a:rPr lang="pt-PT"/>
            <a:t>1ª Etapa</a:t>
          </a:r>
          <a:endParaRPr lang="en-US"/>
        </a:p>
      </dgm:t>
    </dgm:pt>
    <dgm:pt modelId="{2F561556-9DDE-4933-9903-A764829B7CAE}" type="parTrans" cxnId="{5E5C56DE-C70D-4B42-8761-3460A92077F0}">
      <dgm:prSet/>
      <dgm:spPr/>
      <dgm:t>
        <a:bodyPr/>
        <a:lstStyle/>
        <a:p>
          <a:endParaRPr lang="en-US"/>
        </a:p>
      </dgm:t>
    </dgm:pt>
    <dgm:pt modelId="{E2EE7366-2ED3-4088-AAA4-30DAF12F3D18}" type="sibTrans" cxnId="{5E5C56DE-C70D-4B42-8761-3460A92077F0}">
      <dgm:prSet/>
      <dgm:spPr/>
      <dgm:t>
        <a:bodyPr/>
        <a:lstStyle/>
        <a:p>
          <a:endParaRPr lang="en-US"/>
        </a:p>
      </dgm:t>
    </dgm:pt>
    <dgm:pt modelId="{9ED66E5F-F983-4FC5-8D21-A846358EBB36}">
      <dgm:prSet/>
      <dgm:spPr/>
      <dgm:t>
        <a:bodyPr/>
        <a:lstStyle/>
        <a:p>
          <a:r>
            <a:rPr lang="pt-PT"/>
            <a:t>Carregamento de Dados</a:t>
          </a:r>
          <a:endParaRPr lang="en-US"/>
        </a:p>
      </dgm:t>
    </dgm:pt>
    <dgm:pt modelId="{371F5083-E684-4A3F-AC49-45328003B82E}" type="parTrans" cxnId="{5B9C7F55-ED02-40D2-9DE7-133BF0416B34}">
      <dgm:prSet/>
      <dgm:spPr/>
      <dgm:t>
        <a:bodyPr/>
        <a:lstStyle/>
        <a:p>
          <a:endParaRPr lang="en-US"/>
        </a:p>
      </dgm:t>
    </dgm:pt>
    <dgm:pt modelId="{A6BDF10B-98FC-44AA-A198-EC7E756D9C00}" type="sibTrans" cxnId="{5B9C7F55-ED02-40D2-9DE7-133BF0416B34}">
      <dgm:prSet/>
      <dgm:spPr/>
      <dgm:t>
        <a:bodyPr/>
        <a:lstStyle/>
        <a:p>
          <a:endParaRPr lang="en-US"/>
        </a:p>
      </dgm:t>
    </dgm:pt>
    <dgm:pt modelId="{E122BB04-E870-450E-99AD-FCEB24B4F1C1}">
      <dgm:prSet/>
      <dgm:spPr/>
      <dgm:t>
        <a:bodyPr/>
        <a:lstStyle/>
        <a:p>
          <a:r>
            <a:rPr lang="pt-PT"/>
            <a:t>Verificação de dados</a:t>
          </a:r>
          <a:endParaRPr lang="en-US"/>
        </a:p>
      </dgm:t>
    </dgm:pt>
    <dgm:pt modelId="{E88BF32A-7A3F-4885-A37A-F06C6EDE4E72}" type="parTrans" cxnId="{85F55E5C-8176-4552-8F74-A8845415EAEE}">
      <dgm:prSet/>
      <dgm:spPr/>
      <dgm:t>
        <a:bodyPr/>
        <a:lstStyle/>
        <a:p>
          <a:endParaRPr lang="en-US"/>
        </a:p>
      </dgm:t>
    </dgm:pt>
    <dgm:pt modelId="{12134026-BDF6-436A-BACB-1585BCBB8CAF}" type="sibTrans" cxnId="{85F55E5C-8176-4552-8F74-A8845415EAEE}">
      <dgm:prSet/>
      <dgm:spPr/>
      <dgm:t>
        <a:bodyPr/>
        <a:lstStyle/>
        <a:p>
          <a:endParaRPr lang="en-US"/>
        </a:p>
      </dgm:t>
    </dgm:pt>
    <dgm:pt modelId="{35D59173-F844-4513-A2AD-A8ABFEEBDE8F}">
      <dgm:prSet/>
      <dgm:spPr/>
      <dgm:t>
        <a:bodyPr/>
        <a:lstStyle/>
        <a:p>
          <a:r>
            <a:rPr lang="pt-PT"/>
            <a:t>Nº e tipo de características</a:t>
          </a:r>
          <a:endParaRPr lang="en-US"/>
        </a:p>
      </dgm:t>
    </dgm:pt>
    <dgm:pt modelId="{2DC88096-9015-4C9E-BA29-7BA0BB5D38E0}" type="parTrans" cxnId="{0089FAA8-6253-4E0C-9D81-9E7016FC0D1F}">
      <dgm:prSet/>
      <dgm:spPr/>
      <dgm:t>
        <a:bodyPr/>
        <a:lstStyle/>
        <a:p>
          <a:endParaRPr lang="en-US"/>
        </a:p>
      </dgm:t>
    </dgm:pt>
    <dgm:pt modelId="{2D13DD04-8224-4F54-8D90-347C6E41BB16}" type="sibTrans" cxnId="{0089FAA8-6253-4E0C-9D81-9E7016FC0D1F}">
      <dgm:prSet/>
      <dgm:spPr/>
      <dgm:t>
        <a:bodyPr/>
        <a:lstStyle/>
        <a:p>
          <a:endParaRPr lang="en-US"/>
        </a:p>
      </dgm:t>
    </dgm:pt>
    <dgm:pt modelId="{5B113832-1FAB-43E6-AF33-860CC9A2A245}">
      <dgm:prSet/>
      <dgm:spPr/>
      <dgm:t>
        <a:bodyPr/>
        <a:lstStyle/>
        <a:p>
          <a:r>
            <a:rPr lang="pt-PT"/>
            <a:t>Nº de amostras</a:t>
          </a:r>
          <a:endParaRPr lang="en-US"/>
        </a:p>
      </dgm:t>
    </dgm:pt>
    <dgm:pt modelId="{028471DA-A297-4A56-BF0E-A10C560A550E}" type="parTrans" cxnId="{BF22F589-E4BF-48AA-96CE-966AFCBDBC12}">
      <dgm:prSet/>
      <dgm:spPr/>
      <dgm:t>
        <a:bodyPr/>
        <a:lstStyle/>
        <a:p>
          <a:endParaRPr lang="en-US"/>
        </a:p>
      </dgm:t>
    </dgm:pt>
    <dgm:pt modelId="{E8735A9F-8B7F-40EA-B16E-7A254B477728}" type="sibTrans" cxnId="{BF22F589-E4BF-48AA-96CE-966AFCBDBC12}">
      <dgm:prSet/>
      <dgm:spPr/>
      <dgm:t>
        <a:bodyPr/>
        <a:lstStyle/>
        <a:p>
          <a:endParaRPr lang="en-US"/>
        </a:p>
      </dgm:t>
    </dgm:pt>
    <dgm:pt modelId="{A1BE8580-3E17-4795-B9A5-51236BDD49D3}">
      <dgm:prSet/>
      <dgm:spPr/>
      <dgm:t>
        <a:bodyPr/>
        <a:lstStyle/>
        <a:p>
          <a:r>
            <a:rPr lang="pt-PT"/>
            <a:t>Estrategia de preencher dados</a:t>
          </a:r>
          <a:endParaRPr lang="en-US"/>
        </a:p>
      </dgm:t>
    </dgm:pt>
    <dgm:pt modelId="{4F15046F-23CF-490D-AEFD-82AC19522FC2}" type="parTrans" cxnId="{AB3DDF50-F5CF-4A26-9C4C-87D7FA07FD5C}">
      <dgm:prSet/>
      <dgm:spPr/>
      <dgm:t>
        <a:bodyPr/>
        <a:lstStyle/>
        <a:p>
          <a:endParaRPr lang="en-US"/>
        </a:p>
      </dgm:t>
    </dgm:pt>
    <dgm:pt modelId="{79BACBC7-A900-4094-BC36-34315E9C720E}" type="sibTrans" cxnId="{AB3DDF50-F5CF-4A26-9C4C-87D7FA07FD5C}">
      <dgm:prSet/>
      <dgm:spPr/>
      <dgm:t>
        <a:bodyPr/>
        <a:lstStyle/>
        <a:p>
          <a:endParaRPr lang="en-US"/>
        </a:p>
      </dgm:t>
    </dgm:pt>
    <dgm:pt modelId="{EC3FAB8D-900E-49CE-AB86-BB0645160A47}">
      <dgm:prSet/>
      <dgm:spPr/>
      <dgm:t>
        <a:bodyPr/>
        <a:lstStyle/>
        <a:p>
          <a:r>
            <a:rPr lang="pt-PT"/>
            <a:t>Normalizar/Padronizar</a:t>
          </a:r>
          <a:endParaRPr lang="en-US"/>
        </a:p>
      </dgm:t>
    </dgm:pt>
    <dgm:pt modelId="{489FC308-B780-4F14-899C-63847D7FB0C9}" type="parTrans" cxnId="{24CA8008-06C8-4CE8-B4B6-256004E21AAE}">
      <dgm:prSet/>
      <dgm:spPr/>
      <dgm:t>
        <a:bodyPr/>
        <a:lstStyle/>
        <a:p>
          <a:endParaRPr lang="en-US"/>
        </a:p>
      </dgm:t>
    </dgm:pt>
    <dgm:pt modelId="{1993B833-611F-46EA-B00D-4050A41CEC7A}" type="sibTrans" cxnId="{24CA8008-06C8-4CE8-B4B6-256004E21AAE}">
      <dgm:prSet/>
      <dgm:spPr/>
      <dgm:t>
        <a:bodyPr/>
        <a:lstStyle/>
        <a:p>
          <a:endParaRPr lang="en-US"/>
        </a:p>
      </dgm:t>
    </dgm:pt>
    <dgm:pt modelId="{1075F54B-B464-4F4E-A5DF-6E0BFA3D0D7D}">
      <dgm:prSet/>
      <dgm:spPr/>
      <dgm:t>
        <a:bodyPr/>
        <a:lstStyle/>
        <a:p>
          <a:r>
            <a:rPr lang="pt-PT"/>
            <a:t>2ª Etapa</a:t>
          </a:r>
          <a:endParaRPr lang="en-US"/>
        </a:p>
      </dgm:t>
    </dgm:pt>
    <dgm:pt modelId="{361419FF-9E91-4C74-B942-72B0C82019F3}" type="parTrans" cxnId="{546AAA9F-015E-47D3-9806-228D4F22A2E5}">
      <dgm:prSet/>
      <dgm:spPr/>
      <dgm:t>
        <a:bodyPr/>
        <a:lstStyle/>
        <a:p>
          <a:endParaRPr lang="en-US"/>
        </a:p>
      </dgm:t>
    </dgm:pt>
    <dgm:pt modelId="{7F2304A1-57B6-446C-A552-0A0F1E47F019}" type="sibTrans" cxnId="{546AAA9F-015E-47D3-9806-228D4F22A2E5}">
      <dgm:prSet/>
      <dgm:spPr/>
      <dgm:t>
        <a:bodyPr/>
        <a:lstStyle/>
        <a:p>
          <a:endParaRPr lang="en-US"/>
        </a:p>
      </dgm:t>
    </dgm:pt>
    <dgm:pt modelId="{C4D99435-FED3-4773-B9EE-19FC44850152}">
      <dgm:prSet/>
      <dgm:spPr/>
      <dgm:t>
        <a:bodyPr/>
        <a:lstStyle/>
        <a:p>
          <a:r>
            <a:rPr lang="pt-PT"/>
            <a:t>Escolher o modelo de ML</a:t>
          </a:r>
          <a:endParaRPr lang="en-US"/>
        </a:p>
      </dgm:t>
    </dgm:pt>
    <dgm:pt modelId="{52171ECE-F5F2-4479-8C60-75A4E62EE851}" type="parTrans" cxnId="{DA874288-B3BE-497C-8E67-F58CBB968463}">
      <dgm:prSet/>
      <dgm:spPr/>
      <dgm:t>
        <a:bodyPr/>
        <a:lstStyle/>
        <a:p>
          <a:endParaRPr lang="en-US"/>
        </a:p>
      </dgm:t>
    </dgm:pt>
    <dgm:pt modelId="{68563AC3-76A2-4351-8CCA-D076C8DC4B01}" type="sibTrans" cxnId="{DA874288-B3BE-497C-8E67-F58CBB968463}">
      <dgm:prSet/>
      <dgm:spPr/>
      <dgm:t>
        <a:bodyPr/>
        <a:lstStyle/>
        <a:p>
          <a:endParaRPr lang="en-US"/>
        </a:p>
      </dgm:t>
    </dgm:pt>
    <dgm:pt modelId="{554BD44E-93F3-4449-918F-CE665FB12A83}">
      <dgm:prSet/>
      <dgm:spPr/>
      <dgm:t>
        <a:bodyPr/>
        <a:lstStyle/>
        <a:p>
          <a:r>
            <a:rPr lang="pt-PT"/>
            <a:t>Desenvolvimento </a:t>
          </a:r>
          <a:endParaRPr lang="en-US"/>
        </a:p>
      </dgm:t>
    </dgm:pt>
    <dgm:pt modelId="{AF64ECDB-57AE-432F-B18E-D846A860BE6C}" type="parTrans" cxnId="{6E0CC0E8-5058-400B-B71E-C5A5C083D481}">
      <dgm:prSet/>
      <dgm:spPr/>
      <dgm:t>
        <a:bodyPr/>
        <a:lstStyle/>
        <a:p>
          <a:endParaRPr lang="en-US"/>
        </a:p>
      </dgm:t>
    </dgm:pt>
    <dgm:pt modelId="{B9FEC198-98E3-4070-99B0-4070C7240312}" type="sibTrans" cxnId="{6E0CC0E8-5058-400B-B71E-C5A5C083D481}">
      <dgm:prSet/>
      <dgm:spPr/>
      <dgm:t>
        <a:bodyPr/>
        <a:lstStyle/>
        <a:p>
          <a:endParaRPr lang="en-US"/>
        </a:p>
      </dgm:t>
    </dgm:pt>
    <dgm:pt modelId="{8DCFAFB3-85A3-4FBB-867B-A27786DAA9A0}">
      <dgm:prSet/>
      <dgm:spPr/>
      <dgm:t>
        <a:bodyPr/>
        <a:lstStyle/>
        <a:p>
          <a:r>
            <a:rPr lang="pt-PT"/>
            <a:t>Melhorar a precisão</a:t>
          </a:r>
          <a:endParaRPr lang="en-US"/>
        </a:p>
      </dgm:t>
    </dgm:pt>
    <dgm:pt modelId="{D9A1ADC8-5DCF-4AFE-8832-E8EB3242BC6C}" type="parTrans" cxnId="{93974CE4-27E4-4B66-8786-4296C65F79B2}">
      <dgm:prSet/>
      <dgm:spPr/>
      <dgm:t>
        <a:bodyPr/>
        <a:lstStyle/>
        <a:p>
          <a:endParaRPr lang="en-US"/>
        </a:p>
      </dgm:t>
    </dgm:pt>
    <dgm:pt modelId="{77DFDEC4-E94C-4E17-8F36-D6B8BAEC9B1F}" type="sibTrans" cxnId="{93974CE4-27E4-4B66-8786-4296C65F79B2}">
      <dgm:prSet/>
      <dgm:spPr/>
      <dgm:t>
        <a:bodyPr/>
        <a:lstStyle/>
        <a:p>
          <a:endParaRPr lang="en-US"/>
        </a:p>
      </dgm:t>
    </dgm:pt>
    <dgm:pt modelId="{1520A230-12F5-4883-9BCA-37D95C0D54AB}">
      <dgm:prSet/>
      <dgm:spPr/>
      <dgm:t>
        <a:bodyPr/>
        <a:lstStyle/>
        <a:p>
          <a:r>
            <a:rPr lang="pt-PT"/>
            <a:t>Resultados</a:t>
          </a:r>
          <a:endParaRPr lang="en-US"/>
        </a:p>
      </dgm:t>
    </dgm:pt>
    <dgm:pt modelId="{CA6FC301-C881-4521-9392-51641405FB78}" type="parTrans" cxnId="{6512F092-0773-4362-AE7A-F004056D53CA}">
      <dgm:prSet/>
      <dgm:spPr/>
      <dgm:t>
        <a:bodyPr/>
        <a:lstStyle/>
        <a:p>
          <a:endParaRPr lang="en-US"/>
        </a:p>
      </dgm:t>
    </dgm:pt>
    <dgm:pt modelId="{2F85DE66-36B2-4EEA-9454-536717DEED92}" type="sibTrans" cxnId="{6512F092-0773-4362-AE7A-F004056D53CA}">
      <dgm:prSet/>
      <dgm:spPr/>
      <dgm:t>
        <a:bodyPr/>
        <a:lstStyle/>
        <a:p>
          <a:endParaRPr lang="en-US"/>
        </a:p>
      </dgm:t>
    </dgm:pt>
    <dgm:pt modelId="{D8141AA2-9121-4DA2-A160-0CAB9EFD4610}" type="pres">
      <dgm:prSet presAssocID="{203323B0-682D-45E8-9062-B33FF378F577}" presName="linear" presStyleCnt="0">
        <dgm:presLayoutVars>
          <dgm:dir/>
          <dgm:animLvl val="lvl"/>
          <dgm:resizeHandles val="exact"/>
        </dgm:presLayoutVars>
      </dgm:prSet>
      <dgm:spPr/>
    </dgm:pt>
    <dgm:pt modelId="{B5F9EE3A-342E-4751-8A4D-D77B578268B2}" type="pres">
      <dgm:prSet presAssocID="{0150EAD9-D140-4CE4-B31E-B4E73450897D}" presName="parentLin" presStyleCnt="0"/>
      <dgm:spPr/>
    </dgm:pt>
    <dgm:pt modelId="{80C349DA-BAAE-47EA-9EE7-96D6BF589A2E}" type="pres">
      <dgm:prSet presAssocID="{0150EAD9-D140-4CE4-B31E-B4E73450897D}" presName="parentLeftMargin" presStyleLbl="node1" presStyleIdx="0" presStyleCnt="2"/>
      <dgm:spPr/>
    </dgm:pt>
    <dgm:pt modelId="{FE56D852-9BDB-4BC3-8073-5A112B1732C5}" type="pres">
      <dgm:prSet presAssocID="{0150EAD9-D140-4CE4-B31E-B4E7345089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0A2484-DDC1-41B6-B153-69A7FBE5BC75}" type="pres">
      <dgm:prSet presAssocID="{0150EAD9-D140-4CE4-B31E-B4E73450897D}" presName="negativeSpace" presStyleCnt="0"/>
      <dgm:spPr/>
    </dgm:pt>
    <dgm:pt modelId="{F6FD0E42-55AC-4DB5-B525-90A0E95EE6AD}" type="pres">
      <dgm:prSet presAssocID="{0150EAD9-D140-4CE4-B31E-B4E73450897D}" presName="childText" presStyleLbl="conFgAcc1" presStyleIdx="0" presStyleCnt="2">
        <dgm:presLayoutVars>
          <dgm:bulletEnabled val="1"/>
        </dgm:presLayoutVars>
      </dgm:prSet>
      <dgm:spPr/>
    </dgm:pt>
    <dgm:pt modelId="{D749AFCD-3E3A-4105-9B77-8E3236E2FBA3}" type="pres">
      <dgm:prSet presAssocID="{E2EE7366-2ED3-4088-AAA4-30DAF12F3D18}" presName="spaceBetweenRectangles" presStyleCnt="0"/>
      <dgm:spPr/>
    </dgm:pt>
    <dgm:pt modelId="{CDDC666B-42DB-4DE9-B481-B01B6EED62BA}" type="pres">
      <dgm:prSet presAssocID="{1075F54B-B464-4F4E-A5DF-6E0BFA3D0D7D}" presName="parentLin" presStyleCnt="0"/>
      <dgm:spPr/>
    </dgm:pt>
    <dgm:pt modelId="{AFEAB2A0-45AD-48EB-B4F8-94B6D8B67379}" type="pres">
      <dgm:prSet presAssocID="{1075F54B-B464-4F4E-A5DF-6E0BFA3D0D7D}" presName="parentLeftMargin" presStyleLbl="node1" presStyleIdx="0" presStyleCnt="2"/>
      <dgm:spPr/>
    </dgm:pt>
    <dgm:pt modelId="{5FFF43AA-47FB-48AE-A5DF-12CD7BE98337}" type="pres">
      <dgm:prSet presAssocID="{1075F54B-B464-4F4E-A5DF-6E0BFA3D0D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849E83-A1C5-475F-B7B2-BFF393E718DE}" type="pres">
      <dgm:prSet presAssocID="{1075F54B-B464-4F4E-A5DF-6E0BFA3D0D7D}" presName="negativeSpace" presStyleCnt="0"/>
      <dgm:spPr/>
    </dgm:pt>
    <dgm:pt modelId="{BA689A59-6E19-4B6F-929E-013F9368770F}" type="pres">
      <dgm:prSet presAssocID="{1075F54B-B464-4F4E-A5DF-6E0BFA3D0D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4CA8008-06C8-4CE8-B4B6-256004E21AAE}" srcId="{0150EAD9-D140-4CE4-B31E-B4E73450897D}" destId="{EC3FAB8D-900E-49CE-AB86-BB0645160A47}" srcOrd="5" destOrd="0" parTransId="{489FC308-B780-4F14-899C-63847D7FB0C9}" sibTransId="{1993B833-611F-46EA-B00D-4050A41CEC7A}"/>
    <dgm:cxn modelId="{C3D55109-E861-48A8-A5F8-4748E7AE98CF}" type="presOf" srcId="{203323B0-682D-45E8-9062-B33FF378F577}" destId="{D8141AA2-9121-4DA2-A160-0CAB9EFD4610}" srcOrd="0" destOrd="0" presId="urn:microsoft.com/office/officeart/2005/8/layout/list1"/>
    <dgm:cxn modelId="{6FC4D512-75D8-4258-BAC3-1BDE1F47E781}" type="presOf" srcId="{C4D99435-FED3-4773-B9EE-19FC44850152}" destId="{BA689A59-6E19-4B6F-929E-013F9368770F}" srcOrd="0" destOrd="0" presId="urn:microsoft.com/office/officeart/2005/8/layout/list1"/>
    <dgm:cxn modelId="{DE102D2F-574A-430A-8D61-67EBE9C32D70}" type="presOf" srcId="{554BD44E-93F3-4449-918F-CE665FB12A83}" destId="{BA689A59-6E19-4B6F-929E-013F9368770F}" srcOrd="0" destOrd="1" presId="urn:microsoft.com/office/officeart/2005/8/layout/list1"/>
    <dgm:cxn modelId="{D3967232-180E-44CD-8360-9698FA64AC95}" type="presOf" srcId="{9ED66E5F-F983-4FC5-8D21-A846358EBB36}" destId="{F6FD0E42-55AC-4DB5-B525-90A0E95EE6AD}" srcOrd="0" destOrd="0" presId="urn:microsoft.com/office/officeart/2005/8/layout/list1"/>
    <dgm:cxn modelId="{85F55E5C-8176-4552-8F74-A8845415EAEE}" srcId="{0150EAD9-D140-4CE4-B31E-B4E73450897D}" destId="{E122BB04-E870-450E-99AD-FCEB24B4F1C1}" srcOrd="1" destOrd="0" parTransId="{E88BF32A-7A3F-4885-A37A-F06C6EDE4E72}" sibTransId="{12134026-BDF6-436A-BACB-1585BCBB8CAF}"/>
    <dgm:cxn modelId="{FEB1B966-A744-4833-A3EB-9A49710A6E74}" type="presOf" srcId="{1520A230-12F5-4883-9BCA-37D95C0D54AB}" destId="{BA689A59-6E19-4B6F-929E-013F9368770F}" srcOrd="0" destOrd="3" presId="urn:microsoft.com/office/officeart/2005/8/layout/list1"/>
    <dgm:cxn modelId="{CDCDC166-FAC7-47DB-AA3B-74CDE123CDC0}" type="presOf" srcId="{E122BB04-E870-450E-99AD-FCEB24B4F1C1}" destId="{F6FD0E42-55AC-4DB5-B525-90A0E95EE6AD}" srcOrd="0" destOrd="1" presId="urn:microsoft.com/office/officeart/2005/8/layout/list1"/>
    <dgm:cxn modelId="{5505DB4A-AF0B-4731-8AD8-059A14050E9A}" type="presOf" srcId="{EC3FAB8D-900E-49CE-AB86-BB0645160A47}" destId="{F6FD0E42-55AC-4DB5-B525-90A0E95EE6AD}" srcOrd="0" destOrd="5" presId="urn:microsoft.com/office/officeart/2005/8/layout/list1"/>
    <dgm:cxn modelId="{AB3DDF50-F5CF-4A26-9C4C-87D7FA07FD5C}" srcId="{0150EAD9-D140-4CE4-B31E-B4E73450897D}" destId="{A1BE8580-3E17-4795-B9A5-51236BDD49D3}" srcOrd="4" destOrd="0" parTransId="{4F15046F-23CF-490D-AEFD-82AC19522FC2}" sibTransId="{79BACBC7-A900-4094-BC36-34315E9C720E}"/>
    <dgm:cxn modelId="{B2748C52-2715-4AB0-ACF9-7B562F55445A}" type="presOf" srcId="{1075F54B-B464-4F4E-A5DF-6E0BFA3D0D7D}" destId="{5FFF43AA-47FB-48AE-A5DF-12CD7BE98337}" srcOrd="1" destOrd="0" presId="urn:microsoft.com/office/officeart/2005/8/layout/list1"/>
    <dgm:cxn modelId="{5B9C7F55-ED02-40D2-9DE7-133BF0416B34}" srcId="{0150EAD9-D140-4CE4-B31E-B4E73450897D}" destId="{9ED66E5F-F983-4FC5-8D21-A846358EBB36}" srcOrd="0" destOrd="0" parTransId="{371F5083-E684-4A3F-AC49-45328003B82E}" sibTransId="{A6BDF10B-98FC-44AA-A198-EC7E756D9C00}"/>
    <dgm:cxn modelId="{DA874288-B3BE-497C-8E67-F58CBB968463}" srcId="{1075F54B-B464-4F4E-A5DF-6E0BFA3D0D7D}" destId="{C4D99435-FED3-4773-B9EE-19FC44850152}" srcOrd="0" destOrd="0" parTransId="{52171ECE-F5F2-4479-8C60-75A4E62EE851}" sibTransId="{68563AC3-76A2-4351-8CCA-D076C8DC4B01}"/>
    <dgm:cxn modelId="{BF22F589-E4BF-48AA-96CE-966AFCBDBC12}" srcId="{0150EAD9-D140-4CE4-B31E-B4E73450897D}" destId="{5B113832-1FAB-43E6-AF33-860CC9A2A245}" srcOrd="3" destOrd="0" parTransId="{028471DA-A297-4A56-BF0E-A10C560A550E}" sibTransId="{E8735A9F-8B7F-40EA-B16E-7A254B477728}"/>
    <dgm:cxn modelId="{81245290-65F3-4E76-9C96-0954B26E47DA}" type="presOf" srcId="{0150EAD9-D140-4CE4-B31E-B4E73450897D}" destId="{80C349DA-BAAE-47EA-9EE7-96D6BF589A2E}" srcOrd="0" destOrd="0" presId="urn:microsoft.com/office/officeart/2005/8/layout/list1"/>
    <dgm:cxn modelId="{6512F092-0773-4362-AE7A-F004056D53CA}" srcId="{1075F54B-B464-4F4E-A5DF-6E0BFA3D0D7D}" destId="{1520A230-12F5-4883-9BCA-37D95C0D54AB}" srcOrd="3" destOrd="0" parTransId="{CA6FC301-C881-4521-9392-51641405FB78}" sibTransId="{2F85DE66-36B2-4EEA-9454-536717DEED92}"/>
    <dgm:cxn modelId="{9C910294-A2DC-4D1C-9AC7-D7BEF9EF6B56}" type="presOf" srcId="{35D59173-F844-4513-A2AD-A8ABFEEBDE8F}" destId="{F6FD0E42-55AC-4DB5-B525-90A0E95EE6AD}" srcOrd="0" destOrd="2" presId="urn:microsoft.com/office/officeart/2005/8/layout/list1"/>
    <dgm:cxn modelId="{DB440A9F-23E4-4E08-8A7A-3B4489C7EA1F}" type="presOf" srcId="{5B113832-1FAB-43E6-AF33-860CC9A2A245}" destId="{F6FD0E42-55AC-4DB5-B525-90A0E95EE6AD}" srcOrd="0" destOrd="3" presId="urn:microsoft.com/office/officeart/2005/8/layout/list1"/>
    <dgm:cxn modelId="{546AAA9F-015E-47D3-9806-228D4F22A2E5}" srcId="{203323B0-682D-45E8-9062-B33FF378F577}" destId="{1075F54B-B464-4F4E-A5DF-6E0BFA3D0D7D}" srcOrd="1" destOrd="0" parTransId="{361419FF-9E91-4C74-B942-72B0C82019F3}" sibTransId="{7F2304A1-57B6-446C-A552-0A0F1E47F019}"/>
    <dgm:cxn modelId="{0089FAA8-6253-4E0C-9D81-9E7016FC0D1F}" srcId="{0150EAD9-D140-4CE4-B31E-B4E73450897D}" destId="{35D59173-F844-4513-A2AD-A8ABFEEBDE8F}" srcOrd="2" destOrd="0" parTransId="{2DC88096-9015-4C9E-BA29-7BA0BB5D38E0}" sibTransId="{2D13DD04-8224-4F54-8D90-347C6E41BB16}"/>
    <dgm:cxn modelId="{58D6E7CD-63D6-4B17-A3B4-0CD22A4F2A24}" type="presOf" srcId="{A1BE8580-3E17-4795-B9A5-51236BDD49D3}" destId="{F6FD0E42-55AC-4DB5-B525-90A0E95EE6AD}" srcOrd="0" destOrd="4" presId="urn:microsoft.com/office/officeart/2005/8/layout/list1"/>
    <dgm:cxn modelId="{05B9F3D0-DC12-4109-A8C9-326E25A1E596}" type="presOf" srcId="{8DCFAFB3-85A3-4FBB-867B-A27786DAA9A0}" destId="{BA689A59-6E19-4B6F-929E-013F9368770F}" srcOrd="0" destOrd="2" presId="urn:microsoft.com/office/officeart/2005/8/layout/list1"/>
    <dgm:cxn modelId="{4D4A29D2-0149-422D-B64C-BBAE6E971A6F}" type="presOf" srcId="{0150EAD9-D140-4CE4-B31E-B4E73450897D}" destId="{FE56D852-9BDB-4BC3-8073-5A112B1732C5}" srcOrd="1" destOrd="0" presId="urn:microsoft.com/office/officeart/2005/8/layout/list1"/>
    <dgm:cxn modelId="{5E5C56DE-C70D-4B42-8761-3460A92077F0}" srcId="{203323B0-682D-45E8-9062-B33FF378F577}" destId="{0150EAD9-D140-4CE4-B31E-B4E73450897D}" srcOrd="0" destOrd="0" parTransId="{2F561556-9DDE-4933-9903-A764829B7CAE}" sibTransId="{E2EE7366-2ED3-4088-AAA4-30DAF12F3D18}"/>
    <dgm:cxn modelId="{93974CE4-27E4-4B66-8786-4296C65F79B2}" srcId="{1075F54B-B464-4F4E-A5DF-6E0BFA3D0D7D}" destId="{8DCFAFB3-85A3-4FBB-867B-A27786DAA9A0}" srcOrd="2" destOrd="0" parTransId="{D9A1ADC8-5DCF-4AFE-8832-E8EB3242BC6C}" sibTransId="{77DFDEC4-E94C-4E17-8F36-D6B8BAEC9B1F}"/>
    <dgm:cxn modelId="{6E0CC0E8-5058-400B-B71E-C5A5C083D481}" srcId="{1075F54B-B464-4F4E-A5DF-6E0BFA3D0D7D}" destId="{554BD44E-93F3-4449-918F-CE665FB12A83}" srcOrd="1" destOrd="0" parTransId="{AF64ECDB-57AE-432F-B18E-D846A860BE6C}" sibTransId="{B9FEC198-98E3-4070-99B0-4070C7240312}"/>
    <dgm:cxn modelId="{30388AFD-B921-457B-8D4E-6A5BF390D4AB}" type="presOf" srcId="{1075F54B-B464-4F4E-A5DF-6E0BFA3D0D7D}" destId="{AFEAB2A0-45AD-48EB-B4F8-94B6D8B67379}" srcOrd="0" destOrd="0" presId="urn:microsoft.com/office/officeart/2005/8/layout/list1"/>
    <dgm:cxn modelId="{479B6833-8A28-4075-AAE3-E9451F933521}" type="presParOf" srcId="{D8141AA2-9121-4DA2-A160-0CAB9EFD4610}" destId="{B5F9EE3A-342E-4751-8A4D-D77B578268B2}" srcOrd="0" destOrd="0" presId="urn:microsoft.com/office/officeart/2005/8/layout/list1"/>
    <dgm:cxn modelId="{B4B702B4-33E7-43B6-B423-E68CC5DEACDD}" type="presParOf" srcId="{B5F9EE3A-342E-4751-8A4D-D77B578268B2}" destId="{80C349DA-BAAE-47EA-9EE7-96D6BF589A2E}" srcOrd="0" destOrd="0" presId="urn:microsoft.com/office/officeart/2005/8/layout/list1"/>
    <dgm:cxn modelId="{1E33D91E-51B2-4236-A6D7-0CC687D4B3B5}" type="presParOf" srcId="{B5F9EE3A-342E-4751-8A4D-D77B578268B2}" destId="{FE56D852-9BDB-4BC3-8073-5A112B1732C5}" srcOrd="1" destOrd="0" presId="urn:microsoft.com/office/officeart/2005/8/layout/list1"/>
    <dgm:cxn modelId="{807C2DAC-D9A6-4B2E-BE65-CA1248903694}" type="presParOf" srcId="{D8141AA2-9121-4DA2-A160-0CAB9EFD4610}" destId="{8A0A2484-DDC1-41B6-B153-69A7FBE5BC75}" srcOrd="1" destOrd="0" presId="urn:microsoft.com/office/officeart/2005/8/layout/list1"/>
    <dgm:cxn modelId="{19F3714D-CF3C-4223-9A5D-B8EB03E95F77}" type="presParOf" srcId="{D8141AA2-9121-4DA2-A160-0CAB9EFD4610}" destId="{F6FD0E42-55AC-4DB5-B525-90A0E95EE6AD}" srcOrd="2" destOrd="0" presId="urn:microsoft.com/office/officeart/2005/8/layout/list1"/>
    <dgm:cxn modelId="{E24FB08E-51BF-4E9F-AD5F-C3807C75F1B0}" type="presParOf" srcId="{D8141AA2-9121-4DA2-A160-0CAB9EFD4610}" destId="{D749AFCD-3E3A-4105-9B77-8E3236E2FBA3}" srcOrd="3" destOrd="0" presId="urn:microsoft.com/office/officeart/2005/8/layout/list1"/>
    <dgm:cxn modelId="{4EA37DFD-694E-44C4-9F93-2E05BFDB3DB7}" type="presParOf" srcId="{D8141AA2-9121-4DA2-A160-0CAB9EFD4610}" destId="{CDDC666B-42DB-4DE9-B481-B01B6EED62BA}" srcOrd="4" destOrd="0" presId="urn:microsoft.com/office/officeart/2005/8/layout/list1"/>
    <dgm:cxn modelId="{9E0925B2-728D-4CDC-866F-88F319FBF434}" type="presParOf" srcId="{CDDC666B-42DB-4DE9-B481-B01B6EED62BA}" destId="{AFEAB2A0-45AD-48EB-B4F8-94B6D8B67379}" srcOrd="0" destOrd="0" presId="urn:microsoft.com/office/officeart/2005/8/layout/list1"/>
    <dgm:cxn modelId="{55D15278-9948-4A45-AF12-AA94F904DEEB}" type="presParOf" srcId="{CDDC666B-42DB-4DE9-B481-B01B6EED62BA}" destId="{5FFF43AA-47FB-48AE-A5DF-12CD7BE98337}" srcOrd="1" destOrd="0" presId="urn:microsoft.com/office/officeart/2005/8/layout/list1"/>
    <dgm:cxn modelId="{C72318A4-23C8-42A5-BE26-AE2F063483D8}" type="presParOf" srcId="{D8141AA2-9121-4DA2-A160-0CAB9EFD4610}" destId="{88849E83-A1C5-475F-B7B2-BFF393E718DE}" srcOrd="5" destOrd="0" presId="urn:microsoft.com/office/officeart/2005/8/layout/list1"/>
    <dgm:cxn modelId="{3A5F16FD-F006-4CF9-844C-ABFC83335BC4}" type="presParOf" srcId="{D8141AA2-9121-4DA2-A160-0CAB9EFD4610}" destId="{BA689A59-6E19-4B6F-929E-013F936877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9DA41-1307-4A2D-A5FC-86F4F73B68FB}">
      <dsp:nvSpPr>
        <dsp:cNvPr id="0" name=""/>
        <dsp:cNvSpPr/>
      </dsp:nvSpPr>
      <dsp:spPr>
        <a:xfrm>
          <a:off x="679050" y="48291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7B459-B86D-44BC-B207-B3A173D3EC73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D0D0B-F1A6-4C76-87EC-0A2070FCA31B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/>
            <a:t>O conjunto de dados utilizado é "Online Shoppers Purchasing Intention". </a:t>
          </a:r>
          <a:endParaRPr lang="en-US" sz="1600" kern="1200"/>
        </a:p>
      </dsp:txBody>
      <dsp:txXfrm>
        <a:off x="75768" y="2957918"/>
        <a:ext cx="3093750" cy="720000"/>
      </dsp:txXfrm>
    </dsp:sp>
    <dsp:sp modelId="{5D8A68BA-3ED0-423B-8312-800E55DB7C2C}">
      <dsp:nvSpPr>
        <dsp:cNvPr id="0" name=""/>
        <dsp:cNvSpPr/>
      </dsp:nvSpPr>
      <dsp:spPr>
        <a:xfrm>
          <a:off x="4314206" y="48291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23383-9DE8-430E-AF0B-7DEF39A9C287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1E855-3A6E-4C32-B318-FCF1FE0B3B35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/>
            <a:t>Contém informações sobre visitas a um site de compras online.</a:t>
          </a:r>
          <a:endParaRPr lang="en-US" sz="1600" kern="1200"/>
        </a:p>
      </dsp:txBody>
      <dsp:txXfrm>
        <a:off x="3710925" y="2957918"/>
        <a:ext cx="3093750" cy="720000"/>
      </dsp:txXfrm>
    </dsp:sp>
    <dsp:sp modelId="{D1F107BD-3A7E-41FC-92D4-376D5FAFAFD3}">
      <dsp:nvSpPr>
        <dsp:cNvPr id="0" name=""/>
        <dsp:cNvSpPr/>
      </dsp:nvSpPr>
      <dsp:spPr>
        <a:xfrm>
          <a:off x="7949362" y="48291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BD442-2438-4AAE-8536-29279D26C511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BB871-5B4A-4654-8DAB-FE74D1341DB6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/>
            <a:t>Previsão de Intenção de Compra</a:t>
          </a:r>
          <a:endParaRPr lang="en-US" sz="1600" kern="1200"/>
        </a:p>
      </dsp:txBody>
      <dsp:txXfrm>
        <a:off x="7346081" y="295791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D0E42-55AC-4DB5-B525-90A0E95EE6AD}">
      <dsp:nvSpPr>
        <dsp:cNvPr id="0" name=""/>
        <dsp:cNvSpPr/>
      </dsp:nvSpPr>
      <dsp:spPr>
        <a:xfrm>
          <a:off x="0" y="298418"/>
          <a:ext cx="10515600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Carregamento de Dados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Verificação de dados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Nº e tipo de características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Nº de amostras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Estrategia de preencher dados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Normalizar/Padronizar</a:t>
          </a:r>
          <a:endParaRPr lang="en-US" sz="1600" kern="1200"/>
        </a:p>
      </dsp:txBody>
      <dsp:txXfrm>
        <a:off x="0" y="298418"/>
        <a:ext cx="10515600" cy="2016000"/>
      </dsp:txXfrm>
    </dsp:sp>
    <dsp:sp modelId="{FE56D852-9BDB-4BC3-8073-5A112B1732C5}">
      <dsp:nvSpPr>
        <dsp:cNvPr id="0" name=""/>
        <dsp:cNvSpPr/>
      </dsp:nvSpPr>
      <dsp:spPr>
        <a:xfrm>
          <a:off x="525780" y="62258"/>
          <a:ext cx="736092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1ª Etapa</a:t>
          </a:r>
          <a:endParaRPr lang="en-US" sz="1600" kern="1200"/>
        </a:p>
      </dsp:txBody>
      <dsp:txXfrm>
        <a:off x="548837" y="85315"/>
        <a:ext cx="7314806" cy="426206"/>
      </dsp:txXfrm>
    </dsp:sp>
    <dsp:sp modelId="{BA689A59-6E19-4B6F-929E-013F9368770F}">
      <dsp:nvSpPr>
        <dsp:cNvPr id="0" name=""/>
        <dsp:cNvSpPr/>
      </dsp:nvSpPr>
      <dsp:spPr>
        <a:xfrm>
          <a:off x="0" y="2636978"/>
          <a:ext cx="105156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4996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Escolher o modelo de ML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Desenvolvimento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Melhorar a precisão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Resultados</a:t>
          </a:r>
          <a:endParaRPr lang="en-US" sz="1600" kern="1200"/>
        </a:p>
      </dsp:txBody>
      <dsp:txXfrm>
        <a:off x="0" y="2636978"/>
        <a:ext cx="10515600" cy="1461600"/>
      </dsp:txXfrm>
    </dsp:sp>
    <dsp:sp modelId="{5FFF43AA-47FB-48AE-A5DF-12CD7BE98337}">
      <dsp:nvSpPr>
        <dsp:cNvPr id="0" name=""/>
        <dsp:cNvSpPr/>
      </dsp:nvSpPr>
      <dsp:spPr>
        <a:xfrm>
          <a:off x="525780" y="2400818"/>
          <a:ext cx="7360920" cy="472320"/>
        </a:xfrm>
        <a:prstGeom prst="roundRect">
          <a:avLst/>
        </a:prstGeom>
        <a:solidFill>
          <a:schemeClr val="accent5">
            <a:hueOff val="-1494996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2ª Etapa</a:t>
          </a:r>
          <a:endParaRPr lang="en-US" sz="1600" kern="1200"/>
        </a:p>
      </dsp:txBody>
      <dsp:txXfrm>
        <a:off x="548837" y="2423875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4EC34-A38D-43F7-8195-DD8A2F7D138D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996A-A706-406A-84B2-6BA764007D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7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3DD-C6C7-4EC2-9931-F4D97BA4706F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B29-01BE-457B-B879-D00BB23D2CD3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82C-FB65-4A19-9518-58918AD9665C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EFA4-DB62-46AF-A6D4-C26DECEEA5A9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57F1-3AE9-4452-B964-44BAD7B7689E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B65-6DC2-409F-8E1E-830F7AE419B1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1C26-334B-4C78-8973-36DE63D152D8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9B31-7564-4EF9-A1B8-7F979745B941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80AC-9884-478C-8BCC-6D088A9A8DCB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5723-DC4D-490D-B5A2-B8841403AA34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3EE-18CE-4116-B629-BE2E713B2990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877-3202-4BA1-88BC-008D65F678D5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E4B0-5829-4F0C-9003-DF027DF24C00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4571DD3D-EF23-0B17-AE4C-69F433284C9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6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círculo, Saturação de cores, arte, Simetria&#10;&#10;Descrição gerada automaticamente">
            <a:extLst>
              <a:ext uri="{FF2B5EF4-FFF2-40B4-BE49-F238E27FC236}">
                <a16:creationId xmlns:a16="http://schemas.microsoft.com/office/drawing/2014/main" id="{1DD3701A-9501-1B35-CD68-D21D2F3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770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ECB4B3-1F09-76E4-069B-14EB5D73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87260"/>
            <a:ext cx="5257800" cy="1257942"/>
          </a:xfrm>
        </p:spPr>
        <p:txBody>
          <a:bodyPr anchor="b">
            <a:noAutofit/>
          </a:bodyPr>
          <a:lstStyle/>
          <a:p>
            <a:r>
              <a:rPr lang="pt-PT" sz="4000" b="1" i="1" dirty="0"/>
              <a:t>Online </a:t>
            </a:r>
            <a:r>
              <a:rPr lang="pt-PT" sz="4000" b="1" i="1" dirty="0" err="1"/>
              <a:t>Shoppers</a:t>
            </a:r>
            <a:r>
              <a:rPr lang="pt-PT" sz="4000" b="1" i="1" dirty="0"/>
              <a:t> </a:t>
            </a:r>
            <a:r>
              <a:rPr lang="pt-PT" sz="4000" b="1" i="1" dirty="0" err="1"/>
              <a:t>Purchasing</a:t>
            </a:r>
            <a:r>
              <a:rPr lang="pt-PT" sz="4000" b="1" i="1" dirty="0"/>
              <a:t> </a:t>
            </a:r>
            <a:r>
              <a:rPr lang="pt-PT" sz="4000" b="1" i="1" dirty="0" err="1"/>
              <a:t>Intention</a:t>
            </a:r>
            <a:endParaRPr lang="pt-PT" sz="4000" b="1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6A08D-5343-E0DF-44F4-733123BC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0369"/>
            <a:ext cx="5147960" cy="1458915"/>
          </a:xfrm>
        </p:spPr>
        <p:txBody>
          <a:bodyPr>
            <a:normAutofit fontScale="47500" lnSpcReduction="20000"/>
          </a:bodyPr>
          <a:lstStyle/>
          <a:p>
            <a:r>
              <a:rPr lang="pt-PT" sz="2000" b="1" dirty="0"/>
              <a:t>Curso</a:t>
            </a:r>
            <a:r>
              <a:rPr lang="pt-PT" sz="2000" dirty="0"/>
              <a:t>: Bioinformática</a:t>
            </a:r>
          </a:p>
          <a:p>
            <a:r>
              <a:rPr lang="pt-PT" sz="2000" b="1" dirty="0"/>
              <a:t>UC</a:t>
            </a:r>
            <a:r>
              <a:rPr lang="pt-PT" sz="2000" dirty="0"/>
              <a:t>: Aprendizagem Automática</a:t>
            </a:r>
          </a:p>
          <a:p>
            <a:r>
              <a:rPr lang="pt-PT" sz="2000" b="1" dirty="0"/>
              <a:t>Docente</a:t>
            </a:r>
            <a:r>
              <a:rPr lang="pt-PT" sz="2000" dirty="0"/>
              <a:t>: António Gonçalves</a:t>
            </a:r>
          </a:p>
          <a:p>
            <a:r>
              <a:rPr lang="pt-PT" sz="2000" b="1" dirty="0"/>
              <a:t>Feito por</a:t>
            </a:r>
            <a:r>
              <a:rPr lang="pt-P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David Cabrita 202100320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Rendrick Carreira 201901365</a:t>
            </a:r>
          </a:p>
          <a:p>
            <a:endParaRPr lang="pt-PT" sz="2000" dirty="0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87E81D16-9DD0-83E0-25E2-E782C017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0" y="1"/>
            <a:ext cx="1319786" cy="1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D25E3-6A12-98BA-87AE-47D5551F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entre modelos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CA735605-8470-D1DC-D6C9-A165AC021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450" y="1955269"/>
            <a:ext cx="10801150" cy="1473732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1A0B70-3862-FEB8-5921-2692C904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ABDE80-5E79-7595-B99C-2022EAA768C4}"/>
              </a:ext>
            </a:extLst>
          </p:cNvPr>
          <p:cNvSpPr txBox="1"/>
          <p:nvPr/>
        </p:nvSpPr>
        <p:spPr>
          <a:xfrm>
            <a:off x="414867" y="3941233"/>
            <a:ext cx="11057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Má-classificações</a:t>
            </a:r>
            <a:r>
              <a:rPr lang="pt-PT" b="0" i="0" dirty="0">
                <a:effectLst/>
                <a:latin typeface="Söhne"/>
              </a:rPr>
              <a:t>: Contagem total de previsões incorretas feitas pelo modelo.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Erros do Tipo I</a:t>
            </a:r>
            <a:r>
              <a:rPr lang="pt-PT" b="0" i="0" dirty="0">
                <a:effectLst/>
                <a:latin typeface="Söhne"/>
              </a:rPr>
              <a:t>: Casos em que o modelo previu erroneamente a classe positiva (falsos positivos).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Erros do Tipo II</a:t>
            </a:r>
            <a:r>
              <a:rPr lang="pt-PT" b="0" i="0" dirty="0">
                <a:effectLst/>
                <a:latin typeface="Söhne"/>
              </a:rPr>
              <a:t>: Casos em que o modelo previu erroneamente a classe negativa (falsos negativos).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Precisão</a:t>
            </a:r>
            <a:r>
              <a:rPr lang="pt-PT" b="0" i="0" dirty="0">
                <a:effectLst/>
                <a:latin typeface="Söhne"/>
              </a:rPr>
              <a:t>: Proporção de previsões corretas da classe positiva em relação ao total de previsões positivas.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Revocação</a:t>
            </a:r>
            <a:r>
              <a:rPr lang="pt-PT" b="0" i="0" dirty="0">
                <a:effectLst/>
                <a:latin typeface="Söhne"/>
              </a:rPr>
              <a:t>: Proporção de previsões corretas da classe positiva em relação ao total de casos positivos reais.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Acurácia</a:t>
            </a:r>
            <a:r>
              <a:rPr lang="pt-PT" b="0" i="0" dirty="0">
                <a:effectLst/>
                <a:latin typeface="Söhne"/>
              </a:rPr>
              <a:t>: Proporção de previsões corretas (verdadeiros positivos e verdadeiros negativos) em relação ao total de casos.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Escore F1</a:t>
            </a:r>
            <a:r>
              <a:rPr lang="pt-PT" b="0" i="0" dirty="0">
                <a:effectLst/>
                <a:latin typeface="Söhne"/>
              </a:rPr>
              <a:t>: Média harmônica da precisão e da revocação, fornece um equilíbrio entre essas duas métricas.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effectLst/>
                <a:latin typeface="Söhne"/>
              </a:rPr>
              <a:t>Área sob a Curva ROC</a:t>
            </a:r>
            <a:r>
              <a:rPr lang="pt-PT" b="0" i="0" dirty="0">
                <a:effectLst/>
                <a:latin typeface="Söhne"/>
              </a:rPr>
              <a:t>: Representação da sensibilidade versus a especificidade para um sistema de classificação. Valor de 1 indica classificação perfeita, 0.5 indica ausência de capacidade de discriminação.</a:t>
            </a:r>
          </a:p>
        </p:txBody>
      </p:sp>
    </p:spTree>
    <p:extLst>
      <p:ext uri="{BB962C8B-B14F-4D97-AF65-F5344CB8AC3E}">
        <p14:creationId xmlns:p14="http://schemas.microsoft.com/office/powerpoint/2010/main" val="272343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80997-2491-C114-CF3E-84DEC1B7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Regressões </a:t>
            </a:r>
            <a:r>
              <a:rPr lang="pt-PT" dirty="0" err="1"/>
              <a:t>Logistica</a:t>
            </a:r>
            <a:r>
              <a:rPr lang="pt-PT" dirty="0"/>
              <a:t> (Padronizados)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1B010F7-8F6B-EF57-FC95-57345492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pic>
        <p:nvPicPr>
          <p:cNvPr id="10" name="Imagem 9" descr="Uma imagem com texto, captura de ecrã, Tipo de letra, cartão de visita&#10;&#10;Descrição gerada automaticamente">
            <a:extLst>
              <a:ext uri="{FF2B5EF4-FFF2-40B4-BE49-F238E27FC236}">
                <a16:creationId xmlns:a16="http://schemas.microsoft.com/office/drawing/2014/main" id="{EFB72CCA-FDB7-C42C-7DA7-916C2E63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03" y="1970065"/>
            <a:ext cx="2589736" cy="1283307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7E0BB1F-ADE2-D817-32D4-37F5817EBBE0}"/>
              </a:ext>
            </a:extLst>
          </p:cNvPr>
          <p:cNvGrpSpPr/>
          <p:nvPr/>
        </p:nvGrpSpPr>
        <p:grpSpPr>
          <a:xfrm>
            <a:off x="1533531" y="3588418"/>
            <a:ext cx="8769340" cy="1619703"/>
            <a:chOff x="1546746" y="1924223"/>
            <a:chExt cx="8769340" cy="1619703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06BA5CB-B139-A3BE-0EAF-9B9FEA81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6746" y="1924223"/>
              <a:ext cx="8769340" cy="544611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482D438-DD80-9CC9-88D0-88BC9641D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746" y="2944778"/>
              <a:ext cx="8769340" cy="599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78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 descr="Lupa a mostrar desempenho em queda">
            <a:extLst>
              <a:ext uri="{FF2B5EF4-FFF2-40B4-BE49-F238E27FC236}">
                <a16:creationId xmlns:a16="http://schemas.microsoft.com/office/drawing/2014/main" id="{8CCC34CD-10E0-A817-2F66-C2F3EFCDD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700FD-7547-FF25-3B61-F19D571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 dirty="0" err="1">
                <a:solidFill>
                  <a:schemeClr val="bg1"/>
                </a:solidFill>
                <a:latin typeface="+mj-lt"/>
                <a:cs typeface="+mj-cs"/>
              </a:rPr>
              <a:t>Conclusões</a:t>
            </a:r>
            <a:endParaRPr lang="en-US" sz="3600" i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8C35341-EA51-1568-DDC5-4D7A04A5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3808" y="6214533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0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círculo, Saturação de cores, arte, Simetria&#10;&#10;Descrição gerada automaticamente">
            <a:extLst>
              <a:ext uri="{FF2B5EF4-FFF2-40B4-BE49-F238E27FC236}">
                <a16:creationId xmlns:a16="http://schemas.microsoft.com/office/drawing/2014/main" id="{1DD3701A-9501-1B35-CD68-D21D2F3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770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ECB4B3-1F09-76E4-069B-14EB5D73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87260"/>
            <a:ext cx="5257800" cy="1257942"/>
          </a:xfrm>
        </p:spPr>
        <p:txBody>
          <a:bodyPr anchor="b">
            <a:noAutofit/>
          </a:bodyPr>
          <a:lstStyle/>
          <a:p>
            <a:r>
              <a:rPr lang="pt-PT" sz="4000" b="1" i="1" dirty="0"/>
              <a:t>Online </a:t>
            </a:r>
            <a:r>
              <a:rPr lang="pt-PT" sz="4000" b="1" i="1" dirty="0" err="1"/>
              <a:t>Shoppers</a:t>
            </a:r>
            <a:r>
              <a:rPr lang="pt-PT" sz="4000" b="1" i="1" dirty="0"/>
              <a:t> </a:t>
            </a:r>
            <a:r>
              <a:rPr lang="pt-PT" sz="4000" b="1" i="1" dirty="0" err="1"/>
              <a:t>Purchasing</a:t>
            </a:r>
            <a:r>
              <a:rPr lang="pt-PT" sz="4000" b="1" i="1" dirty="0"/>
              <a:t> </a:t>
            </a:r>
            <a:r>
              <a:rPr lang="pt-PT" sz="4000" b="1" i="1" dirty="0" err="1"/>
              <a:t>Intention</a:t>
            </a:r>
            <a:endParaRPr lang="pt-PT" sz="4000" b="1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6A08D-5343-E0DF-44F4-733123BC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0369"/>
            <a:ext cx="5147960" cy="1458915"/>
          </a:xfrm>
        </p:spPr>
        <p:txBody>
          <a:bodyPr>
            <a:normAutofit fontScale="47500" lnSpcReduction="20000"/>
          </a:bodyPr>
          <a:lstStyle/>
          <a:p>
            <a:r>
              <a:rPr lang="pt-PT" sz="2000" b="1" dirty="0"/>
              <a:t>Curso</a:t>
            </a:r>
            <a:r>
              <a:rPr lang="pt-PT" sz="2000" dirty="0"/>
              <a:t>: Bioinformática</a:t>
            </a:r>
          </a:p>
          <a:p>
            <a:r>
              <a:rPr lang="pt-PT" sz="2000" b="1" dirty="0"/>
              <a:t>UC</a:t>
            </a:r>
            <a:r>
              <a:rPr lang="pt-PT" sz="2000" dirty="0"/>
              <a:t>: Aprendizagem Automática</a:t>
            </a:r>
          </a:p>
          <a:p>
            <a:r>
              <a:rPr lang="pt-PT" sz="2000" b="1" dirty="0"/>
              <a:t>Docente</a:t>
            </a:r>
            <a:r>
              <a:rPr lang="pt-PT" sz="2000" dirty="0"/>
              <a:t>: António Gonçalves</a:t>
            </a:r>
          </a:p>
          <a:p>
            <a:r>
              <a:rPr lang="pt-PT" sz="2000" b="1" dirty="0"/>
              <a:t>Feito por</a:t>
            </a:r>
            <a:r>
              <a:rPr lang="pt-P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David Cabrita 202100320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Rendrick Carreira 201901365</a:t>
            </a:r>
          </a:p>
          <a:p>
            <a:endParaRPr lang="pt-PT" sz="2000" dirty="0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87E81D16-9DD0-83E0-25E2-E782C017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0" y="1"/>
            <a:ext cx="1319786" cy="1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7F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F3858-437D-AAD8-9BF0-E3CBE396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Introdução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E3A58C-EE61-A3C5-DBE4-35FCFA7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24D332A-2BF2-B1CA-6BD4-46FA83834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15190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5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7F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5A63CA-5FF2-4D6D-D955-DBF891DE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Fluxograma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F59A1D-58E5-FE3A-35A1-D6E77010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297E0F3-BF11-3E34-6221-CD49991C5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43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79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D377-F9E0-0B8B-C7F0-F05F28B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1º Etapa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ED841C-C14E-F0DE-E161-67560E5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pic>
        <p:nvPicPr>
          <p:cNvPr id="10" name="Imagem 9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D91EA983-94B0-D5F4-9EDC-4BE9930E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4" y="1907636"/>
            <a:ext cx="3704563" cy="16128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16F5D77-E4A1-6AAE-BC56-D7CCA4C02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74" y="3611881"/>
            <a:ext cx="2685356" cy="4303607"/>
          </a:xfrm>
          <a:prstGeom prst="rect">
            <a:avLst/>
          </a:prstGeom>
        </p:spPr>
      </p:pic>
      <p:pic>
        <p:nvPicPr>
          <p:cNvPr id="12" name="Marcador de Posição de Conteúdo 11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660FD442-7B3C-D06E-FE7F-716E49946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74" y="1907636"/>
            <a:ext cx="3245157" cy="1612804"/>
          </a:xfrm>
        </p:spPr>
      </p:pic>
      <p:pic>
        <p:nvPicPr>
          <p:cNvPr id="16" name="Imagem 15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D839C124-3DC5-7F84-B8BC-633A738D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50" y="1907636"/>
            <a:ext cx="4128426" cy="161280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F03B101-E398-62BC-844A-51F8B5895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898" y="3611881"/>
            <a:ext cx="3150604" cy="5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D377-F9E0-0B8B-C7F0-F05F28B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1º Etapa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ED841C-C14E-F0DE-E161-67560E5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91EA983-94B0-D5F4-9EDC-4BE9930E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751" y="1907636"/>
            <a:ext cx="2648908" cy="1612804"/>
          </a:xfrm>
          <a:prstGeom prst="rect">
            <a:avLst/>
          </a:prstGeom>
        </p:spPr>
      </p:pic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660FD442-7B3C-D06E-FE7F-716E49946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3574" y="1907636"/>
            <a:ext cx="3245157" cy="1612804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AF4503-A82F-D265-D4C7-E5AB33BB9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61" y="3611881"/>
            <a:ext cx="2369088" cy="31416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B88C09-A049-791D-1B93-D0B7839F9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194" y="3587336"/>
            <a:ext cx="1481915" cy="28412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744137-ED89-A963-03EB-79C30F76A910}"/>
              </a:ext>
            </a:extLst>
          </p:cNvPr>
          <p:cNvSpPr txBox="1"/>
          <p:nvPr/>
        </p:nvSpPr>
        <p:spPr>
          <a:xfrm>
            <a:off x="7498731" y="1907636"/>
            <a:ext cx="36969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Administrative_Duration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Informational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Informational_Duration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ProductRelated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ProductRelated_Duration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BounceRates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241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8E065-866A-3DBE-926A-9D457436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Gráfico de dispersão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15A5ABF-E115-0553-519C-79A16B7D2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37" y="1752600"/>
            <a:ext cx="6033726" cy="4552812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7B70FD-B63C-3237-088B-DF7A500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658A-0433-D9EA-A664-CF7CD6E6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5107-D476-77C5-0293-0728A2E2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F1E43B-B2A3-09A1-8B47-5BA98505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5C5431-5AD4-0BC0-2724-48E38827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6" y="1965974"/>
            <a:ext cx="5681662" cy="42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A0962-FA5A-C493-9888-A5593E7C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2ª Etapa - Escolha do melhor modelo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4C078A0-FED9-8651-BB80-9D30AA674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796" y="3245613"/>
            <a:ext cx="4904436" cy="1750697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536F55-0D8D-5532-EE78-0949C81C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pic>
        <p:nvPicPr>
          <p:cNvPr id="9" name="Imagem 8" descr="Uma imagem com texto, captura de ecrã, software, multimédia&#10;&#10;Descrição gerada automaticamente">
            <a:extLst>
              <a:ext uri="{FF2B5EF4-FFF2-40B4-BE49-F238E27FC236}">
                <a16:creationId xmlns:a16="http://schemas.microsoft.com/office/drawing/2014/main" id="{BA0E21E5-F6BC-6CFF-E5FE-C8A07C1E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1" y="2716788"/>
            <a:ext cx="5525469" cy="28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A1150-752B-59E5-C36D-643BE13A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3BF6EC8-E11E-B9BE-771A-F323008F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83" y="1845363"/>
            <a:ext cx="6734530" cy="4546339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5E2098A-77E8-1194-3F81-CF7955F0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8D2901-B1FE-CAD1-51D5-C74385CAA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419" y="2828243"/>
            <a:ext cx="3052312" cy="119527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7F1C79-9A89-C305-A170-40B4286B5090}"/>
              </a:ext>
            </a:extLst>
          </p:cNvPr>
          <p:cNvSpPr txBox="1"/>
          <p:nvPr/>
        </p:nvSpPr>
        <p:spPr>
          <a:xfrm>
            <a:off x="8037631" y="1897039"/>
            <a:ext cx="305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Dados treino</a:t>
            </a:r>
            <a:r>
              <a:rPr lang="pt-PT" dirty="0"/>
              <a:t>: 70%</a:t>
            </a:r>
          </a:p>
          <a:p>
            <a:r>
              <a:rPr lang="pt-PT" b="1" dirty="0"/>
              <a:t>Dados teste</a:t>
            </a:r>
            <a:r>
              <a:rPr lang="pt-PT" dirty="0"/>
              <a:t>: 30%</a:t>
            </a:r>
          </a:p>
        </p:txBody>
      </p:sp>
    </p:spTree>
    <p:extLst>
      <p:ext uri="{BB962C8B-B14F-4D97-AF65-F5344CB8AC3E}">
        <p14:creationId xmlns:p14="http://schemas.microsoft.com/office/powerpoint/2010/main" val="394873294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51E1E"/>
      </a:dk2>
      <a:lt2>
        <a:srgbClr val="E2E5E8"/>
      </a:lt2>
      <a:accent1>
        <a:srgbClr val="C37F4D"/>
      </a:accent1>
      <a:accent2>
        <a:srgbClr val="B13C3B"/>
      </a:accent2>
      <a:accent3>
        <a:srgbClr val="C34D7D"/>
      </a:accent3>
      <a:accent4>
        <a:srgbClr val="B13B9C"/>
      </a:accent4>
      <a:accent5>
        <a:srgbClr val="A74DC3"/>
      </a:accent5>
      <a:accent6>
        <a:srgbClr val="643BB1"/>
      </a:accent6>
      <a:hlink>
        <a:srgbClr val="3F88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65d792-bb15-4cd3-9e7f-28379c1060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A8030054C2048B545C4534B04E4C9" ma:contentTypeVersion="15" ma:contentTypeDescription="Criar um novo documento." ma:contentTypeScope="" ma:versionID="6d1ef53deaee0e3aa201b1246a682759">
  <xsd:schema xmlns:xsd="http://www.w3.org/2001/XMLSchema" xmlns:xs="http://www.w3.org/2001/XMLSchema" xmlns:p="http://schemas.microsoft.com/office/2006/metadata/properties" xmlns:ns3="f165d792-bb15-4cd3-9e7f-28379c1060f1" xmlns:ns4="9d692732-caee-4192-ab99-dd7fa19a2edd" targetNamespace="http://schemas.microsoft.com/office/2006/metadata/properties" ma:root="true" ma:fieldsID="45262adc794c055d9c97565fc534839e" ns3:_="" ns4:_="">
    <xsd:import namespace="f165d792-bb15-4cd3-9e7f-28379c1060f1"/>
    <xsd:import namespace="9d692732-caee-4192-ab99-dd7fa19a2e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d792-bb15-4cd3-9e7f-28379c1060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2732-caee-4192-ab99-dd7fa19a2e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148D42-8F59-4D7C-8B12-B537717073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91457F-5923-478F-BB83-FD9861A7942D}">
  <ds:schemaRefs>
    <ds:schemaRef ds:uri="f165d792-bb15-4cd3-9e7f-28379c1060f1"/>
    <ds:schemaRef ds:uri="http://schemas.microsoft.com/office/2006/documentManagement/types"/>
    <ds:schemaRef ds:uri="http://purl.org/dc/dcmitype/"/>
    <ds:schemaRef ds:uri="9d692732-caee-4192-ab99-dd7fa19a2edd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BC4D57-A39D-4977-B8B1-C76025776E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5d792-bb15-4cd3-9e7f-28379c1060f1"/>
    <ds:schemaRef ds:uri="9d692732-caee-4192-ab99-dd7fa19a2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329</Words>
  <Application>Microsoft Office PowerPoint</Application>
  <PresentationFormat>Ecrã Panorâmico</PresentationFormat>
  <Paragraphs>68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Söhne</vt:lpstr>
      <vt:lpstr>BrushVTI</vt:lpstr>
      <vt:lpstr>Online Shoppers Purchasing Intention</vt:lpstr>
      <vt:lpstr>Introdução</vt:lpstr>
      <vt:lpstr>Fluxograma</vt:lpstr>
      <vt:lpstr>1º Etapa</vt:lpstr>
      <vt:lpstr>1º Etapa</vt:lpstr>
      <vt:lpstr>Gráfico de dispersão</vt:lpstr>
      <vt:lpstr>Histograma</vt:lpstr>
      <vt:lpstr>2ª Etapa - Escolha do melhor modelo</vt:lpstr>
      <vt:lpstr>Regressão Logística</vt:lpstr>
      <vt:lpstr>Comparação entre modelos</vt:lpstr>
      <vt:lpstr>Regressões Logistica (Padronizados)</vt:lpstr>
      <vt:lpstr>Conclusões</vt:lpstr>
      <vt:lpstr>Online Shoppers Purchasing Intention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João Carreira</dc:creator>
  <cp:lastModifiedBy>João Carreira</cp:lastModifiedBy>
  <cp:revision>4</cp:revision>
  <dcterms:created xsi:type="dcterms:W3CDTF">2023-06-20T09:34:31Z</dcterms:created>
  <dcterms:modified xsi:type="dcterms:W3CDTF">2023-06-25T01:44:26Z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0x010100AA4A8030054C2048B545C4534B04E4C9</vt:lpwstr>
  </property>
</Properties>
</file>