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notesMasterIdLst>
    <p:notesMasterId r:id="rId14"/>
  </p:notesMasterIdLst>
  <p:sldIdLst>
    <p:sldId id="256" r:id="rId5"/>
    <p:sldId id="257" r:id="rId6"/>
    <p:sldId id="259" r:id="rId7"/>
    <p:sldId id="261" r:id="rId8"/>
    <p:sldId id="262" r:id="rId9"/>
    <p:sldId id="263" r:id="rId10"/>
    <p:sldId id="260" r:id="rId11"/>
    <p:sldId id="264" r:id="rId12"/>
    <p:sldId id="258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69BF9-8371-4F1C-84F2-6737BB3D0340}" v="14" dt="2023-06-20T09:45:31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42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Carreira" userId="9b7aa394-94ad-4103-a081-e0fd6ad50198" providerId="ADAL" clId="{0D169BF9-8371-4F1C-84F2-6737BB3D0340}"/>
    <pc:docChg chg="undo custSel addSld delSld modSld sldOrd modMainMaster">
      <pc:chgData name="João Carreira" userId="9b7aa394-94ad-4103-a081-e0fd6ad50198" providerId="ADAL" clId="{0D169BF9-8371-4F1C-84F2-6737BB3D0340}" dt="2023-06-20T09:45:47.928" v="104" actId="20577"/>
      <pc:docMkLst>
        <pc:docMk/>
      </pc:docMkLst>
      <pc:sldChg chg="addSp delSp modSp mod">
        <pc:chgData name="João Carreira" userId="9b7aa394-94ad-4103-a081-e0fd6ad50198" providerId="ADAL" clId="{0D169BF9-8371-4F1C-84F2-6737BB3D0340}" dt="2023-06-20T09:45:00.399" v="85" actId="14100"/>
        <pc:sldMkLst>
          <pc:docMk/>
          <pc:sldMk cId="438212854" sldId="256"/>
        </pc:sldMkLst>
        <pc:spChg chg="mod">
          <ac:chgData name="João Carreira" userId="9b7aa394-94ad-4103-a081-e0fd6ad50198" providerId="ADAL" clId="{0D169BF9-8371-4F1C-84F2-6737BB3D0340}" dt="2023-06-20T09:43:55.589" v="40" actId="114"/>
          <ac:spMkLst>
            <pc:docMk/>
            <pc:sldMk cId="438212854" sldId="256"/>
            <ac:spMk id="2" creationId="{5BECB4B3-1F09-76E4-069B-14EB5D736D0C}"/>
          </ac:spMkLst>
        </pc:spChg>
        <pc:spChg chg="mod">
          <ac:chgData name="João Carreira" userId="9b7aa394-94ad-4103-a081-e0fd6ad50198" providerId="ADAL" clId="{0D169BF9-8371-4F1C-84F2-6737BB3D0340}" dt="2023-06-20T09:43:40.982" v="39"/>
          <ac:spMkLst>
            <pc:docMk/>
            <pc:sldMk cId="438212854" sldId="256"/>
            <ac:spMk id="3" creationId="{9B26A08D-5343-E0DF-44F4-733123BC339E}"/>
          </ac:spMkLst>
        </pc:spChg>
        <pc:spChg chg="del">
          <ac:chgData name="João Carreira" userId="9b7aa394-94ad-4103-a081-e0fd6ad50198" providerId="ADAL" clId="{0D169BF9-8371-4F1C-84F2-6737BB3D0340}" dt="2023-06-20T09:42:34.896" v="29" actId="478"/>
          <ac:spMkLst>
            <pc:docMk/>
            <pc:sldMk cId="438212854" sldId="256"/>
            <ac:spMk id="5" creationId="{DB99C098-8EA5-63EA-AC3B-46AC17E31BDA}"/>
          </ac:spMkLst>
        </pc:spChg>
        <pc:picChg chg="add mod">
          <ac:chgData name="João Carreira" userId="9b7aa394-94ad-4103-a081-e0fd6ad50198" providerId="ADAL" clId="{0D169BF9-8371-4F1C-84F2-6737BB3D0340}" dt="2023-06-20T09:45:00.399" v="85" actId="14100"/>
          <ac:picMkLst>
            <pc:docMk/>
            <pc:sldMk cId="438212854" sldId="256"/>
            <ac:picMk id="7" creationId="{87E81D16-9DD0-83E0-25E2-E782C0175A45}"/>
          </ac:picMkLst>
        </pc:picChg>
      </pc:sldChg>
      <pc:sldChg chg="modSp new mod">
        <pc:chgData name="João Carreira" userId="9b7aa394-94ad-4103-a081-e0fd6ad50198" providerId="ADAL" clId="{0D169BF9-8371-4F1C-84F2-6737BB3D0340}" dt="2023-06-20T09:45:47.928" v="104" actId="20577"/>
        <pc:sldMkLst>
          <pc:docMk/>
          <pc:sldMk cId="1508539162" sldId="257"/>
        </pc:sldMkLst>
        <pc:spChg chg="mod">
          <ac:chgData name="João Carreira" userId="9b7aa394-94ad-4103-a081-e0fd6ad50198" providerId="ADAL" clId="{0D169BF9-8371-4F1C-84F2-6737BB3D0340}" dt="2023-06-20T09:45:47.928" v="104" actId="20577"/>
          <ac:spMkLst>
            <pc:docMk/>
            <pc:sldMk cId="1508539162" sldId="257"/>
            <ac:spMk id="2" creationId="{00A09D70-862D-ADF3-19F8-871A09D94CE6}"/>
          </ac:spMkLst>
        </pc:spChg>
      </pc:sldChg>
      <pc:sldChg chg="add ord">
        <pc:chgData name="João Carreira" userId="9b7aa394-94ad-4103-a081-e0fd6ad50198" providerId="ADAL" clId="{0D169BF9-8371-4F1C-84F2-6737BB3D0340}" dt="2023-06-20T09:45:37.841" v="94"/>
        <pc:sldMkLst>
          <pc:docMk/>
          <pc:sldMk cId="2660825475" sldId="258"/>
        </pc:sldMkLst>
      </pc:sldChg>
      <pc:sldChg chg="delSp add del setBg delDesignElem">
        <pc:chgData name="João Carreira" userId="9b7aa394-94ad-4103-a081-e0fd6ad50198" providerId="ADAL" clId="{0D169BF9-8371-4F1C-84F2-6737BB3D0340}" dt="2023-06-20T09:45:34.319" v="91" actId="47"/>
        <pc:sldMkLst>
          <pc:docMk/>
          <pc:sldMk cId="3527292270" sldId="258"/>
        </pc:sldMkLst>
        <pc:spChg chg="del">
          <ac:chgData name="João Carreira" userId="9b7aa394-94ad-4103-a081-e0fd6ad50198" providerId="ADAL" clId="{0D169BF9-8371-4F1C-84F2-6737BB3D0340}" dt="2023-06-20T09:45:31.491" v="90"/>
          <ac:spMkLst>
            <pc:docMk/>
            <pc:sldMk cId="3527292270" sldId="258"/>
            <ac:spMk id="9" creationId="{764E0904-5ABD-4DC7-8562-C38580C953A2}"/>
          </ac:spMkLst>
        </pc:spChg>
      </pc:sldChg>
      <pc:sldMasterChg chg="addSp modSp mod">
        <pc:chgData name="João Carreira" userId="9b7aa394-94ad-4103-a081-e0fd6ad50198" providerId="ADAL" clId="{0D169BF9-8371-4F1C-84F2-6737BB3D0340}" dt="2023-06-20T09:45:16.848" v="88" actId="14100"/>
        <pc:sldMasterMkLst>
          <pc:docMk/>
          <pc:sldMasterMk cId="2667072873" sldId="2147483687"/>
        </pc:sldMasterMkLst>
        <pc:spChg chg="mod">
          <ac:chgData name="João Carreira" userId="9b7aa394-94ad-4103-a081-e0fd6ad50198" providerId="ADAL" clId="{0D169BF9-8371-4F1C-84F2-6737BB3D0340}" dt="2023-06-20T09:41:27.289" v="11" actId="113"/>
          <ac:spMkLst>
            <pc:docMk/>
            <pc:sldMasterMk cId="2667072873" sldId="2147483687"/>
            <ac:spMk id="2" creationId="{08615C6B-1C98-4B1C-AB4B-1E1898E593BE}"/>
          </ac:spMkLst>
        </pc:spChg>
        <pc:spChg chg="mod">
          <ac:chgData name="João Carreira" userId="9b7aa394-94ad-4103-a081-e0fd6ad50198" providerId="ADAL" clId="{0D169BF9-8371-4F1C-84F2-6737BB3D0340}" dt="2023-06-20T09:41:20.440" v="8" actId="123"/>
          <ac:spMkLst>
            <pc:docMk/>
            <pc:sldMasterMk cId="2667072873" sldId="2147483687"/>
            <ac:spMk id="3" creationId="{2E8DFF97-B7FD-47F9-BC7F-DD4B4C5EA2F6}"/>
          </ac:spMkLst>
        </pc:spChg>
        <pc:picChg chg="add mod">
          <ac:chgData name="João Carreira" userId="9b7aa394-94ad-4103-a081-e0fd6ad50198" providerId="ADAL" clId="{0D169BF9-8371-4F1C-84F2-6737BB3D0340}" dt="2023-06-20T09:45:16.848" v="88" actId="14100"/>
          <ac:picMkLst>
            <pc:docMk/>
            <pc:sldMasterMk cId="2667072873" sldId="2147483687"/>
            <ac:picMk id="7" creationId="{4571DD3D-EF23-0B17-AE4C-69F433284C9F}"/>
          </ac:picMkLst>
        </pc:pic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C52682-9CFC-4FED-90EA-AD15EDD63EA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EC181AD-DA19-4FCA-A546-68BD6DF84923}">
      <dgm:prSet/>
      <dgm:spPr/>
      <dgm:t>
        <a:bodyPr/>
        <a:lstStyle/>
        <a:p>
          <a:r>
            <a:rPr lang="pt-PT"/>
            <a:t>Carregamento dos dados</a:t>
          </a:r>
          <a:endParaRPr lang="en-US"/>
        </a:p>
      </dgm:t>
    </dgm:pt>
    <dgm:pt modelId="{6FC0CC9E-9AAE-4032-AC9A-BF4FAEFB0A94}" type="parTrans" cxnId="{A3196AAD-70E9-4530-A057-675F987015BE}">
      <dgm:prSet/>
      <dgm:spPr/>
      <dgm:t>
        <a:bodyPr/>
        <a:lstStyle/>
        <a:p>
          <a:endParaRPr lang="en-US"/>
        </a:p>
      </dgm:t>
    </dgm:pt>
    <dgm:pt modelId="{030CC637-E633-47B8-A1EF-495DE7DC78EC}" type="sibTrans" cxnId="{A3196AAD-70E9-4530-A057-675F987015BE}">
      <dgm:prSet/>
      <dgm:spPr/>
      <dgm:t>
        <a:bodyPr/>
        <a:lstStyle/>
        <a:p>
          <a:endParaRPr lang="en-US"/>
        </a:p>
      </dgm:t>
    </dgm:pt>
    <dgm:pt modelId="{4CABC6EF-BEBE-4DA4-B3FD-786FBFB61714}">
      <dgm:prSet/>
      <dgm:spPr/>
      <dgm:t>
        <a:bodyPr/>
        <a:lstStyle/>
        <a:p>
          <a:r>
            <a:rPr lang="pt-PT"/>
            <a:t>Verificar se falta algum dado</a:t>
          </a:r>
          <a:endParaRPr lang="en-US"/>
        </a:p>
      </dgm:t>
    </dgm:pt>
    <dgm:pt modelId="{28D16712-9C48-41F2-B125-7CEFDBE930CA}" type="parTrans" cxnId="{6212373D-3D5E-42BA-838D-0700CBF7B19F}">
      <dgm:prSet/>
      <dgm:spPr/>
      <dgm:t>
        <a:bodyPr/>
        <a:lstStyle/>
        <a:p>
          <a:endParaRPr lang="en-US"/>
        </a:p>
      </dgm:t>
    </dgm:pt>
    <dgm:pt modelId="{472E7CAF-9079-430D-8BFA-4C9C7D2D9B15}" type="sibTrans" cxnId="{6212373D-3D5E-42BA-838D-0700CBF7B19F}">
      <dgm:prSet/>
      <dgm:spPr/>
      <dgm:t>
        <a:bodyPr/>
        <a:lstStyle/>
        <a:p>
          <a:endParaRPr lang="en-US"/>
        </a:p>
      </dgm:t>
    </dgm:pt>
    <dgm:pt modelId="{79BFACF7-FB10-44B0-8AA0-5D8F48A822CA}">
      <dgm:prSet/>
      <dgm:spPr/>
      <dgm:t>
        <a:bodyPr/>
        <a:lstStyle/>
        <a:p>
          <a:r>
            <a:rPr lang="pt-PT"/>
            <a:t>Mostrar os dados e o tipo de dados</a:t>
          </a:r>
          <a:endParaRPr lang="en-US"/>
        </a:p>
      </dgm:t>
    </dgm:pt>
    <dgm:pt modelId="{32D02B0C-E7F0-4356-9FA7-138CD84B1B61}" type="parTrans" cxnId="{A8A7AA42-7FC5-4407-9763-75C9ABD7BF5D}">
      <dgm:prSet/>
      <dgm:spPr/>
      <dgm:t>
        <a:bodyPr/>
        <a:lstStyle/>
        <a:p>
          <a:endParaRPr lang="en-US"/>
        </a:p>
      </dgm:t>
    </dgm:pt>
    <dgm:pt modelId="{564AC843-F6DF-4529-B4D1-4B1E30527E98}" type="sibTrans" cxnId="{A8A7AA42-7FC5-4407-9763-75C9ABD7BF5D}">
      <dgm:prSet/>
      <dgm:spPr/>
      <dgm:t>
        <a:bodyPr/>
        <a:lstStyle/>
        <a:p>
          <a:endParaRPr lang="en-US"/>
        </a:p>
      </dgm:t>
    </dgm:pt>
    <dgm:pt modelId="{EDAD1D69-93BC-437A-96AF-2BBC0212A44E}">
      <dgm:prSet/>
      <dgm:spPr/>
      <dgm:t>
        <a:bodyPr/>
        <a:lstStyle/>
        <a:p>
          <a:r>
            <a:rPr lang="pt-PT"/>
            <a:t>Mostrar os dados mais comuns</a:t>
          </a:r>
          <a:endParaRPr lang="en-US"/>
        </a:p>
      </dgm:t>
    </dgm:pt>
    <dgm:pt modelId="{2CF5D4E7-78CC-4178-A23F-91B14448146C}" type="parTrans" cxnId="{99086ACB-7E62-4DEE-A488-D2B932125E61}">
      <dgm:prSet/>
      <dgm:spPr/>
      <dgm:t>
        <a:bodyPr/>
        <a:lstStyle/>
        <a:p>
          <a:endParaRPr lang="en-US"/>
        </a:p>
      </dgm:t>
    </dgm:pt>
    <dgm:pt modelId="{E6D7406E-FCDA-464B-95E6-36C2FC8C5AF9}" type="sibTrans" cxnId="{99086ACB-7E62-4DEE-A488-D2B932125E61}">
      <dgm:prSet/>
      <dgm:spPr/>
      <dgm:t>
        <a:bodyPr/>
        <a:lstStyle/>
        <a:p>
          <a:endParaRPr lang="en-US"/>
        </a:p>
      </dgm:t>
    </dgm:pt>
    <dgm:pt modelId="{C654D773-A509-49BD-BFB3-1DE5782944EC}">
      <dgm:prSet/>
      <dgm:spPr/>
      <dgm:t>
        <a:bodyPr/>
        <a:lstStyle/>
        <a:p>
          <a:r>
            <a:rPr lang="pt-PT"/>
            <a:t>Graficos</a:t>
          </a:r>
          <a:endParaRPr lang="en-US"/>
        </a:p>
      </dgm:t>
    </dgm:pt>
    <dgm:pt modelId="{45E45C62-0BB8-43B3-AE5A-5276B8A7A2F7}" type="parTrans" cxnId="{29DD4452-E74B-4FB7-BEEA-94F19D245F9C}">
      <dgm:prSet/>
      <dgm:spPr/>
      <dgm:t>
        <a:bodyPr/>
        <a:lstStyle/>
        <a:p>
          <a:endParaRPr lang="en-US"/>
        </a:p>
      </dgm:t>
    </dgm:pt>
    <dgm:pt modelId="{F88091AA-CC2A-45C3-BFD0-953A12BE1695}" type="sibTrans" cxnId="{29DD4452-E74B-4FB7-BEEA-94F19D245F9C}">
      <dgm:prSet/>
      <dgm:spPr/>
      <dgm:t>
        <a:bodyPr/>
        <a:lstStyle/>
        <a:p>
          <a:endParaRPr lang="en-US"/>
        </a:p>
      </dgm:t>
    </dgm:pt>
    <dgm:pt modelId="{F96742FA-7165-48DF-959C-8E04A982A712}" type="pres">
      <dgm:prSet presAssocID="{B0C52682-9CFC-4FED-90EA-AD15EDD63EA5}" presName="outerComposite" presStyleCnt="0">
        <dgm:presLayoutVars>
          <dgm:chMax val="5"/>
          <dgm:dir/>
          <dgm:resizeHandles val="exact"/>
        </dgm:presLayoutVars>
      </dgm:prSet>
      <dgm:spPr/>
    </dgm:pt>
    <dgm:pt modelId="{83144DF2-52A7-4F5F-AF54-2ED27D285EC1}" type="pres">
      <dgm:prSet presAssocID="{B0C52682-9CFC-4FED-90EA-AD15EDD63EA5}" presName="dummyMaxCanvas" presStyleCnt="0">
        <dgm:presLayoutVars/>
      </dgm:prSet>
      <dgm:spPr/>
    </dgm:pt>
    <dgm:pt modelId="{95D89118-7220-4E46-BBF6-7FADA8E9B2F4}" type="pres">
      <dgm:prSet presAssocID="{B0C52682-9CFC-4FED-90EA-AD15EDD63EA5}" presName="FiveNodes_1" presStyleLbl="node1" presStyleIdx="0" presStyleCnt="5">
        <dgm:presLayoutVars>
          <dgm:bulletEnabled val="1"/>
        </dgm:presLayoutVars>
      </dgm:prSet>
      <dgm:spPr/>
    </dgm:pt>
    <dgm:pt modelId="{FCED0219-7E11-4C17-BB28-C6F7AE3D4EF3}" type="pres">
      <dgm:prSet presAssocID="{B0C52682-9CFC-4FED-90EA-AD15EDD63EA5}" presName="FiveNodes_2" presStyleLbl="node1" presStyleIdx="1" presStyleCnt="5">
        <dgm:presLayoutVars>
          <dgm:bulletEnabled val="1"/>
        </dgm:presLayoutVars>
      </dgm:prSet>
      <dgm:spPr/>
    </dgm:pt>
    <dgm:pt modelId="{887E53A7-B8AF-4C00-A646-8EFA8AB2A568}" type="pres">
      <dgm:prSet presAssocID="{B0C52682-9CFC-4FED-90EA-AD15EDD63EA5}" presName="FiveNodes_3" presStyleLbl="node1" presStyleIdx="2" presStyleCnt="5">
        <dgm:presLayoutVars>
          <dgm:bulletEnabled val="1"/>
        </dgm:presLayoutVars>
      </dgm:prSet>
      <dgm:spPr/>
    </dgm:pt>
    <dgm:pt modelId="{8A469243-309C-452A-8708-819AC4B193C3}" type="pres">
      <dgm:prSet presAssocID="{B0C52682-9CFC-4FED-90EA-AD15EDD63EA5}" presName="FiveNodes_4" presStyleLbl="node1" presStyleIdx="3" presStyleCnt="5">
        <dgm:presLayoutVars>
          <dgm:bulletEnabled val="1"/>
        </dgm:presLayoutVars>
      </dgm:prSet>
      <dgm:spPr/>
    </dgm:pt>
    <dgm:pt modelId="{74A2F667-DB7D-4073-865B-38B682A8880D}" type="pres">
      <dgm:prSet presAssocID="{B0C52682-9CFC-4FED-90EA-AD15EDD63EA5}" presName="FiveNodes_5" presStyleLbl="node1" presStyleIdx="4" presStyleCnt="5">
        <dgm:presLayoutVars>
          <dgm:bulletEnabled val="1"/>
        </dgm:presLayoutVars>
      </dgm:prSet>
      <dgm:spPr/>
    </dgm:pt>
    <dgm:pt modelId="{3F6A6FFE-AE57-4B0D-9AE3-9B5649361F15}" type="pres">
      <dgm:prSet presAssocID="{B0C52682-9CFC-4FED-90EA-AD15EDD63EA5}" presName="FiveConn_1-2" presStyleLbl="fgAccFollowNode1" presStyleIdx="0" presStyleCnt="4">
        <dgm:presLayoutVars>
          <dgm:bulletEnabled val="1"/>
        </dgm:presLayoutVars>
      </dgm:prSet>
      <dgm:spPr/>
    </dgm:pt>
    <dgm:pt modelId="{7A1C3565-1218-412F-B925-F74283DC5811}" type="pres">
      <dgm:prSet presAssocID="{B0C52682-9CFC-4FED-90EA-AD15EDD63EA5}" presName="FiveConn_2-3" presStyleLbl="fgAccFollowNode1" presStyleIdx="1" presStyleCnt="4">
        <dgm:presLayoutVars>
          <dgm:bulletEnabled val="1"/>
        </dgm:presLayoutVars>
      </dgm:prSet>
      <dgm:spPr/>
    </dgm:pt>
    <dgm:pt modelId="{C004F27F-F792-4B0F-B128-65095BC428E8}" type="pres">
      <dgm:prSet presAssocID="{B0C52682-9CFC-4FED-90EA-AD15EDD63EA5}" presName="FiveConn_3-4" presStyleLbl="fgAccFollowNode1" presStyleIdx="2" presStyleCnt="4">
        <dgm:presLayoutVars>
          <dgm:bulletEnabled val="1"/>
        </dgm:presLayoutVars>
      </dgm:prSet>
      <dgm:spPr/>
    </dgm:pt>
    <dgm:pt modelId="{6172C640-A97C-445D-83A8-84A68616F3AB}" type="pres">
      <dgm:prSet presAssocID="{B0C52682-9CFC-4FED-90EA-AD15EDD63EA5}" presName="FiveConn_4-5" presStyleLbl="fgAccFollowNode1" presStyleIdx="3" presStyleCnt="4">
        <dgm:presLayoutVars>
          <dgm:bulletEnabled val="1"/>
        </dgm:presLayoutVars>
      </dgm:prSet>
      <dgm:spPr/>
    </dgm:pt>
    <dgm:pt modelId="{2B5116CE-3E20-41C6-8DE5-14A434E6EA14}" type="pres">
      <dgm:prSet presAssocID="{B0C52682-9CFC-4FED-90EA-AD15EDD63EA5}" presName="FiveNodes_1_text" presStyleLbl="node1" presStyleIdx="4" presStyleCnt="5">
        <dgm:presLayoutVars>
          <dgm:bulletEnabled val="1"/>
        </dgm:presLayoutVars>
      </dgm:prSet>
      <dgm:spPr/>
    </dgm:pt>
    <dgm:pt modelId="{3B0AC39F-15DF-45CB-AA8F-97C73B073FBA}" type="pres">
      <dgm:prSet presAssocID="{B0C52682-9CFC-4FED-90EA-AD15EDD63EA5}" presName="FiveNodes_2_text" presStyleLbl="node1" presStyleIdx="4" presStyleCnt="5">
        <dgm:presLayoutVars>
          <dgm:bulletEnabled val="1"/>
        </dgm:presLayoutVars>
      </dgm:prSet>
      <dgm:spPr/>
    </dgm:pt>
    <dgm:pt modelId="{C2A077B5-B5DA-4139-8BAF-F7AF6CF93469}" type="pres">
      <dgm:prSet presAssocID="{B0C52682-9CFC-4FED-90EA-AD15EDD63EA5}" presName="FiveNodes_3_text" presStyleLbl="node1" presStyleIdx="4" presStyleCnt="5">
        <dgm:presLayoutVars>
          <dgm:bulletEnabled val="1"/>
        </dgm:presLayoutVars>
      </dgm:prSet>
      <dgm:spPr/>
    </dgm:pt>
    <dgm:pt modelId="{ED3ACC45-71FD-4F7D-94FB-CD5CE0B4F25A}" type="pres">
      <dgm:prSet presAssocID="{B0C52682-9CFC-4FED-90EA-AD15EDD63EA5}" presName="FiveNodes_4_text" presStyleLbl="node1" presStyleIdx="4" presStyleCnt="5">
        <dgm:presLayoutVars>
          <dgm:bulletEnabled val="1"/>
        </dgm:presLayoutVars>
      </dgm:prSet>
      <dgm:spPr/>
    </dgm:pt>
    <dgm:pt modelId="{6A5A5F4A-EF93-4110-AFA4-B1FBD66EEDA4}" type="pres">
      <dgm:prSet presAssocID="{B0C52682-9CFC-4FED-90EA-AD15EDD63EA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D454E1D-56EA-4C01-A6FD-DCCECB65C42D}" type="presOf" srcId="{79BFACF7-FB10-44B0-8AA0-5D8F48A822CA}" destId="{887E53A7-B8AF-4C00-A646-8EFA8AB2A568}" srcOrd="0" destOrd="0" presId="urn:microsoft.com/office/officeart/2005/8/layout/vProcess5"/>
    <dgm:cxn modelId="{8A8BD138-4666-4875-9BD9-CD29AE32FC52}" type="presOf" srcId="{564AC843-F6DF-4529-B4D1-4B1E30527E98}" destId="{C004F27F-F792-4B0F-B128-65095BC428E8}" srcOrd="0" destOrd="0" presId="urn:microsoft.com/office/officeart/2005/8/layout/vProcess5"/>
    <dgm:cxn modelId="{EC01CE39-5D05-489C-BBCD-776AF580767F}" type="presOf" srcId="{B0C52682-9CFC-4FED-90EA-AD15EDD63EA5}" destId="{F96742FA-7165-48DF-959C-8E04A982A712}" srcOrd="0" destOrd="0" presId="urn:microsoft.com/office/officeart/2005/8/layout/vProcess5"/>
    <dgm:cxn modelId="{6212373D-3D5E-42BA-838D-0700CBF7B19F}" srcId="{B0C52682-9CFC-4FED-90EA-AD15EDD63EA5}" destId="{4CABC6EF-BEBE-4DA4-B3FD-786FBFB61714}" srcOrd="1" destOrd="0" parTransId="{28D16712-9C48-41F2-B125-7CEFDBE930CA}" sibTransId="{472E7CAF-9079-430D-8BFA-4C9C7D2D9B15}"/>
    <dgm:cxn modelId="{BC7DB55B-D171-4044-B2A3-3BA052AF3FA2}" type="presOf" srcId="{EDAD1D69-93BC-437A-96AF-2BBC0212A44E}" destId="{8A469243-309C-452A-8708-819AC4B193C3}" srcOrd="0" destOrd="0" presId="urn:microsoft.com/office/officeart/2005/8/layout/vProcess5"/>
    <dgm:cxn modelId="{A8A7AA42-7FC5-4407-9763-75C9ABD7BF5D}" srcId="{B0C52682-9CFC-4FED-90EA-AD15EDD63EA5}" destId="{79BFACF7-FB10-44B0-8AA0-5D8F48A822CA}" srcOrd="2" destOrd="0" parTransId="{32D02B0C-E7F0-4356-9FA7-138CD84B1B61}" sibTransId="{564AC843-F6DF-4529-B4D1-4B1E30527E98}"/>
    <dgm:cxn modelId="{D5E3B043-8AD5-4AC2-903C-F25289D7B4CA}" type="presOf" srcId="{E6D7406E-FCDA-464B-95E6-36C2FC8C5AF9}" destId="{6172C640-A97C-445D-83A8-84A68616F3AB}" srcOrd="0" destOrd="0" presId="urn:microsoft.com/office/officeart/2005/8/layout/vProcess5"/>
    <dgm:cxn modelId="{005DAF45-F482-46B4-8E08-A9B7BBA98984}" type="presOf" srcId="{79BFACF7-FB10-44B0-8AA0-5D8F48A822CA}" destId="{C2A077B5-B5DA-4139-8BAF-F7AF6CF93469}" srcOrd="1" destOrd="0" presId="urn:microsoft.com/office/officeart/2005/8/layout/vProcess5"/>
    <dgm:cxn modelId="{F9F54448-F44E-4824-B22B-D7FBCE8AE6F3}" type="presOf" srcId="{472E7CAF-9079-430D-8BFA-4C9C7D2D9B15}" destId="{7A1C3565-1218-412F-B925-F74283DC5811}" srcOrd="0" destOrd="0" presId="urn:microsoft.com/office/officeart/2005/8/layout/vProcess5"/>
    <dgm:cxn modelId="{0AB44868-C3AD-4562-A9C5-856D25C3D9E1}" type="presOf" srcId="{4CABC6EF-BEBE-4DA4-B3FD-786FBFB61714}" destId="{3B0AC39F-15DF-45CB-AA8F-97C73B073FBA}" srcOrd="1" destOrd="0" presId="urn:microsoft.com/office/officeart/2005/8/layout/vProcess5"/>
    <dgm:cxn modelId="{EB70CF48-96B6-4B04-9D89-2116C064CC1A}" type="presOf" srcId="{EDAD1D69-93BC-437A-96AF-2BBC0212A44E}" destId="{ED3ACC45-71FD-4F7D-94FB-CD5CE0B4F25A}" srcOrd="1" destOrd="0" presId="urn:microsoft.com/office/officeart/2005/8/layout/vProcess5"/>
    <dgm:cxn modelId="{29DD4452-E74B-4FB7-BEEA-94F19D245F9C}" srcId="{B0C52682-9CFC-4FED-90EA-AD15EDD63EA5}" destId="{C654D773-A509-49BD-BFB3-1DE5782944EC}" srcOrd="4" destOrd="0" parTransId="{45E45C62-0BB8-43B3-AE5A-5276B8A7A2F7}" sibTransId="{F88091AA-CC2A-45C3-BFD0-953A12BE1695}"/>
    <dgm:cxn modelId="{1B7DAFA0-08A5-4087-A1A4-12DC28E70E25}" type="presOf" srcId="{6EC181AD-DA19-4FCA-A546-68BD6DF84923}" destId="{95D89118-7220-4E46-BBF6-7FADA8E9B2F4}" srcOrd="0" destOrd="0" presId="urn:microsoft.com/office/officeart/2005/8/layout/vProcess5"/>
    <dgm:cxn modelId="{F5C91AA6-AFE2-44F1-9B17-EF028EFD667C}" type="presOf" srcId="{C654D773-A509-49BD-BFB3-1DE5782944EC}" destId="{74A2F667-DB7D-4073-865B-38B682A8880D}" srcOrd="0" destOrd="0" presId="urn:microsoft.com/office/officeart/2005/8/layout/vProcess5"/>
    <dgm:cxn modelId="{4A5CA3AC-E035-4185-9791-19A28702F883}" type="presOf" srcId="{030CC637-E633-47B8-A1EF-495DE7DC78EC}" destId="{3F6A6FFE-AE57-4B0D-9AE3-9B5649361F15}" srcOrd="0" destOrd="0" presId="urn:microsoft.com/office/officeart/2005/8/layout/vProcess5"/>
    <dgm:cxn modelId="{A3196AAD-70E9-4530-A057-675F987015BE}" srcId="{B0C52682-9CFC-4FED-90EA-AD15EDD63EA5}" destId="{6EC181AD-DA19-4FCA-A546-68BD6DF84923}" srcOrd="0" destOrd="0" parTransId="{6FC0CC9E-9AAE-4032-AC9A-BF4FAEFB0A94}" sibTransId="{030CC637-E633-47B8-A1EF-495DE7DC78EC}"/>
    <dgm:cxn modelId="{D02022B5-8187-43AD-A0AB-2D8D3B3FEFCB}" type="presOf" srcId="{4CABC6EF-BEBE-4DA4-B3FD-786FBFB61714}" destId="{FCED0219-7E11-4C17-BB28-C6F7AE3D4EF3}" srcOrd="0" destOrd="0" presId="urn:microsoft.com/office/officeart/2005/8/layout/vProcess5"/>
    <dgm:cxn modelId="{99086ACB-7E62-4DEE-A488-D2B932125E61}" srcId="{B0C52682-9CFC-4FED-90EA-AD15EDD63EA5}" destId="{EDAD1D69-93BC-437A-96AF-2BBC0212A44E}" srcOrd="3" destOrd="0" parTransId="{2CF5D4E7-78CC-4178-A23F-91B14448146C}" sibTransId="{E6D7406E-FCDA-464B-95E6-36C2FC8C5AF9}"/>
    <dgm:cxn modelId="{AAD8DAEC-26CD-4DF7-A006-0CDA3854552C}" type="presOf" srcId="{6EC181AD-DA19-4FCA-A546-68BD6DF84923}" destId="{2B5116CE-3E20-41C6-8DE5-14A434E6EA14}" srcOrd="1" destOrd="0" presId="urn:microsoft.com/office/officeart/2005/8/layout/vProcess5"/>
    <dgm:cxn modelId="{0D7681FB-8C0C-4D45-8FDF-58D0DEAE004B}" type="presOf" srcId="{C654D773-A509-49BD-BFB3-1DE5782944EC}" destId="{6A5A5F4A-EF93-4110-AFA4-B1FBD66EEDA4}" srcOrd="1" destOrd="0" presId="urn:microsoft.com/office/officeart/2005/8/layout/vProcess5"/>
    <dgm:cxn modelId="{E5AF84FC-52FC-4295-80D1-9B08DC383FBE}" type="presParOf" srcId="{F96742FA-7165-48DF-959C-8E04A982A712}" destId="{83144DF2-52A7-4F5F-AF54-2ED27D285EC1}" srcOrd="0" destOrd="0" presId="urn:microsoft.com/office/officeart/2005/8/layout/vProcess5"/>
    <dgm:cxn modelId="{657F3980-836A-4E63-AADD-F81900CA535C}" type="presParOf" srcId="{F96742FA-7165-48DF-959C-8E04A982A712}" destId="{95D89118-7220-4E46-BBF6-7FADA8E9B2F4}" srcOrd="1" destOrd="0" presId="urn:microsoft.com/office/officeart/2005/8/layout/vProcess5"/>
    <dgm:cxn modelId="{44C00FD6-06E6-4983-A9D8-27A24D079C21}" type="presParOf" srcId="{F96742FA-7165-48DF-959C-8E04A982A712}" destId="{FCED0219-7E11-4C17-BB28-C6F7AE3D4EF3}" srcOrd="2" destOrd="0" presId="urn:microsoft.com/office/officeart/2005/8/layout/vProcess5"/>
    <dgm:cxn modelId="{DCF5F833-476B-487A-AC84-A9B1742B84C8}" type="presParOf" srcId="{F96742FA-7165-48DF-959C-8E04A982A712}" destId="{887E53A7-B8AF-4C00-A646-8EFA8AB2A568}" srcOrd="3" destOrd="0" presId="urn:microsoft.com/office/officeart/2005/8/layout/vProcess5"/>
    <dgm:cxn modelId="{BEB75465-743E-4BBB-B639-6BB87FEC11D2}" type="presParOf" srcId="{F96742FA-7165-48DF-959C-8E04A982A712}" destId="{8A469243-309C-452A-8708-819AC4B193C3}" srcOrd="4" destOrd="0" presId="urn:microsoft.com/office/officeart/2005/8/layout/vProcess5"/>
    <dgm:cxn modelId="{7DEC9FCD-B87E-42CA-A7AC-4AAF4A126685}" type="presParOf" srcId="{F96742FA-7165-48DF-959C-8E04A982A712}" destId="{74A2F667-DB7D-4073-865B-38B682A8880D}" srcOrd="5" destOrd="0" presId="urn:microsoft.com/office/officeart/2005/8/layout/vProcess5"/>
    <dgm:cxn modelId="{F6531DBC-52B2-4EA5-8B65-EF0BEBEA1A96}" type="presParOf" srcId="{F96742FA-7165-48DF-959C-8E04A982A712}" destId="{3F6A6FFE-AE57-4B0D-9AE3-9B5649361F15}" srcOrd="6" destOrd="0" presId="urn:microsoft.com/office/officeart/2005/8/layout/vProcess5"/>
    <dgm:cxn modelId="{EAAEEA4F-C702-49BB-BA52-29598131E26A}" type="presParOf" srcId="{F96742FA-7165-48DF-959C-8E04A982A712}" destId="{7A1C3565-1218-412F-B925-F74283DC5811}" srcOrd="7" destOrd="0" presId="urn:microsoft.com/office/officeart/2005/8/layout/vProcess5"/>
    <dgm:cxn modelId="{7C47F974-B11F-4D5E-9B30-0C5ACECAE15D}" type="presParOf" srcId="{F96742FA-7165-48DF-959C-8E04A982A712}" destId="{C004F27F-F792-4B0F-B128-65095BC428E8}" srcOrd="8" destOrd="0" presId="urn:microsoft.com/office/officeart/2005/8/layout/vProcess5"/>
    <dgm:cxn modelId="{FE383D97-F85D-4C67-A218-76560D4B2377}" type="presParOf" srcId="{F96742FA-7165-48DF-959C-8E04A982A712}" destId="{6172C640-A97C-445D-83A8-84A68616F3AB}" srcOrd="9" destOrd="0" presId="urn:microsoft.com/office/officeart/2005/8/layout/vProcess5"/>
    <dgm:cxn modelId="{3F68F882-8361-4EC4-BDCD-DFB3663972F9}" type="presParOf" srcId="{F96742FA-7165-48DF-959C-8E04A982A712}" destId="{2B5116CE-3E20-41C6-8DE5-14A434E6EA14}" srcOrd="10" destOrd="0" presId="urn:microsoft.com/office/officeart/2005/8/layout/vProcess5"/>
    <dgm:cxn modelId="{56847718-BFE8-4FD0-972B-B8F92A6BBBDE}" type="presParOf" srcId="{F96742FA-7165-48DF-959C-8E04A982A712}" destId="{3B0AC39F-15DF-45CB-AA8F-97C73B073FBA}" srcOrd="11" destOrd="0" presId="urn:microsoft.com/office/officeart/2005/8/layout/vProcess5"/>
    <dgm:cxn modelId="{C3E10042-4C15-4365-8049-773765810074}" type="presParOf" srcId="{F96742FA-7165-48DF-959C-8E04A982A712}" destId="{C2A077B5-B5DA-4139-8BAF-F7AF6CF93469}" srcOrd="12" destOrd="0" presId="urn:microsoft.com/office/officeart/2005/8/layout/vProcess5"/>
    <dgm:cxn modelId="{5AF69E46-7587-4491-875F-04E1A69A2397}" type="presParOf" srcId="{F96742FA-7165-48DF-959C-8E04A982A712}" destId="{ED3ACC45-71FD-4F7D-94FB-CD5CE0B4F25A}" srcOrd="13" destOrd="0" presId="urn:microsoft.com/office/officeart/2005/8/layout/vProcess5"/>
    <dgm:cxn modelId="{776FE9AE-1575-40F1-B642-3701009C66FD}" type="presParOf" srcId="{F96742FA-7165-48DF-959C-8E04A982A712}" destId="{6A5A5F4A-EF93-4110-AFA4-B1FBD66EEDA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89118-7220-4E46-BBF6-7FADA8E9B2F4}">
      <dsp:nvSpPr>
        <dsp:cNvPr id="0" name=""/>
        <dsp:cNvSpPr/>
      </dsp:nvSpPr>
      <dsp:spPr>
        <a:xfrm>
          <a:off x="0" y="0"/>
          <a:ext cx="8097012" cy="7489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/>
            <a:t>Carregamento dos dados</a:t>
          </a:r>
          <a:endParaRPr lang="en-US" sz="3000" kern="1200"/>
        </a:p>
      </dsp:txBody>
      <dsp:txXfrm>
        <a:off x="21936" y="21936"/>
        <a:ext cx="7201208" cy="705078"/>
      </dsp:txXfrm>
    </dsp:sp>
    <dsp:sp modelId="{FCED0219-7E11-4C17-BB28-C6F7AE3D4EF3}">
      <dsp:nvSpPr>
        <dsp:cNvPr id="0" name=""/>
        <dsp:cNvSpPr/>
      </dsp:nvSpPr>
      <dsp:spPr>
        <a:xfrm>
          <a:off x="604647" y="852971"/>
          <a:ext cx="8097012" cy="7489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/>
            <a:t>Verificar se falta algum dado</a:t>
          </a:r>
          <a:endParaRPr lang="en-US" sz="3000" kern="1200"/>
        </a:p>
      </dsp:txBody>
      <dsp:txXfrm>
        <a:off x="626583" y="874907"/>
        <a:ext cx="6961675" cy="705078"/>
      </dsp:txXfrm>
    </dsp:sp>
    <dsp:sp modelId="{887E53A7-B8AF-4C00-A646-8EFA8AB2A568}">
      <dsp:nvSpPr>
        <dsp:cNvPr id="0" name=""/>
        <dsp:cNvSpPr/>
      </dsp:nvSpPr>
      <dsp:spPr>
        <a:xfrm>
          <a:off x="1209293" y="1705943"/>
          <a:ext cx="8097012" cy="7489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/>
            <a:t>Mostrar os dados e o tipo de dados</a:t>
          </a:r>
          <a:endParaRPr lang="en-US" sz="3000" kern="1200"/>
        </a:p>
      </dsp:txBody>
      <dsp:txXfrm>
        <a:off x="1231229" y="1727879"/>
        <a:ext cx="6961675" cy="705078"/>
      </dsp:txXfrm>
    </dsp:sp>
    <dsp:sp modelId="{8A469243-309C-452A-8708-819AC4B193C3}">
      <dsp:nvSpPr>
        <dsp:cNvPr id="0" name=""/>
        <dsp:cNvSpPr/>
      </dsp:nvSpPr>
      <dsp:spPr>
        <a:xfrm>
          <a:off x="1813940" y="2558914"/>
          <a:ext cx="8097012" cy="7489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/>
            <a:t>Mostrar os dados mais comuns</a:t>
          </a:r>
          <a:endParaRPr lang="en-US" sz="3000" kern="1200"/>
        </a:p>
      </dsp:txBody>
      <dsp:txXfrm>
        <a:off x="1835876" y="2580850"/>
        <a:ext cx="6961675" cy="705078"/>
      </dsp:txXfrm>
    </dsp:sp>
    <dsp:sp modelId="{74A2F667-DB7D-4073-865B-38B682A8880D}">
      <dsp:nvSpPr>
        <dsp:cNvPr id="0" name=""/>
        <dsp:cNvSpPr/>
      </dsp:nvSpPr>
      <dsp:spPr>
        <a:xfrm>
          <a:off x="2418587" y="3411886"/>
          <a:ext cx="8097012" cy="7489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/>
            <a:t>Graficos</a:t>
          </a:r>
          <a:endParaRPr lang="en-US" sz="3000" kern="1200"/>
        </a:p>
      </dsp:txBody>
      <dsp:txXfrm>
        <a:off x="2440523" y="3433822"/>
        <a:ext cx="6961675" cy="705078"/>
      </dsp:txXfrm>
    </dsp:sp>
    <dsp:sp modelId="{3F6A6FFE-AE57-4B0D-9AE3-9B5649361F15}">
      <dsp:nvSpPr>
        <dsp:cNvPr id="0" name=""/>
        <dsp:cNvSpPr/>
      </dsp:nvSpPr>
      <dsp:spPr>
        <a:xfrm>
          <a:off x="7610194" y="547150"/>
          <a:ext cx="486817" cy="4868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719728" y="547150"/>
        <a:ext cx="267749" cy="366330"/>
      </dsp:txXfrm>
    </dsp:sp>
    <dsp:sp modelId="{7A1C3565-1218-412F-B925-F74283DC5811}">
      <dsp:nvSpPr>
        <dsp:cNvPr id="0" name=""/>
        <dsp:cNvSpPr/>
      </dsp:nvSpPr>
      <dsp:spPr>
        <a:xfrm>
          <a:off x="8214841" y="1400121"/>
          <a:ext cx="486817" cy="48681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324375" y="1400121"/>
        <a:ext cx="267749" cy="366330"/>
      </dsp:txXfrm>
    </dsp:sp>
    <dsp:sp modelId="{C004F27F-F792-4B0F-B128-65095BC428E8}">
      <dsp:nvSpPr>
        <dsp:cNvPr id="0" name=""/>
        <dsp:cNvSpPr/>
      </dsp:nvSpPr>
      <dsp:spPr>
        <a:xfrm>
          <a:off x="8819488" y="2240610"/>
          <a:ext cx="486817" cy="48681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929022" y="2240610"/>
        <a:ext cx="267749" cy="366330"/>
      </dsp:txXfrm>
    </dsp:sp>
    <dsp:sp modelId="{6172C640-A97C-445D-83A8-84A68616F3AB}">
      <dsp:nvSpPr>
        <dsp:cNvPr id="0" name=""/>
        <dsp:cNvSpPr/>
      </dsp:nvSpPr>
      <dsp:spPr>
        <a:xfrm>
          <a:off x="9424135" y="3101903"/>
          <a:ext cx="486817" cy="48681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533669" y="3101903"/>
        <a:ext cx="267749" cy="366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4EC34-A38D-43F7-8195-DD8A2F7D138D}" type="datetimeFigureOut">
              <a:rPr lang="pt-PT" smtClean="0"/>
              <a:t>24/06/2023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E996A-A706-406A-84B2-6BA764007D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078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33DD-C6C7-4EC2-9931-F4D97BA4706F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9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6B29-01BE-457B-B879-D00BB23D2CD3}" type="datetime1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9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082C-FB65-4A19-9518-58918AD9665C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88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EFA4-DB62-46AF-A6D4-C26DECEEA5A9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57F1-3AE9-4452-B964-44BAD7B7689E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2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0B65-6DC2-409F-8E1E-830F7AE419B1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4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1C26-334B-4C78-8973-36DE63D152D8}" type="datetime1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8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9B31-7564-4EF9-A1B8-7F979745B941}" type="datetime1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8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80AC-9884-478C-8BCC-6D088A9A8DCB}" type="datetime1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5723-DC4D-490D-B5A2-B8841403AA34}" type="datetime1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33EE-18CE-4116-B629-BE2E713B2990}" type="datetime1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9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1877-3202-4BA1-88BC-008D65F678D5}" type="datetime1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3E4B0-5829-4F0C-9003-DF027DF24C00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m 6" descr="Uma imagem com texto, captura de ecrã, Tipo de letra, Gráficos&#10;&#10;Descrição gerada automaticamente">
            <a:extLst>
              <a:ext uri="{FF2B5EF4-FFF2-40B4-BE49-F238E27FC236}">
                <a16:creationId xmlns:a16="http://schemas.microsoft.com/office/drawing/2014/main" id="{4571DD3D-EF23-0B17-AE4C-69F433284C9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" cy="65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7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just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just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a imagem com círculo, Saturação de cores, arte, Simetria&#10;&#10;Descrição gerada automaticamente">
            <a:extLst>
              <a:ext uri="{FF2B5EF4-FFF2-40B4-BE49-F238E27FC236}">
                <a16:creationId xmlns:a16="http://schemas.microsoft.com/office/drawing/2014/main" id="{1DD3701A-9501-1B35-CD68-D21D2F351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46" b="770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ECB4B3-1F09-76E4-069B-14EB5D736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387260"/>
            <a:ext cx="5257800" cy="1257942"/>
          </a:xfrm>
        </p:spPr>
        <p:txBody>
          <a:bodyPr anchor="b">
            <a:noAutofit/>
          </a:bodyPr>
          <a:lstStyle/>
          <a:p>
            <a:r>
              <a:rPr lang="pt-PT" sz="4000" b="1" dirty="0"/>
              <a:t>Online </a:t>
            </a:r>
            <a:r>
              <a:rPr lang="pt-PT" sz="4000" b="1" dirty="0" err="1"/>
              <a:t>Shoppers</a:t>
            </a:r>
            <a:r>
              <a:rPr lang="pt-PT" sz="4000" b="1" dirty="0"/>
              <a:t> </a:t>
            </a:r>
            <a:r>
              <a:rPr lang="pt-PT" sz="4000" b="1" dirty="0" err="1"/>
              <a:t>Purchasing</a:t>
            </a:r>
            <a:r>
              <a:rPr lang="pt-PT" sz="4000" b="1" dirty="0"/>
              <a:t> </a:t>
            </a:r>
            <a:r>
              <a:rPr lang="pt-PT" sz="4000" b="1" dirty="0" err="1"/>
              <a:t>Intention</a:t>
            </a:r>
            <a:endParaRPr lang="pt-PT" sz="40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26A08D-5343-E0DF-44F4-733123BC3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780369"/>
            <a:ext cx="5147960" cy="1458915"/>
          </a:xfrm>
        </p:spPr>
        <p:txBody>
          <a:bodyPr>
            <a:normAutofit fontScale="47500" lnSpcReduction="20000"/>
          </a:bodyPr>
          <a:lstStyle/>
          <a:p>
            <a:r>
              <a:rPr lang="pt-PT" sz="2000" b="1" dirty="0"/>
              <a:t>Curso</a:t>
            </a:r>
            <a:r>
              <a:rPr lang="pt-PT" sz="2000" dirty="0"/>
              <a:t>: Bioinformática</a:t>
            </a:r>
          </a:p>
          <a:p>
            <a:r>
              <a:rPr lang="pt-PT" sz="2000" b="1" dirty="0"/>
              <a:t>UC</a:t>
            </a:r>
            <a:r>
              <a:rPr lang="pt-PT" sz="2000" dirty="0"/>
              <a:t>: Aprendizagem Automática</a:t>
            </a:r>
          </a:p>
          <a:p>
            <a:r>
              <a:rPr lang="pt-PT" sz="2000" b="1" dirty="0"/>
              <a:t>Docente</a:t>
            </a:r>
            <a:r>
              <a:rPr lang="pt-PT" sz="2000" dirty="0"/>
              <a:t>: António Gonçalves</a:t>
            </a:r>
          </a:p>
          <a:p>
            <a:r>
              <a:rPr lang="pt-PT" sz="2000" b="1" dirty="0"/>
              <a:t>Feito por</a:t>
            </a:r>
            <a:r>
              <a:rPr lang="pt-PT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David Cabrita 202100320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Rendrick Carreira 201901365</a:t>
            </a:r>
          </a:p>
          <a:p>
            <a:endParaRPr lang="pt-PT" sz="2000" dirty="0"/>
          </a:p>
        </p:txBody>
      </p:sp>
      <p:pic>
        <p:nvPicPr>
          <p:cNvPr id="7" name="Imagem 6" descr="Uma imagem com texto, captura de ecrã, Tipo de letra, Gráficos&#10;&#10;Descrição gerada automaticamente">
            <a:extLst>
              <a:ext uri="{FF2B5EF4-FFF2-40B4-BE49-F238E27FC236}">
                <a16:creationId xmlns:a16="http://schemas.microsoft.com/office/drawing/2014/main" id="{87E81D16-9DD0-83E0-25E2-E782C0175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60" y="1"/>
            <a:ext cx="1319786" cy="102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1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09D70-862D-ADF3-19F8-871A09D9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0" dirty="0" err="1"/>
              <a:t>Conteudo</a:t>
            </a:r>
            <a:endParaRPr lang="pt-PT" i="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5624D0-AE13-2AEA-0867-12A5064F4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Introdução </a:t>
            </a:r>
          </a:p>
          <a:p>
            <a:r>
              <a:rPr lang="pt-PT" dirty="0"/>
              <a:t>Limpeza de dados e Analise exploratória</a:t>
            </a:r>
          </a:p>
          <a:p>
            <a:r>
              <a:rPr lang="pt-PT" dirty="0" err="1"/>
              <a:t>Metodo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91A10E-D090-DFE9-9034-E01B2BE3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3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F3858-437D-AAD8-9BF0-E3CBE3965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68ACCE-499F-BAC7-294C-40321AD0D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0E3A58C-EE61-A3C5-DBE4-35FCFA7D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3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C37F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063B2F-E0CF-AA39-23D8-5113D87B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dirty="0"/>
              <a:t>1º Fase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D43F988-685D-FCEF-F9AF-E5C25C2C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10" name="Marcador de Posição de Conteúdo 7">
            <a:extLst>
              <a:ext uri="{FF2B5EF4-FFF2-40B4-BE49-F238E27FC236}">
                <a16:creationId xmlns:a16="http://schemas.microsoft.com/office/drawing/2014/main" id="{F69E88BB-39FA-6BEE-4A2D-8548F43FE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584918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534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7D377-F9E0-0B8B-C7F0-F05F28BE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1ª - Carregamento de dados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8ED841C-C14E-F0DE-E161-67560E50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</a:t>
            </a:fld>
            <a:endParaRPr lang="en-US"/>
          </a:p>
        </p:txBody>
      </p:sp>
      <p:pic>
        <p:nvPicPr>
          <p:cNvPr id="10" name="Imagem 9" descr="Uma imagem com texto, captura de ecrã, Tipo de letra, logótipo&#10;&#10;Descrição gerada automaticamente">
            <a:extLst>
              <a:ext uri="{FF2B5EF4-FFF2-40B4-BE49-F238E27FC236}">
                <a16:creationId xmlns:a16="http://schemas.microsoft.com/office/drawing/2014/main" id="{D91EA983-94B0-D5F4-9EDC-4BE9930EF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4" y="1907636"/>
            <a:ext cx="3704563" cy="161280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16F5D77-E4A1-6AAE-BC56-D7CCA4C02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474" y="3611881"/>
            <a:ext cx="2685356" cy="4303607"/>
          </a:xfrm>
          <a:prstGeom prst="rect">
            <a:avLst/>
          </a:prstGeom>
        </p:spPr>
      </p:pic>
      <p:pic>
        <p:nvPicPr>
          <p:cNvPr id="12" name="Marcador de Posição de Conteúdo 11" descr="Uma imagem com texto, captura de ecrã, Tipo de letra, logótipo&#10;&#10;Descrição gerada automaticamente">
            <a:extLst>
              <a:ext uri="{FF2B5EF4-FFF2-40B4-BE49-F238E27FC236}">
                <a16:creationId xmlns:a16="http://schemas.microsoft.com/office/drawing/2014/main" id="{660FD442-7B3C-D06E-FE7F-716E49946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574" y="1907636"/>
            <a:ext cx="3245157" cy="1612804"/>
          </a:xfrm>
        </p:spPr>
      </p:pic>
      <p:pic>
        <p:nvPicPr>
          <p:cNvPr id="16" name="Imagem 15" descr="Uma imagem com texto, captura de ecrã, Tipo de letra, logótipo&#10;&#10;Descrição gerada automaticamente">
            <a:extLst>
              <a:ext uri="{FF2B5EF4-FFF2-40B4-BE49-F238E27FC236}">
                <a16:creationId xmlns:a16="http://schemas.microsoft.com/office/drawing/2014/main" id="{D839C124-3DC5-7F84-B8BC-633A738DF7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650" y="1907636"/>
            <a:ext cx="4128426" cy="161280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F03B101-E398-62BC-844A-51F8B58959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6898" y="3611881"/>
            <a:ext cx="3150604" cy="58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8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7D377-F9E0-0B8B-C7F0-F05F28BE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1ª - Carregamento de dados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8ED841C-C14E-F0DE-E161-67560E50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</a:t>
            </a:fld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91EA983-94B0-D5F4-9EDC-4BE9930EF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751" y="1907636"/>
            <a:ext cx="2648908" cy="1612804"/>
          </a:xfrm>
          <a:prstGeom prst="rect">
            <a:avLst/>
          </a:prstGeom>
        </p:spPr>
      </p:pic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660FD442-7B3C-D06E-FE7F-716E49946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3574" y="1907636"/>
            <a:ext cx="3245157" cy="1612804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1AF4503-A82F-D265-D4C7-E5AB33BB9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661" y="3611881"/>
            <a:ext cx="2369088" cy="314161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AB88C09-A049-791D-1B93-D0B7839F9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194" y="3587336"/>
            <a:ext cx="1481915" cy="284126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A744137-ED89-A963-03EB-79C30F76A910}"/>
              </a:ext>
            </a:extLst>
          </p:cNvPr>
          <p:cNvSpPr txBox="1"/>
          <p:nvPr/>
        </p:nvSpPr>
        <p:spPr>
          <a:xfrm>
            <a:off x="7498731" y="1907636"/>
            <a:ext cx="3696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Administrative</a:t>
            </a:r>
            <a:endParaRPr lang="pt-PT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Administrative_Duration</a:t>
            </a:r>
            <a:endParaRPr lang="pt-PT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Informational</a:t>
            </a:r>
            <a:endParaRPr lang="pt-PT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Informational_Duration</a:t>
            </a:r>
            <a:endParaRPr lang="pt-PT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ProductRelated</a:t>
            </a:r>
            <a:endParaRPr lang="pt-PT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ProductRelated_Duration</a:t>
            </a:r>
            <a:endParaRPr lang="pt-PT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BounceRates</a:t>
            </a:r>
            <a:endParaRPr lang="pt-PT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7241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8E065-866A-3DBE-926A-9D457436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515A5ABF-E115-0553-519C-79A16B7D2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137" y="1752600"/>
            <a:ext cx="6033726" cy="4552812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87B70FD-B63C-3237-088B-DF7A5004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2658A-0433-D9EA-A664-CF7CD6E6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BF5107-D476-77C5-0293-0728A2E2F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0F1E43B-B2A3-09A1-8B47-5BA98505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5C5431-5AD4-0BC0-2724-48E388273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6" y="1965974"/>
            <a:ext cx="5681662" cy="42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01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a imagem com círculo, Saturação de cores, arte, Simetria&#10;&#10;Descrição gerada automaticamente">
            <a:extLst>
              <a:ext uri="{FF2B5EF4-FFF2-40B4-BE49-F238E27FC236}">
                <a16:creationId xmlns:a16="http://schemas.microsoft.com/office/drawing/2014/main" id="{1DD3701A-9501-1B35-CD68-D21D2F351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46" b="770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ECB4B3-1F09-76E4-069B-14EB5D736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387260"/>
            <a:ext cx="5257800" cy="1257942"/>
          </a:xfrm>
        </p:spPr>
        <p:txBody>
          <a:bodyPr anchor="b">
            <a:noAutofit/>
          </a:bodyPr>
          <a:lstStyle/>
          <a:p>
            <a:r>
              <a:rPr lang="pt-PT" sz="4000" b="1" dirty="0"/>
              <a:t>Online </a:t>
            </a:r>
            <a:r>
              <a:rPr lang="pt-PT" sz="4000" b="1" dirty="0" err="1"/>
              <a:t>Shoppers</a:t>
            </a:r>
            <a:r>
              <a:rPr lang="pt-PT" sz="4000" b="1" dirty="0"/>
              <a:t> </a:t>
            </a:r>
            <a:r>
              <a:rPr lang="pt-PT" sz="4000" b="1" dirty="0" err="1"/>
              <a:t>Purchasing</a:t>
            </a:r>
            <a:r>
              <a:rPr lang="pt-PT" sz="4000" b="1" dirty="0"/>
              <a:t> </a:t>
            </a:r>
            <a:r>
              <a:rPr lang="pt-PT" sz="4000" b="1" dirty="0" err="1"/>
              <a:t>Intention</a:t>
            </a:r>
            <a:endParaRPr lang="pt-PT" sz="40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26A08D-5343-E0DF-44F4-733123BC3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780369"/>
            <a:ext cx="5147960" cy="1458915"/>
          </a:xfrm>
        </p:spPr>
        <p:txBody>
          <a:bodyPr>
            <a:normAutofit fontScale="47500" lnSpcReduction="20000"/>
          </a:bodyPr>
          <a:lstStyle/>
          <a:p>
            <a:r>
              <a:rPr lang="pt-PT" sz="2000" b="1" dirty="0"/>
              <a:t>Curso</a:t>
            </a:r>
            <a:r>
              <a:rPr lang="pt-PT" sz="2000" dirty="0"/>
              <a:t>: Bioinformática</a:t>
            </a:r>
          </a:p>
          <a:p>
            <a:r>
              <a:rPr lang="pt-PT" sz="2000" b="1" dirty="0"/>
              <a:t>UC</a:t>
            </a:r>
            <a:r>
              <a:rPr lang="pt-PT" sz="2000" dirty="0"/>
              <a:t>: Aprendizagem Automática</a:t>
            </a:r>
          </a:p>
          <a:p>
            <a:r>
              <a:rPr lang="pt-PT" sz="2000" b="1" dirty="0"/>
              <a:t>Docente</a:t>
            </a:r>
            <a:r>
              <a:rPr lang="pt-PT" sz="2000" dirty="0"/>
              <a:t>: António Gonçalves</a:t>
            </a:r>
          </a:p>
          <a:p>
            <a:r>
              <a:rPr lang="pt-PT" sz="2000" b="1" dirty="0"/>
              <a:t>Feito por</a:t>
            </a:r>
            <a:r>
              <a:rPr lang="pt-PT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David Cabrita 202100320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Rendrick Carreira 201901365</a:t>
            </a:r>
          </a:p>
          <a:p>
            <a:endParaRPr lang="pt-PT" sz="2000" dirty="0"/>
          </a:p>
        </p:txBody>
      </p:sp>
      <p:pic>
        <p:nvPicPr>
          <p:cNvPr id="7" name="Imagem 6" descr="Uma imagem com texto, captura de ecrã, Tipo de letra, Gráficos&#10;&#10;Descrição gerada automaticamente">
            <a:extLst>
              <a:ext uri="{FF2B5EF4-FFF2-40B4-BE49-F238E27FC236}">
                <a16:creationId xmlns:a16="http://schemas.microsoft.com/office/drawing/2014/main" id="{87E81D16-9DD0-83E0-25E2-E782C0175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60" y="1"/>
            <a:ext cx="1319786" cy="102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2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351E1E"/>
      </a:dk2>
      <a:lt2>
        <a:srgbClr val="E2E5E8"/>
      </a:lt2>
      <a:accent1>
        <a:srgbClr val="C37F4D"/>
      </a:accent1>
      <a:accent2>
        <a:srgbClr val="B13C3B"/>
      </a:accent2>
      <a:accent3>
        <a:srgbClr val="C34D7D"/>
      </a:accent3>
      <a:accent4>
        <a:srgbClr val="B13B9C"/>
      </a:accent4>
      <a:accent5>
        <a:srgbClr val="A74DC3"/>
      </a:accent5>
      <a:accent6>
        <a:srgbClr val="643BB1"/>
      </a:accent6>
      <a:hlink>
        <a:srgbClr val="3F88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165d792-bb15-4cd3-9e7f-28379c1060f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A4A8030054C2048B545C4534B04E4C9" ma:contentTypeVersion="15" ma:contentTypeDescription="Criar um novo documento." ma:contentTypeScope="" ma:versionID="6d1ef53deaee0e3aa201b1246a682759">
  <xsd:schema xmlns:xsd="http://www.w3.org/2001/XMLSchema" xmlns:xs="http://www.w3.org/2001/XMLSchema" xmlns:p="http://schemas.microsoft.com/office/2006/metadata/properties" xmlns:ns3="f165d792-bb15-4cd3-9e7f-28379c1060f1" xmlns:ns4="9d692732-caee-4192-ab99-dd7fa19a2edd" targetNamespace="http://schemas.microsoft.com/office/2006/metadata/properties" ma:root="true" ma:fieldsID="45262adc794c055d9c97565fc534839e" ns3:_="" ns4:_="">
    <xsd:import namespace="f165d792-bb15-4cd3-9e7f-28379c1060f1"/>
    <xsd:import namespace="9d692732-caee-4192-ab99-dd7fa19a2e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65d792-bb15-4cd3-9e7f-28379c1060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692732-caee-4192-ab99-dd7fa19a2ed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148D42-8F59-4D7C-8B12-B537717073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91457F-5923-478F-BB83-FD9861A7942D}">
  <ds:schemaRefs>
    <ds:schemaRef ds:uri="f165d792-bb15-4cd3-9e7f-28379c1060f1"/>
    <ds:schemaRef ds:uri="http://schemas.microsoft.com/office/2006/documentManagement/types"/>
    <ds:schemaRef ds:uri="http://purl.org/dc/dcmitype/"/>
    <ds:schemaRef ds:uri="9d692732-caee-4192-ab99-dd7fa19a2edd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4BC4D57-A39D-4977-B8B1-C76025776E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65d792-bb15-4cd3-9e7f-28379c1060f1"/>
    <ds:schemaRef ds:uri="9d692732-caee-4192-ab99-dd7fa19a2e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112</Words>
  <Application>Microsoft Office PowerPoint</Application>
  <PresentationFormat>Ecrã Panorâmico</PresentationFormat>
  <Paragraphs>41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BrushVTI</vt:lpstr>
      <vt:lpstr>Online Shoppers Purchasing Intention</vt:lpstr>
      <vt:lpstr>Conteudo</vt:lpstr>
      <vt:lpstr>Introdução</vt:lpstr>
      <vt:lpstr>1º Fase</vt:lpstr>
      <vt:lpstr>1ª - Carregamento de dados</vt:lpstr>
      <vt:lpstr>1ª - Carregamento de dados</vt:lpstr>
      <vt:lpstr>Apresentação do PowerPoint</vt:lpstr>
      <vt:lpstr>Apresentação do PowerPoint</vt:lpstr>
      <vt:lpstr>Online Shoppers Purchasing Intention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João Carreira</dc:creator>
  <cp:lastModifiedBy>João Carreira</cp:lastModifiedBy>
  <cp:revision>2</cp:revision>
  <dcterms:created xsi:type="dcterms:W3CDTF">2023-06-20T09:34:31Z</dcterms:created>
  <dcterms:modified xsi:type="dcterms:W3CDTF">2023-06-24T20:18:54Z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0x010100AA4A8030054C2048B545C4534B04E4C9</vt:lpwstr>
  </property>
</Properties>
</file>