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9BF9-8371-4F1C-84F2-6737BB3D0340}" v="14" dt="2023-06-20T09:45:3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Carreira" userId="9b7aa394-94ad-4103-a081-e0fd6ad50198" providerId="ADAL" clId="{0D169BF9-8371-4F1C-84F2-6737BB3D0340}"/>
    <pc:docChg chg="undo custSel addSld delSld modSld sldOrd modMainMaster">
      <pc:chgData name="João Carreira" userId="9b7aa394-94ad-4103-a081-e0fd6ad50198" providerId="ADAL" clId="{0D169BF9-8371-4F1C-84F2-6737BB3D0340}" dt="2023-06-20T09:45:47.928" v="104" actId="20577"/>
      <pc:docMkLst>
        <pc:docMk/>
      </pc:docMkLst>
      <pc:sldChg chg="addSp delSp modSp mod">
        <pc:chgData name="João Carreira" userId="9b7aa394-94ad-4103-a081-e0fd6ad50198" providerId="ADAL" clId="{0D169BF9-8371-4F1C-84F2-6737BB3D0340}" dt="2023-06-20T09:45:00.399" v="85" actId="14100"/>
        <pc:sldMkLst>
          <pc:docMk/>
          <pc:sldMk cId="438212854" sldId="256"/>
        </pc:sldMkLst>
        <pc:spChg chg="mod">
          <ac:chgData name="João Carreira" userId="9b7aa394-94ad-4103-a081-e0fd6ad50198" providerId="ADAL" clId="{0D169BF9-8371-4F1C-84F2-6737BB3D0340}" dt="2023-06-20T09:43:55.589" v="40" actId="114"/>
          <ac:spMkLst>
            <pc:docMk/>
            <pc:sldMk cId="438212854" sldId="256"/>
            <ac:spMk id="2" creationId="{5BECB4B3-1F09-76E4-069B-14EB5D736D0C}"/>
          </ac:spMkLst>
        </pc:spChg>
        <pc:spChg chg="mod">
          <ac:chgData name="João Carreira" userId="9b7aa394-94ad-4103-a081-e0fd6ad50198" providerId="ADAL" clId="{0D169BF9-8371-4F1C-84F2-6737BB3D0340}" dt="2023-06-20T09:43:40.982" v="39"/>
          <ac:spMkLst>
            <pc:docMk/>
            <pc:sldMk cId="438212854" sldId="256"/>
            <ac:spMk id="3" creationId="{9B26A08D-5343-E0DF-44F4-733123BC339E}"/>
          </ac:spMkLst>
        </pc:spChg>
        <pc:spChg chg="del">
          <ac:chgData name="João Carreira" userId="9b7aa394-94ad-4103-a081-e0fd6ad50198" providerId="ADAL" clId="{0D169BF9-8371-4F1C-84F2-6737BB3D0340}" dt="2023-06-20T09:42:34.896" v="29" actId="478"/>
          <ac:spMkLst>
            <pc:docMk/>
            <pc:sldMk cId="438212854" sldId="256"/>
            <ac:spMk id="5" creationId="{DB99C098-8EA5-63EA-AC3B-46AC17E31BDA}"/>
          </ac:spMkLst>
        </pc:spChg>
        <pc:picChg chg="add mod">
          <ac:chgData name="João Carreira" userId="9b7aa394-94ad-4103-a081-e0fd6ad50198" providerId="ADAL" clId="{0D169BF9-8371-4F1C-84F2-6737BB3D0340}" dt="2023-06-20T09:45:00.399" v="85" actId="14100"/>
          <ac:picMkLst>
            <pc:docMk/>
            <pc:sldMk cId="438212854" sldId="256"/>
            <ac:picMk id="7" creationId="{87E81D16-9DD0-83E0-25E2-E782C0175A45}"/>
          </ac:picMkLst>
        </pc:picChg>
      </pc:sldChg>
      <pc:sldChg chg="modSp new mod">
        <pc:chgData name="João Carreira" userId="9b7aa394-94ad-4103-a081-e0fd6ad50198" providerId="ADAL" clId="{0D169BF9-8371-4F1C-84F2-6737BB3D0340}" dt="2023-06-20T09:45:47.928" v="104" actId="20577"/>
        <pc:sldMkLst>
          <pc:docMk/>
          <pc:sldMk cId="1508539162" sldId="257"/>
        </pc:sldMkLst>
        <pc:spChg chg="mod">
          <ac:chgData name="João Carreira" userId="9b7aa394-94ad-4103-a081-e0fd6ad50198" providerId="ADAL" clId="{0D169BF9-8371-4F1C-84F2-6737BB3D0340}" dt="2023-06-20T09:45:47.928" v="104" actId="20577"/>
          <ac:spMkLst>
            <pc:docMk/>
            <pc:sldMk cId="1508539162" sldId="257"/>
            <ac:spMk id="2" creationId="{00A09D70-862D-ADF3-19F8-871A09D94CE6}"/>
          </ac:spMkLst>
        </pc:spChg>
      </pc:sldChg>
      <pc:sldChg chg="add ord">
        <pc:chgData name="João Carreira" userId="9b7aa394-94ad-4103-a081-e0fd6ad50198" providerId="ADAL" clId="{0D169BF9-8371-4F1C-84F2-6737BB3D0340}" dt="2023-06-20T09:45:37.841" v="94"/>
        <pc:sldMkLst>
          <pc:docMk/>
          <pc:sldMk cId="2660825475" sldId="258"/>
        </pc:sldMkLst>
      </pc:sldChg>
      <pc:sldChg chg="delSp add del setBg delDesignElem">
        <pc:chgData name="João Carreira" userId="9b7aa394-94ad-4103-a081-e0fd6ad50198" providerId="ADAL" clId="{0D169BF9-8371-4F1C-84F2-6737BB3D0340}" dt="2023-06-20T09:45:34.319" v="91" actId="47"/>
        <pc:sldMkLst>
          <pc:docMk/>
          <pc:sldMk cId="3527292270" sldId="258"/>
        </pc:sldMkLst>
        <pc:spChg chg="del">
          <ac:chgData name="João Carreira" userId="9b7aa394-94ad-4103-a081-e0fd6ad50198" providerId="ADAL" clId="{0D169BF9-8371-4F1C-84F2-6737BB3D0340}" dt="2023-06-20T09:45:31.491" v="90"/>
          <ac:spMkLst>
            <pc:docMk/>
            <pc:sldMk cId="3527292270" sldId="258"/>
            <ac:spMk id="9" creationId="{764E0904-5ABD-4DC7-8562-C38580C953A2}"/>
          </ac:spMkLst>
        </pc:spChg>
      </pc:sldChg>
      <pc:sldMasterChg chg="addSp modSp mod">
        <pc:chgData name="João Carreira" userId="9b7aa394-94ad-4103-a081-e0fd6ad50198" providerId="ADAL" clId="{0D169BF9-8371-4F1C-84F2-6737BB3D0340}" dt="2023-06-20T09:45:16.848" v="88" actId="14100"/>
        <pc:sldMasterMkLst>
          <pc:docMk/>
          <pc:sldMasterMk cId="2667072873" sldId="2147483687"/>
        </pc:sldMasterMkLst>
        <pc:spChg chg="mod">
          <ac:chgData name="João Carreira" userId="9b7aa394-94ad-4103-a081-e0fd6ad50198" providerId="ADAL" clId="{0D169BF9-8371-4F1C-84F2-6737BB3D0340}" dt="2023-06-20T09:41:27.289" v="11" actId="113"/>
          <ac:spMkLst>
            <pc:docMk/>
            <pc:sldMasterMk cId="2667072873" sldId="2147483687"/>
            <ac:spMk id="2" creationId="{08615C6B-1C98-4B1C-AB4B-1E1898E593BE}"/>
          </ac:spMkLst>
        </pc:spChg>
        <pc:spChg chg="mod">
          <ac:chgData name="João Carreira" userId="9b7aa394-94ad-4103-a081-e0fd6ad50198" providerId="ADAL" clId="{0D169BF9-8371-4F1C-84F2-6737BB3D0340}" dt="2023-06-20T09:41:20.440" v="8" actId="123"/>
          <ac:spMkLst>
            <pc:docMk/>
            <pc:sldMasterMk cId="2667072873" sldId="2147483687"/>
            <ac:spMk id="3" creationId="{2E8DFF97-B7FD-47F9-BC7F-DD4B4C5EA2F6}"/>
          </ac:spMkLst>
        </pc:spChg>
        <pc:picChg chg="add mod">
          <ac:chgData name="João Carreira" userId="9b7aa394-94ad-4103-a081-e0fd6ad50198" providerId="ADAL" clId="{0D169BF9-8371-4F1C-84F2-6737BB3D0340}" dt="2023-06-20T09:45:16.848" v="88" actId="14100"/>
          <ac:picMkLst>
            <pc:docMk/>
            <pc:sldMasterMk cId="2667072873" sldId="2147483687"/>
            <ac:picMk id="7" creationId="{4571DD3D-EF23-0B17-AE4C-69F433284C9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4EC34-A38D-43F7-8195-DD8A2F7D138D}" type="datetimeFigureOut">
              <a:rPr lang="pt-PT" smtClean="0"/>
              <a:t>20/06/2023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996A-A706-406A-84B2-6BA764007D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7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3DD-C6C7-4EC2-9931-F4D97BA4706F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B29-01BE-457B-B879-D00BB23D2CD3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82C-FB65-4A19-9518-58918AD9665C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EFA4-DB62-46AF-A6D4-C26DECEEA5A9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57F1-3AE9-4452-B964-44BAD7B7689E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B65-6DC2-409F-8E1E-830F7AE419B1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1C26-334B-4C78-8973-36DE63D152D8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9B31-7564-4EF9-A1B8-7F979745B941}" type="datetime1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80AC-9884-478C-8BCC-6D088A9A8DCB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5723-DC4D-490D-B5A2-B8841403AA34}" type="datetime1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3EE-18CE-4116-B629-BE2E713B2990}" type="datetime1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877-3202-4BA1-88BC-008D65F678D5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E4B0-5829-4F0C-9003-DF027DF24C00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4571DD3D-EF23-0B17-AE4C-69F433284C9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6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dirty="0"/>
              <a:t>Online </a:t>
            </a:r>
            <a:r>
              <a:rPr lang="pt-PT" sz="4000" b="1" dirty="0" err="1"/>
              <a:t>Shoppers</a:t>
            </a:r>
            <a:r>
              <a:rPr lang="pt-PT" sz="4000" b="1" dirty="0"/>
              <a:t> </a:t>
            </a:r>
            <a:r>
              <a:rPr lang="pt-PT" sz="4000" b="1" dirty="0" err="1"/>
              <a:t>Purchasing</a:t>
            </a:r>
            <a:r>
              <a:rPr lang="pt-PT" sz="4000" b="1" dirty="0"/>
              <a:t> </a:t>
            </a:r>
            <a:r>
              <a:rPr lang="pt-PT" sz="4000" b="1" dirty="0" err="1"/>
              <a:t>Intention</a:t>
            </a:r>
            <a:endParaRPr lang="pt-PT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9D70-862D-ADF3-19F8-871A09D9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0" dirty="0" err="1"/>
              <a:t>Conteudo</a:t>
            </a:r>
            <a:endParaRPr lang="pt-PT" i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5624D0-AE13-2AEA-0867-12A5064F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91A10E-D090-DFE9-9034-E01B2BE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dirty="0"/>
              <a:t>Online </a:t>
            </a:r>
            <a:r>
              <a:rPr lang="pt-PT" sz="4000" b="1" dirty="0" err="1"/>
              <a:t>Shoppers</a:t>
            </a:r>
            <a:r>
              <a:rPr lang="pt-PT" sz="4000" b="1" dirty="0"/>
              <a:t> </a:t>
            </a:r>
            <a:r>
              <a:rPr lang="pt-PT" sz="4000" b="1" dirty="0" err="1"/>
              <a:t>Purchasing</a:t>
            </a:r>
            <a:r>
              <a:rPr lang="pt-PT" sz="4000" b="1" dirty="0"/>
              <a:t> </a:t>
            </a:r>
            <a:r>
              <a:rPr lang="pt-PT" sz="4000" b="1" dirty="0" err="1"/>
              <a:t>Intention</a:t>
            </a:r>
            <a:endParaRPr lang="pt-PT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2E5E8"/>
      </a:lt2>
      <a:accent1>
        <a:srgbClr val="C37F4D"/>
      </a:accent1>
      <a:accent2>
        <a:srgbClr val="B13C3B"/>
      </a:accent2>
      <a:accent3>
        <a:srgbClr val="C34D7D"/>
      </a:accent3>
      <a:accent4>
        <a:srgbClr val="B13B9C"/>
      </a:accent4>
      <a:accent5>
        <a:srgbClr val="A74DC3"/>
      </a:accent5>
      <a:accent6>
        <a:srgbClr val="643BB1"/>
      </a:accent6>
      <a:hlink>
        <a:srgbClr val="3F88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A8030054C2048B545C4534B04E4C9" ma:contentTypeVersion="15" ma:contentTypeDescription="Criar um novo documento." ma:contentTypeScope="" ma:versionID="6d1ef53deaee0e3aa201b1246a682759">
  <xsd:schema xmlns:xsd="http://www.w3.org/2001/XMLSchema" xmlns:xs="http://www.w3.org/2001/XMLSchema" xmlns:p="http://schemas.microsoft.com/office/2006/metadata/properties" xmlns:ns3="f165d792-bb15-4cd3-9e7f-28379c1060f1" xmlns:ns4="9d692732-caee-4192-ab99-dd7fa19a2edd" targetNamespace="http://schemas.microsoft.com/office/2006/metadata/properties" ma:root="true" ma:fieldsID="45262adc794c055d9c97565fc534839e" ns3:_="" ns4:_="">
    <xsd:import namespace="f165d792-bb15-4cd3-9e7f-28379c1060f1"/>
    <xsd:import namespace="9d692732-caee-4192-ab99-dd7fa19a2e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d792-bb15-4cd3-9e7f-28379c106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2732-caee-4192-ab99-dd7fa19a2e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65d792-bb15-4cd3-9e7f-28379c1060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C4D57-A39D-4977-B8B1-C76025776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5d792-bb15-4cd3-9e7f-28379c1060f1"/>
    <ds:schemaRef ds:uri="9d692732-caee-4192-ab99-dd7fa19a2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1457F-5923-478F-BB83-FD9861A7942D}">
  <ds:schemaRefs>
    <ds:schemaRef ds:uri="f165d792-bb15-4cd3-9e7f-28379c1060f1"/>
    <ds:schemaRef ds:uri="http://schemas.microsoft.com/office/2006/documentManagement/types"/>
    <ds:schemaRef ds:uri="http://purl.org/dc/dcmitype/"/>
    <ds:schemaRef ds:uri="9d692732-caee-4192-ab99-dd7fa19a2edd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148D42-8F59-4D7C-8B12-B537717073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Office PowerPoint</Application>
  <PresentationFormat>Ecrã Panorâmico</PresentationFormat>
  <Paragraphs>16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BrushVTI</vt:lpstr>
      <vt:lpstr>Online Shoppers Purchasing Intention</vt:lpstr>
      <vt:lpstr>Conteudo</vt:lpstr>
      <vt:lpstr>Online Shoppers Purchasing Intention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João Carreira</dc:creator>
  <cp:lastModifiedBy>João Carreira</cp:lastModifiedBy>
  <cp:revision>1</cp:revision>
  <dcterms:created xsi:type="dcterms:W3CDTF">2023-06-20T09:34:31Z</dcterms:created>
  <dcterms:modified xsi:type="dcterms:W3CDTF">2023-06-20T09:45:59Z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0x010100AA4A8030054C2048B545C4534B04E4C9</vt:lpwstr>
  </property>
</Properties>
</file>