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105e9140ba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269C2805-6650-4337-9002-8C500A8B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4023" y="0"/>
            <a:ext cx="10323583" cy="6882389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PARA LA PREVENCIÓN DEL ACOSO CALLEJERO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Redacción de informe, código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Brayan Zuluaga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>
                <a:solidFill>
                  <a:srgbClr val="001E33"/>
                </a:solidFill>
              </a:rPr>
              <a:t>Redacción de informe, código</a:t>
            </a:r>
            <a:endParaRPr sz="220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3135855" y="1064480"/>
            <a:ext cx="2932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E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1924350" y="5292650"/>
            <a:ext cx="3223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https://github.com/Rendxnn/ST0245-002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C629A577-98CA-46EA-AFF0-30052D990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70" y="1900800"/>
            <a:ext cx="2102040" cy="2193600"/>
          </a:xfrm>
          <a:prstGeom prst="ellipse">
            <a:avLst/>
          </a:prstGeom>
        </p:spPr>
      </p:pic>
      <p:pic>
        <p:nvPicPr>
          <p:cNvPr id="8" name="Picture 7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4CD8D440-AB39-411B-A63F-50D7570E9B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1040" y="1777073"/>
            <a:ext cx="2192760" cy="2376804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461" y="62829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dirty="0" err="1">
                <a:solidFill>
                  <a:srgbClr val="001E33"/>
                </a:solidFill>
              </a:rPr>
              <a:t>Algorítmo</a:t>
            </a:r>
            <a:r>
              <a:rPr lang="en-US" sz="2100" b="1" dirty="0">
                <a:solidFill>
                  <a:srgbClr val="001E33"/>
                </a:solidFill>
              </a:rPr>
              <a:t> de </a:t>
            </a:r>
            <a:r>
              <a:rPr lang="en-US" sz="2100" b="1" dirty="0" err="1">
                <a:solidFill>
                  <a:srgbClr val="001E33"/>
                </a:solidFill>
              </a:rPr>
              <a:t>Djikstra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5e9140ba5_0_92"/>
          <p:cNvSpPr/>
          <p:nvPr/>
        </p:nvSpPr>
        <p:spPr>
          <a:xfrm>
            <a:off x="4118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e9140ba5_0_92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5e9140ba5_0_92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5e9140ba5_0_92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693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97992" y="5287236"/>
            <a:ext cx="69831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Algorítmo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Dijkstra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picture containing outdoor, person, step, cement&#10;&#10;Description automatically generated">
            <a:extLst>
              <a:ext uri="{FF2B5EF4-FFF2-40B4-BE49-F238E27FC236}">
                <a16:creationId xmlns:a16="http://schemas.microsoft.com/office/drawing/2014/main" id="{5B293E53-7527-405B-8A0E-A74E5D13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136" y="1752600"/>
            <a:ext cx="5026243" cy="3352800"/>
          </a:xfrm>
          <a:prstGeom prst="rect">
            <a:avLst/>
          </a:prstGeom>
        </p:spPr>
      </p:pic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5BFBEC4-627F-4F84-9D30-37E3716E6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3" y="1043297"/>
            <a:ext cx="6146702" cy="3926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6D9C4-1BA1-4757-BE10-0A59181A1780}"/>
              </a:ext>
            </a:extLst>
          </p:cNvPr>
          <p:cNvSpPr txBox="1"/>
          <p:nvPr/>
        </p:nvSpPr>
        <p:spPr>
          <a:xfrm>
            <a:off x="-2880" y="5898505"/>
            <a:ext cx="10765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Inicialmente, se establece el nodo inicial y el nodo destino, en este caso A y F respectivamente, posteriormente, se establece un valor para cada nodo, siendo infinito para todos los nodos diferentes al inicial, luego, se inicia un recorrido comparando los pesos de cada arista, y la suma de las aristas de nodos antecesores para determinar cual es el valor mínimo posible para llegar a cada nodo, hasta llegar al nodo final habiendo evaluado los caminos posibles, sabiendo ya los antecesores de dicho nodo final y el camino más corto.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V </a:t>
            </a:r>
            <a:r>
              <a:rPr lang="en-US" sz="2200" dirty="0" err="1">
                <a:solidFill>
                  <a:srgbClr val="001E33"/>
                </a:solidFill>
              </a:rPr>
              <a:t>representa</a:t>
            </a:r>
            <a:r>
              <a:rPr lang="en-US" sz="2200" dirty="0">
                <a:solidFill>
                  <a:srgbClr val="001E33"/>
                </a:solidFill>
              </a:rPr>
              <a:t> la </a:t>
            </a:r>
            <a:r>
              <a:rPr lang="en-US" sz="2200" dirty="0" err="1">
                <a:solidFill>
                  <a:srgbClr val="001E33"/>
                </a:solidFill>
              </a:rPr>
              <a:t>cantidad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nodos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2447648202"/>
              </p:ext>
            </p:extLst>
          </p:nvPr>
        </p:nvGraphicFramePr>
        <p:xfrm>
          <a:off x="471720" y="1194240"/>
          <a:ext cx="6246500" cy="295657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2400" u="none" strike="noStrike" cap="none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sz="2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N / A</a:t>
                      </a:r>
                      <a:endParaRPr sz="22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 / 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 / 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280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Samuel Rendon Trujillo</cp:lastModifiedBy>
  <cp:revision>2</cp:revision>
  <dcterms:created xsi:type="dcterms:W3CDTF">2020-06-26T14:36:07Z</dcterms:created>
  <dcterms:modified xsi:type="dcterms:W3CDTF">2022-04-17T23:11:48Z</dcterms:modified>
</cp:coreProperties>
</file>