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1"/>
  </p:notesMasterIdLst>
  <p:sldIdLst>
    <p:sldId id="256" r:id="rId2"/>
    <p:sldId id="257" r:id="rId3"/>
    <p:sldId id="258" r:id="rId4"/>
    <p:sldId id="259" r:id="rId5"/>
    <p:sldId id="260" r:id="rId6"/>
    <p:sldId id="261" r:id="rId7"/>
    <p:sldId id="283" r:id="rId8"/>
    <p:sldId id="284" r:id="rId9"/>
    <p:sldId id="285"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DM Sans" panose="020B0604020202020204" charset="0"/>
      <p:regular r:id="rId16"/>
      <p:bold r:id="rId17"/>
      <p:italic r:id="rId18"/>
      <p:boldItalic r:id="rId19"/>
    </p:embeddedFont>
    <p:embeddedFont>
      <p:font typeface="Inter" panose="020B0604020202020204" charset="0"/>
      <p:regular r:id="rId20"/>
      <p:bold r:id="rId21"/>
    </p:embeddedFont>
    <p:embeddedFont>
      <p:font typeface="Libre Franklin Black" pitchFamily="2" charset="0"/>
      <p:bold r:id="rId22"/>
      <p:boldItalic r:id="rId23"/>
    </p:embeddedFont>
    <p:embeddedFont>
      <p:font typeface="Montserrat" panose="00000500000000000000" pitchFamily="2" charset="0"/>
      <p:regular r:id="rId24"/>
      <p:bold r:id="rId25"/>
      <p:italic r:id="rId26"/>
      <p:boldItalic r:id="rId27"/>
    </p:embeddedFont>
    <p:embeddedFont>
      <p:font typeface="Nunito Light" pitchFamily="2" charset="0"/>
      <p:regular r:id="rId28"/>
      <p:italic r:id="rId29"/>
    </p:embeddedFont>
    <p:embeddedFont>
      <p:font typeface="Patua One" panose="020B0604020202020204" charset="0"/>
      <p:regular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5AA054-2470-4F02-AAB6-2EDE47602A94}">
  <a:tblStyle styleId="{BF5AA054-2470-4F02-AAB6-2EDE47602A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2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21" Type="http://schemas.openxmlformats.org/officeDocument/2006/relationships/font" Target="fonts/font10.fntdata"/><Relationship Id="rId34" Type="http://schemas.openxmlformats.org/officeDocument/2006/relationships/font" Target="fonts/font23.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992f9685e2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992f9685e2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5fca9abb0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5fca9abb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992f9685e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992f9685e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999ed1933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999ed1933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999ed1933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999ed1933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999ed1933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999ed1933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735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999ed1933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999ed1933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3737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999ed1933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999ed1933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115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35575" y="-1481350"/>
            <a:ext cx="10824804" cy="8106205"/>
            <a:chOff x="-235575" y="-1481350"/>
            <a:chExt cx="10824804" cy="8106205"/>
          </a:xfrm>
        </p:grpSpPr>
        <p:sp>
          <p:nvSpPr>
            <p:cNvPr id="10" name="Google Shape;10;p2"/>
            <p:cNvSpPr/>
            <p:nvPr/>
          </p:nvSpPr>
          <p:spPr>
            <a:xfrm>
              <a:off x="7436526" y="-14813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1;p2"/>
            <p:cNvGrpSpPr/>
            <p:nvPr/>
          </p:nvGrpSpPr>
          <p:grpSpPr>
            <a:xfrm>
              <a:off x="-235575" y="-160021"/>
              <a:ext cx="10824804" cy="5628174"/>
              <a:chOff x="-235575" y="-160021"/>
              <a:chExt cx="10824804" cy="5628174"/>
            </a:xfrm>
          </p:grpSpPr>
          <p:grpSp>
            <p:nvGrpSpPr>
              <p:cNvPr id="12" name="Google Shape;12;p2"/>
              <p:cNvGrpSpPr/>
              <p:nvPr/>
            </p:nvGrpSpPr>
            <p:grpSpPr>
              <a:xfrm>
                <a:off x="-235575" y="326491"/>
                <a:ext cx="1298070" cy="485159"/>
                <a:chOff x="540500" y="421329"/>
                <a:chExt cx="1298070" cy="485159"/>
              </a:xfrm>
            </p:grpSpPr>
            <p:sp>
              <p:nvSpPr>
                <p:cNvPr id="13" name="Google Shape;13;p2"/>
                <p:cNvSpPr/>
                <p:nvPr/>
              </p:nvSpPr>
              <p:spPr>
                <a:xfrm>
                  <a:off x="540500" y="421329"/>
                  <a:ext cx="1298070" cy="203406"/>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4;p2"/>
                <p:cNvSpPr/>
                <p:nvPr/>
              </p:nvSpPr>
              <p:spPr>
                <a:xfrm>
                  <a:off x="540500" y="703082"/>
                  <a:ext cx="1298070" cy="203406"/>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5" name="Google Shape;15;p2"/>
              <p:cNvSpPr/>
              <p:nvPr/>
            </p:nvSpPr>
            <p:spPr>
              <a:xfrm>
                <a:off x="1062502" y="4584750"/>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6" name="Google Shape;16;p2"/>
              <p:cNvGrpSpPr/>
              <p:nvPr/>
            </p:nvGrpSpPr>
            <p:grpSpPr>
              <a:xfrm>
                <a:off x="8653822" y="421334"/>
                <a:ext cx="1085831" cy="675413"/>
                <a:chOff x="4274895" y="3528397"/>
                <a:chExt cx="740272" cy="460467"/>
              </a:xfrm>
            </p:grpSpPr>
            <p:sp>
              <p:nvSpPr>
                <p:cNvPr id="17" name="Google Shape;17;p2"/>
                <p:cNvSpPr/>
                <p:nvPr/>
              </p:nvSpPr>
              <p:spPr>
                <a:xfrm>
                  <a:off x="4274895"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8;p2"/>
                <p:cNvSpPr/>
                <p:nvPr/>
              </p:nvSpPr>
              <p:spPr>
                <a:xfrm>
                  <a:off x="4410106"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9;p2"/>
                <p:cNvSpPr/>
                <p:nvPr/>
              </p:nvSpPr>
              <p:spPr>
                <a:xfrm>
                  <a:off x="454529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20;p2"/>
                <p:cNvSpPr/>
                <p:nvPr/>
              </p:nvSpPr>
              <p:spPr>
                <a:xfrm>
                  <a:off x="468050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21;p2"/>
                <p:cNvSpPr/>
                <p:nvPr/>
              </p:nvSpPr>
              <p:spPr>
                <a:xfrm>
                  <a:off x="4815711"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22;p2"/>
                <p:cNvSpPr/>
                <p:nvPr/>
              </p:nvSpPr>
              <p:spPr>
                <a:xfrm>
                  <a:off x="4950513"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3" name="Google Shape;23;p2"/>
              <p:cNvGrpSpPr/>
              <p:nvPr/>
            </p:nvGrpSpPr>
            <p:grpSpPr>
              <a:xfrm>
                <a:off x="1659272" y="-160021"/>
                <a:ext cx="1425966" cy="712982"/>
                <a:chOff x="6083802" y="754477"/>
                <a:chExt cx="1350730" cy="675364"/>
              </a:xfrm>
            </p:grpSpPr>
            <p:sp>
              <p:nvSpPr>
                <p:cNvPr id="24" name="Google Shape;24;p2"/>
                <p:cNvSpPr/>
                <p:nvPr/>
              </p:nvSpPr>
              <p:spPr>
                <a:xfrm>
                  <a:off x="6083802" y="754477"/>
                  <a:ext cx="1350730" cy="675364"/>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25;p2"/>
                <p:cNvSpPr/>
                <p:nvPr/>
              </p:nvSpPr>
              <p:spPr>
                <a:xfrm>
                  <a:off x="6393993" y="754477"/>
                  <a:ext cx="776975" cy="388487"/>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6" name="Google Shape;26;p2"/>
              <p:cNvSpPr/>
              <p:nvPr/>
            </p:nvSpPr>
            <p:spPr>
              <a:xfrm>
                <a:off x="6533780" y="4251802"/>
                <a:ext cx="337509" cy="337509"/>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27;p2"/>
              <p:cNvSpPr/>
              <p:nvPr/>
            </p:nvSpPr>
            <p:spPr>
              <a:xfrm>
                <a:off x="7252996" y="444356"/>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28;p2"/>
              <p:cNvSpPr/>
              <p:nvPr/>
            </p:nvSpPr>
            <p:spPr>
              <a:xfrm>
                <a:off x="8423526" y="4385303"/>
                <a:ext cx="2165703" cy="10828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29;p2"/>
              <p:cNvSpPr/>
              <p:nvPr/>
            </p:nvSpPr>
            <p:spPr>
              <a:xfrm>
                <a:off x="9023063" y="4984914"/>
                <a:ext cx="964834" cy="482415"/>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30;p2"/>
              <p:cNvSpPr/>
              <p:nvPr/>
            </p:nvSpPr>
            <p:spPr>
              <a:xfrm>
                <a:off x="7021176" y="4251788"/>
                <a:ext cx="713012" cy="713012"/>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31" name="Google Shape;31;p2"/>
          <p:cNvSpPr txBox="1">
            <a:spLocks noGrp="1"/>
          </p:cNvSpPr>
          <p:nvPr>
            <p:ph type="ctrTitle"/>
          </p:nvPr>
        </p:nvSpPr>
        <p:spPr>
          <a:xfrm>
            <a:off x="847450" y="1594800"/>
            <a:ext cx="5992500" cy="1953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3"/>
        <p:cNvGrpSpPr/>
        <p:nvPr/>
      </p:nvGrpSpPr>
      <p:grpSpPr>
        <a:xfrm>
          <a:off x="0" y="0"/>
          <a:ext cx="0" cy="0"/>
          <a:chOff x="0" y="0"/>
          <a:chExt cx="0" cy="0"/>
        </a:xfrm>
      </p:grpSpPr>
      <p:sp>
        <p:nvSpPr>
          <p:cNvPr id="134" name="Google Shape;134;p11"/>
          <p:cNvSpPr txBox="1">
            <a:spLocks noGrp="1"/>
          </p:cNvSpPr>
          <p:nvPr>
            <p:ph type="title" hasCustomPrompt="1"/>
          </p:nvPr>
        </p:nvSpPr>
        <p:spPr>
          <a:xfrm>
            <a:off x="1284000" y="1667175"/>
            <a:ext cx="6576000" cy="13119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Font typeface="Montserrat"/>
              <a:buNone/>
              <a:defRPr sz="6000">
                <a:latin typeface="Montserrat"/>
                <a:ea typeface="Montserrat"/>
                <a:cs typeface="Montserrat"/>
                <a:sym typeface="Montserrat"/>
              </a:defRPr>
            </a:lvl2pPr>
            <a:lvl3pPr lvl="2" algn="ctr">
              <a:spcBef>
                <a:spcPts val="0"/>
              </a:spcBef>
              <a:spcAft>
                <a:spcPts val="0"/>
              </a:spcAft>
              <a:buSzPts val="6000"/>
              <a:buFont typeface="Montserrat"/>
              <a:buNone/>
              <a:defRPr sz="6000">
                <a:latin typeface="Montserrat"/>
                <a:ea typeface="Montserrat"/>
                <a:cs typeface="Montserrat"/>
                <a:sym typeface="Montserrat"/>
              </a:defRPr>
            </a:lvl3pPr>
            <a:lvl4pPr lvl="3" algn="ctr">
              <a:spcBef>
                <a:spcPts val="0"/>
              </a:spcBef>
              <a:spcAft>
                <a:spcPts val="0"/>
              </a:spcAft>
              <a:buSzPts val="6000"/>
              <a:buFont typeface="Montserrat"/>
              <a:buNone/>
              <a:defRPr sz="6000">
                <a:latin typeface="Montserrat"/>
                <a:ea typeface="Montserrat"/>
                <a:cs typeface="Montserrat"/>
                <a:sym typeface="Montserrat"/>
              </a:defRPr>
            </a:lvl4pPr>
            <a:lvl5pPr lvl="4" algn="ctr">
              <a:spcBef>
                <a:spcPts val="0"/>
              </a:spcBef>
              <a:spcAft>
                <a:spcPts val="0"/>
              </a:spcAft>
              <a:buSzPts val="6000"/>
              <a:buFont typeface="Montserrat"/>
              <a:buNone/>
              <a:defRPr sz="6000">
                <a:latin typeface="Montserrat"/>
                <a:ea typeface="Montserrat"/>
                <a:cs typeface="Montserrat"/>
                <a:sym typeface="Montserrat"/>
              </a:defRPr>
            </a:lvl5pPr>
            <a:lvl6pPr lvl="5" algn="ctr">
              <a:spcBef>
                <a:spcPts val="0"/>
              </a:spcBef>
              <a:spcAft>
                <a:spcPts val="0"/>
              </a:spcAft>
              <a:buSzPts val="6000"/>
              <a:buFont typeface="Montserrat"/>
              <a:buNone/>
              <a:defRPr sz="6000">
                <a:latin typeface="Montserrat"/>
                <a:ea typeface="Montserrat"/>
                <a:cs typeface="Montserrat"/>
                <a:sym typeface="Montserrat"/>
              </a:defRPr>
            </a:lvl6pPr>
            <a:lvl7pPr lvl="6" algn="ctr">
              <a:spcBef>
                <a:spcPts val="0"/>
              </a:spcBef>
              <a:spcAft>
                <a:spcPts val="0"/>
              </a:spcAft>
              <a:buSzPts val="6000"/>
              <a:buFont typeface="Montserrat"/>
              <a:buNone/>
              <a:defRPr sz="6000">
                <a:latin typeface="Montserrat"/>
                <a:ea typeface="Montserrat"/>
                <a:cs typeface="Montserrat"/>
                <a:sym typeface="Montserrat"/>
              </a:defRPr>
            </a:lvl7pPr>
            <a:lvl8pPr lvl="7" algn="ctr">
              <a:spcBef>
                <a:spcPts val="0"/>
              </a:spcBef>
              <a:spcAft>
                <a:spcPts val="0"/>
              </a:spcAft>
              <a:buSzPts val="6000"/>
              <a:buFont typeface="Montserrat"/>
              <a:buNone/>
              <a:defRPr sz="6000">
                <a:latin typeface="Montserrat"/>
                <a:ea typeface="Montserrat"/>
                <a:cs typeface="Montserrat"/>
                <a:sym typeface="Montserrat"/>
              </a:defRPr>
            </a:lvl8pPr>
            <a:lvl9pPr lvl="8" algn="ctr">
              <a:spcBef>
                <a:spcPts val="0"/>
              </a:spcBef>
              <a:spcAft>
                <a:spcPts val="0"/>
              </a:spcAft>
              <a:buSzPts val="6000"/>
              <a:buFont typeface="Montserrat"/>
              <a:buNone/>
              <a:defRPr sz="6000">
                <a:latin typeface="Montserrat"/>
                <a:ea typeface="Montserrat"/>
                <a:cs typeface="Montserrat"/>
                <a:sym typeface="Montserrat"/>
              </a:defRPr>
            </a:lvl9pPr>
          </a:lstStyle>
          <a:p>
            <a:r>
              <a:t>xx%</a:t>
            </a:r>
          </a:p>
        </p:txBody>
      </p:sp>
      <p:sp>
        <p:nvSpPr>
          <p:cNvPr id="135" name="Google Shape;135;p11"/>
          <p:cNvSpPr txBox="1">
            <a:spLocks noGrp="1"/>
          </p:cNvSpPr>
          <p:nvPr>
            <p:ph type="subTitle" idx="1"/>
          </p:nvPr>
        </p:nvSpPr>
        <p:spPr>
          <a:xfrm>
            <a:off x="1284000" y="29792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900">
                <a:solidFill>
                  <a:schemeClr val="dk2"/>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136" name="Google Shape;136;p11"/>
          <p:cNvGrpSpPr/>
          <p:nvPr/>
        </p:nvGrpSpPr>
        <p:grpSpPr>
          <a:xfrm>
            <a:off x="-2666515" y="771997"/>
            <a:ext cx="14660280" cy="6119916"/>
            <a:chOff x="-2666515" y="771997"/>
            <a:chExt cx="14660280" cy="6119916"/>
          </a:xfrm>
        </p:grpSpPr>
        <p:grpSp>
          <p:nvGrpSpPr>
            <p:cNvPr id="137" name="Google Shape;137;p11"/>
            <p:cNvGrpSpPr/>
            <p:nvPr/>
          </p:nvGrpSpPr>
          <p:grpSpPr>
            <a:xfrm rot="10800000">
              <a:off x="-2666515" y="4450592"/>
              <a:ext cx="14660280" cy="2441322"/>
              <a:chOff x="-3148866" y="-1557508"/>
              <a:chExt cx="14660280" cy="2441322"/>
            </a:xfrm>
          </p:grpSpPr>
          <p:sp>
            <p:nvSpPr>
              <p:cNvPr id="138" name="Google Shape;138;p11"/>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sp>
            <p:nvSpPr>
              <p:cNvPr id="139" name="Google Shape;139;p11"/>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grpSp>
        <p:sp>
          <p:nvSpPr>
            <p:cNvPr id="140" name="Google Shape;140;p11"/>
            <p:cNvSpPr/>
            <p:nvPr/>
          </p:nvSpPr>
          <p:spPr>
            <a:xfrm flipH="1">
              <a:off x="429804" y="771997"/>
              <a:ext cx="286544" cy="285925"/>
            </a:xfrm>
            <a:custGeom>
              <a:avLst/>
              <a:gdLst/>
              <a:ahLst/>
              <a:cxnLst/>
              <a:rect l="l" t="t" r="r" b="b"/>
              <a:pathLst>
                <a:path w="123777" h="123777" extrusionOk="0">
                  <a:moveTo>
                    <a:pt x="0" y="70720"/>
                  </a:moveTo>
                  <a:lnTo>
                    <a:pt x="40582" y="70720"/>
                  </a:lnTo>
                  <a:lnTo>
                    <a:pt x="11859" y="99407"/>
                  </a:lnTo>
                  <a:lnTo>
                    <a:pt x="24371" y="111883"/>
                  </a:lnTo>
                  <a:lnTo>
                    <a:pt x="53058" y="83196"/>
                  </a:lnTo>
                  <a:lnTo>
                    <a:pt x="53058" y="123778"/>
                  </a:lnTo>
                  <a:lnTo>
                    <a:pt x="70720" y="123778"/>
                  </a:lnTo>
                  <a:lnTo>
                    <a:pt x="70720" y="83196"/>
                  </a:lnTo>
                  <a:lnTo>
                    <a:pt x="99407" y="111883"/>
                  </a:lnTo>
                  <a:lnTo>
                    <a:pt x="111918" y="99407"/>
                  </a:lnTo>
                  <a:lnTo>
                    <a:pt x="83196" y="70720"/>
                  </a:lnTo>
                  <a:lnTo>
                    <a:pt x="123778" y="70720"/>
                  </a:lnTo>
                  <a:lnTo>
                    <a:pt x="123778" y="53058"/>
                  </a:lnTo>
                  <a:lnTo>
                    <a:pt x="83196" y="53058"/>
                  </a:lnTo>
                  <a:lnTo>
                    <a:pt x="111918" y="24371"/>
                  </a:lnTo>
                  <a:lnTo>
                    <a:pt x="99407" y="11859"/>
                  </a:lnTo>
                  <a:lnTo>
                    <a:pt x="70720" y="40582"/>
                  </a:lnTo>
                  <a:lnTo>
                    <a:pt x="70720" y="0"/>
                  </a:lnTo>
                  <a:lnTo>
                    <a:pt x="53058" y="0"/>
                  </a:lnTo>
                  <a:lnTo>
                    <a:pt x="53058" y="40582"/>
                  </a:lnTo>
                  <a:lnTo>
                    <a:pt x="24371" y="11859"/>
                  </a:lnTo>
                  <a:lnTo>
                    <a:pt x="11859" y="24371"/>
                  </a:lnTo>
                  <a:lnTo>
                    <a:pt x="40582" y="53058"/>
                  </a:lnTo>
                  <a:lnTo>
                    <a:pt x="0" y="53058"/>
                  </a:lnTo>
                  <a:lnTo>
                    <a:pt x="0" y="707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nvGrpSpPr>
            <p:cNvPr id="141" name="Google Shape;141;p11"/>
            <p:cNvGrpSpPr/>
            <p:nvPr/>
          </p:nvGrpSpPr>
          <p:grpSpPr>
            <a:xfrm rot="10800000" flipH="1">
              <a:off x="204117" y="1213728"/>
              <a:ext cx="323366" cy="865201"/>
              <a:chOff x="14298616" y="166555"/>
              <a:chExt cx="261771" cy="700397"/>
            </a:xfrm>
          </p:grpSpPr>
          <p:sp>
            <p:nvSpPr>
              <p:cNvPr id="142" name="Google Shape;142;p11"/>
              <p:cNvSpPr/>
              <p:nvPr/>
            </p:nvSpPr>
            <p:spPr>
              <a:xfrm>
                <a:off x="1429861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1"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1"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1" y="34344"/>
                      <a:pt x="50157" y="24734"/>
                      <a:pt x="50157" y="0"/>
                    </a:cubicBezTo>
                    <a:lnTo>
                      <a:pt x="146336" y="0"/>
                    </a:lnTo>
                    <a:cubicBezTo>
                      <a:pt x="146336" y="53058"/>
                      <a:pt x="127404" y="82434"/>
                      <a:pt x="113587" y="103867"/>
                    </a:cubicBezTo>
                    <a:cubicBezTo>
                      <a:pt x="102344" y="121275"/>
                      <a:pt x="96179" y="130886"/>
                      <a:pt x="96179" y="155620"/>
                    </a:cubicBezTo>
                    <a:cubicBezTo>
                      <a:pt x="96179" y="180353"/>
                      <a:pt x="102380" y="189964"/>
                      <a:pt x="113587" y="207372"/>
                    </a:cubicBezTo>
                    <a:cubicBezTo>
                      <a:pt x="127404" y="228806"/>
                      <a:pt x="146336" y="258181"/>
                      <a:pt x="146336" y="311239"/>
                    </a:cubicBezTo>
                    <a:cubicBezTo>
                      <a:pt x="146336" y="364297"/>
                      <a:pt x="127404" y="393673"/>
                      <a:pt x="113587" y="415107"/>
                    </a:cubicBezTo>
                    <a:cubicBezTo>
                      <a:pt x="102344" y="432515"/>
                      <a:pt x="96179" y="442125"/>
                      <a:pt x="96179" y="466859"/>
                    </a:cubicBezTo>
                    <a:cubicBezTo>
                      <a:pt x="96179" y="491593"/>
                      <a:pt x="102380" y="501203"/>
                      <a:pt x="113587" y="518611"/>
                    </a:cubicBezTo>
                    <a:cubicBezTo>
                      <a:pt x="127404" y="540045"/>
                      <a:pt x="146336" y="569421"/>
                      <a:pt x="146336" y="622479"/>
                    </a:cubicBezTo>
                    <a:cubicBezTo>
                      <a:pt x="146336" y="675537"/>
                      <a:pt x="127404" y="704912"/>
                      <a:pt x="113587" y="726382"/>
                    </a:cubicBezTo>
                    <a:cubicBezTo>
                      <a:pt x="102344" y="743790"/>
                      <a:pt x="96179" y="753401"/>
                      <a:pt x="96179" y="778171"/>
                    </a:cubicBezTo>
                    <a:cubicBezTo>
                      <a:pt x="96179" y="802941"/>
                      <a:pt x="102380" y="812515"/>
                      <a:pt x="113587" y="829960"/>
                    </a:cubicBezTo>
                    <a:cubicBezTo>
                      <a:pt x="127404"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sp>
            <p:nvSpPr>
              <p:cNvPr id="143" name="Google Shape;143;p11"/>
              <p:cNvSpPr/>
              <p:nvPr/>
            </p:nvSpPr>
            <p:spPr>
              <a:xfrm>
                <a:off x="1445063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2"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2"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2" y="34344"/>
                      <a:pt x="50157" y="24734"/>
                      <a:pt x="50157" y="0"/>
                    </a:cubicBezTo>
                    <a:lnTo>
                      <a:pt x="146336" y="0"/>
                    </a:lnTo>
                    <a:cubicBezTo>
                      <a:pt x="146336" y="53058"/>
                      <a:pt x="127405" y="82434"/>
                      <a:pt x="113587" y="103867"/>
                    </a:cubicBezTo>
                    <a:cubicBezTo>
                      <a:pt x="102344" y="121275"/>
                      <a:pt x="96179" y="130886"/>
                      <a:pt x="96179" y="155620"/>
                    </a:cubicBezTo>
                    <a:cubicBezTo>
                      <a:pt x="96179" y="180353"/>
                      <a:pt x="102380" y="189964"/>
                      <a:pt x="113587" y="207372"/>
                    </a:cubicBezTo>
                    <a:cubicBezTo>
                      <a:pt x="127405" y="228806"/>
                      <a:pt x="146336" y="258181"/>
                      <a:pt x="146336" y="311239"/>
                    </a:cubicBezTo>
                    <a:cubicBezTo>
                      <a:pt x="146336" y="364297"/>
                      <a:pt x="127405" y="393673"/>
                      <a:pt x="113587" y="415107"/>
                    </a:cubicBezTo>
                    <a:cubicBezTo>
                      <a:pt x="102344" y="432515"/>
                      <a:pt x="96179" y="442125"/>
                      <a:pt x="96179" y="466859"/>
                    </a:cubicBezTo>
                    <a:cubicBezTo>
                      <a:pt x="96179" y="491593"/>
                      <a:pt x="102380" y="501203"/>
                      <a:pt x="113587" y="518611"/>
                    </a:cubicBezTo>
                    <a:cubicBezTo>
                      <a:pt x="127405" y="540045"/>
                      <a:pt x="146336" y="569421"/>
                      <a:pt x="146336" y="622479"/>
                    </a:cubicBezTo>
                    <a:cubicBezTo>
                      <a:pt x="146336" y="675537"/>
                      <a:pt x="127405" y="704912"/>
                      <a:pt x="113587" y="726382"/>
                    </a:cubicBezTo>
                    <a:cubicBezTo>
                      <a:pt x="102344" y="743790"/>
                      <a:pt x="96179" y="753401"/>
                      <a:pt x="96179" y="778171"/>
                    </a:cubicBezTo>
                    <a:cubicBezTo>
                      <a:pt x="96179" y="802941"/>
                      <a:pt x="102380" y="812515"/>
                      <a:pt x="113587" y="829960"/>
                    </a:cubicBezTo>
                    <a:cubicBezTo>
                      <a:pt x="127405"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sp>
          <p:nvSpPr>
            <p:cNvPr id="144" name="Google Shape;144;p11"/>
            <p:cNvSpPr/>
            <p:nvPr/>
          </p:nvSpPr>
          <p:spPr>
            <a:xfrm flipH="1">
              <a:off x="8740172" y="4335963"/>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5" name="Google Shape;145;p11"/>
            <p:cNvSpPr/>
            <p:nvPr/>
          </p:nvSpPr>
          <p:spPr>
            <a:xfrm flipH="1">
              <a:off x="8195669" y="3397588"/>
              <a:ext cx="713012" cy="713012"/>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156"/>
        <p:cNvGrpSpPr/>
        <p:nvPr/>
      </p:nvGrpSpPr>
      <p:grpSpPr>
        <a:xfrm>
          <a:off x="0" y="0"/>
          <a:ext cx="0" cy="0"/>
          <a:chOff x="0" y="0"/>
          <a:chExt cx="0" cy="0"/>
        </a:xfrm>
      </p:grpSpPr>
      <p:grpSp>
        <p:nvGrpSpPr>
          <p:cNvPr id="157" name="Google Shape;157;p14"/>
          <p:cNvGrpSpPr/>
          <p:nvPr/>
        </p:nvGrpSpPr>
        <p:grpSpPr>
          <a:xfrm>
            <a:off x="82922" y="-101174"/>
            <a:ext cx="8989382" cy="5165573"/>
            <a:chOff x="82922" y="-101174"/>
            <a:chExt cx="8989382" cy="5165573"/>
          </a:xfrm>
        </p:grpSpPr>
        <p:sp>
          <p:nvSpPr>
            <p:cNvPr id="158" name="Google Shape;158;p14"/>
            <p:cNvSpPr/>
            <p:nvPr/>
          </p:nvSpPr>
          <p:spPr>
            <a:xfrm flipH="1">
              <a:off x="82922" y="4353038"/>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 name="Google Shape;159;p14"/>
            <p:cNvSpPr/>
            <p:nvPr/>
          </p:nvSpPr>
          <p:spPr>
            <a:xfrm flipH="1">
              <a:off x="418051" y="4762451"/>
              <a:ext cx="301948" cy="301948"/>
            </a:xfrm>
            <a:custGeom>
              <a:avLst/>
              <a:gdLst/>
              <a:ahLst/>
              <a:cxnLst/>
              <a:rect l="l" t="t" r="r" b="b"/>
              <a:pathLst>
                <a:path w="635679" h="635679" extrusionOk="0">
                  <a:moveTo>
                    <a:pt x="635680" y="317840"/>
                  </a:moveTo>
                  <a:cubicBezTo>
                    <a:pt x="635680" y="493378"/>
                    <a:pt x="493378" y="635680"/>
                    <a:pt x="317840" y="635680"/>
                  </a:cubicBezTo>
                  <a:cubicBezTo>
                    <a:pt x="142302" y="635680"/>
                    <a:pt x="0" y="493378"/>
                    <a:pt x="0" y="317840"/>
                  </a:cubicBezTo>
                  <a:cubicBezTo>
                    <a:pt x="0" y="142302"/>
                    <a:pt x="142302" y="0"/>
                    <a:pt x="317840" y="0"/>
                  </a:cubicBezTo>
                  <a:cubicBezTo>
                    <a:pt x="493378" y="0"/>
                    <a:pt x="635680" y="142302"/>
                    <a:pt x="635680" y="31784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 name="Google Shape;160;p14"/>
            <p:cNvSpPr/>
            <p:nvPr/>
          </p:nvSpPr>
          <p:spPr>
            <a:xfrm flipH="1">
              <a:off x="194140" y="4639522"/>
              <a:ext cx="167969" cy="167980"/>
            </a:xfrm>
            <a:custGeom>
              <a:avLst/>
              <a:gdLst/>
              <a:ahLst/>
              <a:cxnLst/>
              <a:rect l="l" t="t" r="r" b="b"/>
              <a:pathLst>
                <a:path w="512881" h="512917" extrusionOk="0">
                  <a:moveTo>
                    <a:pt x="256441" y="0"/>
                  </a:moveTo>
                  <a:cubicBezTo>
                    <a:pt x="114820" y="0"/>
                    <a:pt x="0" y="114820"/>
                    <a:pt x="0" y="256440"/>
                  </a:cubicBezTo>
                  <a:cubicBezTo>
                    <a:pt x="0" y="398061"/>
                    <a:pt x="114820" y="512917"/>
                    <a:pt x="256441" y="512917"/>
                  </a:cubicBezTo>
                  <a:cubicBezTo>
                    <a:pt x="398061" y="512917"/>
                    <a:pt x="512881" y="398098"/>
                    <a:pt x="512881" y="256440"/>
                  </a:cubicBezTo>
                  <a:cubicBezTo>
                    <a:pt x="512881" y="114783"/>
                    <a:pt x="398061" y="0"/>
                    <a:pt x="256441" y="0"/>
                  </a:cubicBezTo>
                  <a:close/>
                  <a:moveTo>
                    <a:pt x="256441" y="389502"/>
                  </a:moveTo>
                  <a:cubicBezTo>
                    <a:pt x="182965" y="389502"/>
                    <a:pt x="123379" y="329916"/>
                    <a:pt x="123379" y="256440"/>
                  </a:cubicBezTo>
                  <a:cubicBezTo>
                    <a:pt x="123379" y="182965"/>
                    <a:pt x="182965" y="123379"/>
                    <a:pt x="256441" y="123379"/>
                  </a:cubicBezTo>
                  <a:cubicBezTo>
                    <a:pt x="329917" y="123379"/>
                    <a:pt x="389503" y="182965"/>
                    <a:pt x="389503" y="256440"/>
                  </a:cubicBezTo>
                  <a:cubicBezTo>
                    <a:pt x="389503" y="329916"/>
                    <a:pt x="329917" y="389502"/>
                    <a:pt x="256441" y="38950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61" name="Google Shape;161;p14"/>
            <p:cNvGrpSpPr/>
            <p:nvPr/>
          </p:nvGrpSpPr>
          <p:grpSpPr>
            <a:xfrm flipH="1">
              <a:off x="7920363" y="-101174"/>
              <a:ext cx="1151941" cy="576015"/>
              <a:chOff x="6083797" y="754470"/>
              <a:chExt cx="902492" cy="451246"/>
            </a:xfrm>
          </p:grpSpPr>
          <p:sp>
            <p:nvSpPr>
              <p:cNvPr id="162" name="Google Shape;162;p14"/>
              <p:cNvSpPr/>
              <p:nvPr/>
            </p:nvSpPr>
            <p:spPr>
              <a:xfrm>
                <a:off x="6083797" y="754470"/>
                <a:ext cx="902492" cy="451246"/>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3" name="Google Shape;163;p14"/>
              <p:cNvSpPr/>
              <p:nvPr/>
            </p:nvSpPr>
            <p:spPr>
              <a:xfrm>
                <a:off x="6291033" y="754470"/>
                <a:ext cx="519137" cy="259568"/>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164" name="Google Shape;164;p14"/>
          <p:cNvSpPr txBox="1">
            <a:spLocks noGrp="1"/>
          </p:cNvSpPr>
          <p:nvPr>
            <p:ph type="subTitle" idx="1"/>
          </p:nvPr>
        </p:nvSpPr>
        <p:spPr>
          <a:xfrm>
            <a:off x="701250" y="1205000"/>
            <a:ext cx="7741500" cy="10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165" name="Google Shape;165;p14"/>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66" name="Google Shape;166;p14"/>
          <p:cNvSpPr txBox="1">
            <a:spLocks noGrp="1"/>
          </p:cNvSpPr>
          <p:nvPr>
            <p:ph type="subTitle" idx="2"/>
          </p:nvPr>
        </p:nvSpPr>
        <p:spPr>
          <a:xfrm>
            <a:off x="701250" y="2385400"/>
            <a:ext cx="7741500" cy="10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167" name="Google Shape;167;p14"/>
          <p:cNvSpPr txBox="1">
            <a:spLocks noGrp="1"/>
          </p:cNvSpPr>
          <p:nvPr>
            <p:ph type="subTitle" idx="3"/>
          </p:nvPr>
        </p:nvSpPr>
        <p:spPr>
          <a:xfrm>
            <a:off x="701250" y="3565800"/>
            <a:ext cx="7741500" cy="10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94"/>
        <p:cNvGrpSpPr/>
        <p:nvPr/>
      </p:nvGrpSpPr>
      <p:grpSpPr>
        <a:xfrm>
          <a:off x="0" y="0"/>
          <a:ext cx="0" cy="0"/>
          <a:chOff x="0" y="0"/>
          <a:chExt cx="0" cy="0"/>
        </a:xfrm>
      </p:grpSpPr>
      <p:grpSp>
        <p:nvGrpSpPr>
          <p:cNvPr id="195" name="Google Shape;195;p16"/>
          <p:cNvGrpSpPr/>
          <p:nvPr/>
        </p:nvGrpSpPr>
        <p:grpSpPr>
          <a:xfrm>
            <a:off x="244705" y="-1481350"/>
            <a:ext cx="9633142" cy="8106205"/>
            <a:chOff x="244705" y="-1481350"/>
            <a:chExt cx="9633142" cy="8106205"/>
          </a:xfrm>
        </p:grpSpPr>
        <p:sp>
          <p:nvSpPr>
            <p:cNvPr id="196" name="Google Shape;196;p16"/>
            <p:cNvSpPr/>
            <p:nvPr/>
          </p:nvSpPr>
          <p:spPr>
            <a:xfrm>
              <a:off x="7436526" y="-14813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97" name="Google Shape;197;p16"/>
            <p:cNvGrpSpPr/>
            <p:nvPr/>
          </p:nvGrpSpPr>
          <p:grpSpPr>
            <a:xfrm>
              <a:off x="244705" y="195881"/>
              <a:ext cx="9088947" cy="5137455"/>
              <a:chOff x="244705" y="195881"/>
              <a:chExt cx="9088947" cy="5137455"/>
            </a:xfrm>
          </p:grpSpPr>
          <p:sp>
            <p:nvSpPr>
              <p:cNvPr id="198" name="Google Shape;198;p16"/>
              <p:cNvSpPr/>
              <p:nvPr/>
            </p:nvSpPr>
            <p:spPr>
              <a:xfrm>
                <a:off x="644127" y="4589300"/>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99" name="Google Shape;199;p16"/>
              <p:cNvGrpSpPr/>
              <p:nvPr/>
            </p:nvGrpSpPr>
            <p:grpSpPr>
              <a:xfrm>
                <a:off x="8247822" y="320134"/>
                <a:ext cx="1085831" cy="675413"/>
                <a:chOff x="4274895" y="3528397"/>
                <a:chExt cx="740272" cy="460467"/>
              </a:xfrm>
            </p:grpSpPr>
            <p:sp>
              <p:nvSpPr>
                <p:cNvPr id="200" name="Google Shape;200;p16"/>
                <p:cNvSpPr/>
                <p:nvPr/>
              </p:nvSpPr>
              <p:spPr>
                <a:xfrm>
                  <a:off x="4274895"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1" name="Google Shape;201;p16"/>
                <p:cNvSpPr/>
                <p:nvPr/>
              </p:nvSpPr>
              <p:spPr>
                <a:xfrm>
                  <a:off x="4410106"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2" name="Google Shape;202;p16"/>
                <p:cNvSpPr/>
                <p:nvPr/>
              </p:nvSpPr>
              <p:spPr>
                <a:xfrm>
                  <a:off x="454529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 name="Google Shape;203;p16"/>
                <p:cNvSpPr/>
                <p:nvPr/>
              </p:nvSpPr>
              <p:spPr>
                <a:xfrm>
                  <a:off x="468050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 name="Google Shape;204;p16"/>
                <p:cNvSpPr/>
                <p:nvPr/>
              </p:nvSpPr>
              <p:spPr>
                <a:xfrm>
                  <a:off x="4815711"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5" name="Google Shape;205;p16"/>
                <p:cNvSpPr/>
                <p:nvPr/>
              </p:nvSpPr>
              <p:spPr>
                <a:xfrm>
                  <a:off x="4950513"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06" name="Google Shape;206;p16"/>
              <p:cNvSpPr/>
              <p:nvPr/>
            </p:nvSpPr>
            <p:spPr>
              <a:xfrm>
                <a:off x="244705" y="4251802"/>
                <a:ext cx="337509" cy="337509"/>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7" name="Google Shape;207;p16"/>
              <p:cNvSpPr/>
              <p:nvPr/>
            </p:nvSpPr>
            <p:spPr>
              <a:xfrm>
                <a:off x="7274996" y="195881"/>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08" name="Google Shape;208;p16"/>
              <p:cNvGrpSpPr/>
              <p:nvPr/>
            </p:nvGrpSpPr>
            <p:grpSpPr>
              <a:xfrm>
                <a:off x="1179838" y="4589309"/>
                <a:ext cx="1488055" cy="744027"/>
                <a:chOff x="8423526" y="4385303"/>
                <a:chExt cx="2165703" cy="1082851"/>
              </a:xfrm>
            </p:grpSpPr>
            <p:sp>
              <p:nvSpPr>
                <p:cNvPr id="209" name="Google Shape;209;p16"/>
                <p:cNvSpPr/>
                <p:nvPr/>
              </p:nvSpPr>
              <p:spPr>
                <a:xfrm>
                  <a:off x="8423526" y="4385303"/>
                  <a:ext cx="2165703" cy="10828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0" name="Google Shape;210;p16"/>
                <p:cNvSpPr/>
                <p:nvPr/>
              </p:nvSpPr>
              <p:spPr>
                <a:xfrm>
                  <a:off x="9023063" y="4984914"/>
                  <a:ext cx="964834" cy="482415"/>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11"/>
        <p:cNvGrpSpPr/>
        <p:nvPr/>
      </p:nvGrpSpPr>
      <p:grpSpPr>
        <a:xfrm>
          <a:off x="0" y="0"/>
          <a:ext cx="0" cy="0"/>
          <a:chOff x="0" y="0"/>
          <a:chExt cx="0" cy="0"/>
        </a:xfrm>
      </p:grpSpPr>
      <p:grpSp>
        <p:nvGrpSpPr>
          <p:cNvPr id="212" name="Google Shape;212;p17"/>
          <p:cNvGrpSpPr/>
          <p:nvPr/>
        </p:nvGrpSpPr>
        <p:grpSpPr>
          <a:xfrm>
            <a:off x="-2758140" y="-1557508"/>
            <a:ext cx="14660280" cy="6492236"/>
            <a:chOff x="-2758140" y="-1557508"/>
            <a:chExt cx="14660280" cy="6492236"/>
          </a:xfrm>
        </p:grpSpPr>
        <p:grpSp>
          <p:nvGrpSpPr>
            <p:cNvPr id="213" name="Google Shape;213;p17"/>
            <p:cNvGrpSpPr/>
            <p:nvPr/>
          </p:nvGrpSpPr>
          <p:grpSpPr>
            <a:xfrm>
              <a:off x="-2758140" y="-1557508"/>
              <a:ext cx="14660280" cy="2441322"/>
              <a:chOff x="-3148866" y="-1557508"/>
              <a:chExt cx="14660280" cy="2441322"/>
            </a:xfrm>
          </p:grpSpPr>
          <p:sp>
            <p:nvSpPr>
              <p:cNvPr id="214" name="Google Shape;214;p17"/>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sp>
            <p:nvSpPr>
              <p:cNvPr id="215" name="Google Shape;215;p17"/>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grpSp>
        <p:sp>
          <p:nvSpPr>
            <p:cNvPr id="216" name="Google Shape;216;p17"/>
            <p:cNvSpPr/>
            <p:nvPr/>
          </p:nvSpPr>
          <p:spPr>
            <a:xfrm rot="10800000">
              <a:off x="8077404" y="4648803"/>
              <a:ext cx="286544" cy="285925"/>
            </a:xfrm>
            <a:custGeom>
              <a:avLst/>
              <a:gdLst/>
              <a:ahLst/>
              <a:cxnLst/>
              <a:rect l="l" t="t" r="r" b="b"/>
              <a:pathLst>
                <a:path w="123777" h="123777" extrusionOk="0">
                  <a:moveTo>
                    <a:pt x="0" y="70720"/>
                  </a:moveTo>
                  <a:lnTo>
                    <a:pt x="40582" y="70720"/>
                  </a:lnTo>
                  <a:lnTo>
                    <a:pt x="11859" y="99407"/>
                  </a:lnTo>
                  <a:lnTo>
                    <a:pt x="24371" y="111883"/>
                  </a:lnTo>
                  <a:lnTo>
                    <a:pt x="53058" y="83196"/>
                  </a:lnTo>
                  <a:lnTo>
                    <a:pt x="53058" y="123778"/>
                  </a:lnTo>
                  <a:lnTo>
                    <a:pt x="70720" y="123778"/>
                  </a:lnTo>
                  <a:lnTo>
                    <a:pt x="70720" y="83196"/>
                  </a:lnTo>
                  <a:lnTo>
                    <a:pt x="99407" y="111883"/>
                  </a:lnTo>
                  <a:lnTo>
                    <a:pt x="111918" y="99407"/>
                  </a:lnTo>
                  <a:lnTo>
                    <a:pt x="83196" y="70720"/>
                  </a:lnTo>
                  <a:lnTo>
                    <a:pt x="123778" y="70720"/>
                  </a:lnTo>
                  <a:lnTo>
                    <a:pt x="123778" y="53058"/>
                  </a:lnTo>
                  <a:lnTo>
                    <a:pt x="83196" y="53058"/>
                  </a:lnTo>
                  <a:lnTo>
                    <a:pt x="111918" y="24371"/>
                  </a:lnTo>
                  <a:lnTo>
                    <a:pt x="99407" y="11859"/>
                  </a:lnTo>
                  <a:lnTo>
                    <a:pt x="70720" y="40582"/>
                  </a:lnTo>
                  <a:lnTo>
                    <a:pt x="70720" y="0"/>
                  </a:lnTo>
                  <a:lnTo>
                    <a:pt x="53058" y="0"/>
                  </a:lnTo>
                  <a:lnTo>
                    <a:pt x="53058" y="40582"/>
                  </a:lnTo>
                  <a:lnTo>
                    <a:pt x="24371" y="11859"/>
                  </a:lnTo>
                  <a:lnTo>
                    <a:pt x="11859" y="24371"/>
                  </a:lnTo>
                  <a:lnTo>
                    <a:pt x="40582" y="53058"/>
                  </a:lnTo>
                  <a:lnTo>
                    <a:pt x="0" y="53058"/>
                  </a:lnTo>
                  <a:lnTo>
                    <a:pt x="0" y="707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nvGrpSpPr>
            <p:cNvPr id="217" name="Google Shape;217;p17"/>
            <p:cNvGrpSpPr/>
            <p:nvPr/>
          </p:nvGrpSpPr>
          <p:grpSpPr>
            <a:xfrm>
              <a:off x="8569567" y="4069521"/>
              <a:ext cx="323366" cy="865201"/>
              <a:chOff x="14298616" y="166555"/>
              <a:chExt cx="261771" cy="700397"/>
            </a:xfrm>
          </p:grpSpPr>
          <p:sp>
            <p:nvSpPr>
              <p:cNvPr id="218" name="Google Shape;218;p17"/>
              <p:cNvSpPr/>
              <p:nvPr/>
            </p:nvSpPr>
            <p:spPr>
              <a:xfrm>
                <a:off x="1429861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1"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1"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1" y="34344"/>
                      <a:pt x="50157" y="24734"/>
                      <a:pt x="50157" y="0"/>
                    </a:cubicBezTo>
                    <a:lnTo>
                      <a:pt x="146336" y="0"/>
                    </a:lnTo>
                    <a:cubicBezTo>
                      <a:pt x="146336" y="53058"/>
                      <a:pt x="127404" y="82434"/>
                      <a:pt x="113587" y="103867"/>
                    </a:cubicBezTo>
                    <a:cubicBezTo>
                      <a:pt x="102344" y="121275"/>
                      <a:pt x="96179" y="130886"/>
                      <a:pt x="96179" y="155620"/>
                    </a:cubicBezTo>
                    <a:cubicBezTo>
                      <a:pt x="96179" y="180353"/>
                      <a:pt x="102380" y="189964"/>
                      <a:pt x="113587" y="207372"/>
                    </a:cubicBezTo>
                    <a:cubicBezTo>
                      <a:pt x="127404" y="228806"/>
                      <a:pt x="146336" y="258181"/>
                      <a:pt x="146336" y="311239"/>
                    </a:cubicBezTo>
                    <a:cubicBezTo>
                      <a:pt x="146336" y="364297"/>
                      <a:pt x="127404" y="393673"/>
                      <a:pt x="113587" y="415107"/>
                    </a:cubicBezTo>
                    <a:cubicBezTo>
                      <a:pt x="102344" y="432515"/>
                      <a:pt x="96179" y="442125"/>
                      <a:pt x="96179" y="466859"/>
                    </a:cubicBezTo>
                    <a:cubicBezTo>
                      <a:pt x="96179" y="491593"/>
                      <a:pt x="102380" y="501203"/>
                      <a:pt x="113587" y="518611"/>
                    </a:cubicBezTo>
                    <a:cubicBezTo>
                      <a:pt x="127404" y="540045"/>
                      <a:pt x="146336" y="569421"/>
                      <a:pt x="146336" y="622479"/>
                    </a:cubicBezTo>
                    <a:cubicBezTo>
                      <a:pt x="146336" y="675537"/>
                      <a:pt x="127404" y="704912"/>
                      <a:pt x="113587" y="726382"/>
                    </a:cubicBezTo>
                    <a:cubicBezTo>
                      <a:pt x="102344" y="743790"/>
                      <a:pt x="96179" y="753401"/>
                      <a:pt x="96179" y="778171"/>
                    </a:cubicBezTo>
                    <a:cubicBezTo>
                      <a:pt x="96179" y="802941"/>
                      <a:pt x="102380" y="812515"/>
                      <a:pt x="113587" y="829960"/>
                    </a:cubicBezTo>
                    <a:cubicBezTo>
                      <a:pt x="127404"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sp>
            <p:nvSpPr>
              <p:cNvPr id="219" name="Google Shape;219;p17"/>
              <p:cNvSpPr/>
              <p:nvPr/>
            </p:nvSpPr>
            <p:spPr>
              <a:xfrm>
                <a:off x="1445063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2"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2"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2" y="34344"/>
                      <a:pt x="50157" y="24734"/>
                      <a:pt x="50157" y="0"/>
                    </a:cubicBezTo>
                    <a:lnTo>
                      <a:pt x="146336" y="0"/>
                    </a:lnTo>
                    <a:cubicBezTo>
                      <a:pt x="146336" y="53058"/>
                      <a:pt x="127405" y="82434"/>
                      <a:pt x="113587" y="103867"/>
                    </a:cubicBezTo>
                    <a:cubicBezTo>
                      <a:pt x="102344" y="121275"/>
                      <a:pt x="96179" y="130886"/>
                      <a:pt x="96179" y="155620"/>
                    </a:cubicBezTo>
                    <a:cubicBezTo>
                      <a:pt x="96179" y="180353"/>
                      <a:pt x="102380" y="189964"/>
                      <a:pt x="113587" y="207372"/>
                    </a:cubicBezTo>
                    <a:cubicBezTo>
                      <a:pt x="127405" y="228806"/>
                      <a:pt x="146336" y="258181"/>
                      <a:pt x="146336" y="311239"/>
                    </a:cubicBezTo>
                    <a:cubicBezTo>
                      <a:pt x="146336" y="364297"/>
                      <a:pt x="127405" y="393673"/>
                      <a:pt x="113587" y="415107"/>
                    </a:cubicBezTo>
                    <a:cubicBezTo>
                      <a:pt x="102344" y="432515"/>
                      <a:pt x="96179" y="442125"/>
                      <a:pt x="96179" y="466859"/>
                    </a:cubicBezTo>
                    <a:cubicBezTo>
                      <a:pt x="96179" y="491593"/>
                      <a:pt x="102380" y="501203"/>
                      <a:pt x="113587" y="518611"/>
                    </a:cubicBezTo>
                    <a:cubicBezTo>
                      <a:pt x="127405" y="540045"/>
                      <a:pt x="146336" y="569421"/>
                      <a:pt x="146336" y="622479"/>
                    </a:cubicBezTo>
                    <a:cubicBezTo>
                      <a:pt x="146336" y="675537"/>
                      <a:pt x="127405" y="704912"/>
                      <a:pt x="113587" y="726382"/>
                    </a:cubicBezTo>
                    <a:cubicBezTo>
                      <a:pt x="102344" y="743790"/>
                      <a:pt x="96179" y="753401"/>
                      <a:pt x="96179" y="778171"/>
                    </a:cubicBezTo>
                    <a:cubicBezTo>
                      <a:pt x="96179" y="802941"/>
                      <a:pt x="102380" y="812515"/>
                      <a:pt x="113587" y="829960"/>
                    </a:cubicBezTo>
                    <a:cubicBezTo>
                      <a:pt x="127405"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sp>
          <p:nvSpPr>
            <p:cNvPr id="220" name="Google Shape;220;p17"/>
            <p:cNvSpPr/>
            <p:nvPr/>
          </p:nvSpPr>
          <p:spPr>
            <a:xfrm rot="10800000">
              <a:off x="98647" y="473432"/>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grpSp>
        <p:nvGrpSpPr>
          <p:cNvPr id="33" name="Google Shape;33;p3"/>
          <p:cNvGrpSpPr/>
          <p:nvPr/>
        </p:nvGrpSpPr>
        <p:grpSpPr>
          <a:xfrm>
            <a:off x="-2758140" y="-1557508"/>
            <a:ext cx="14660280" cy="6867999"/>
            <a:chOff x="-2758140" y="-1557508"/>
            <a:chExt cx="14660280" cy="6867999"/>
          </a:xfrm>
        </p:grpSpPr>
        <p:grpSp>
          <p:nvGrpSpPr>
            <p:cNvPr id="34" name="Google Shape;34;p3"/>
            <p:cNvGrpSpPr/>
            <p:nvPr/>
          </p:nvGrpSpPr>
          <p:grpSpPr>
            <a:xfrm>
              <a:off x="-2758140" y="-1557508"/>
              <a:ext cx="14660280" cy="2441322"/>
              <a:chOff x="-3148866" y="-1557508"/>
              <a:chExt cx="14660280" cy="2441322"/>
            </a:xfrm>
          </p:grpSpPr>
          <p:sp>
            <p:nvSpPr>
              <p:cNvPr id="35" name="Google Shape;35;p3"/>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36;p3"/>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7" name="Google Shape;37;p3"/>
            <p:cNvGrpSpPr/>
            <p:nvPr/>
          </p:nvGrpSpPr>
          <p:grpSpPr>
            <a:xfrm>
              <a:off x="93902" y="-585149"/>
              <a:ext cx="8806826" cy="5895640"/>
              <a:chOff x="93902" y="-585149"/>
              <a:chExt cx="8806826" cy="5895640"/>
            </a:xfrm>
          </p:grpSpPr>
          <p:sp>
            <p:nvSpPr>
              <p:cNvPr id="38" name="Google Shape;38;p3"/>
              <p:cNvSpPr/>
              <p:nvPr/>
            </p:nvSpPr>
            <p:spPr>
              <a:xfrm flipH="1">
                <a:off x="461786" y="980024"/>
                <a:ext cx="251315" cy="251315"/>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9" name="Google Shape;39;p3"/>
              <p:cNvGrpSpPr/>
              <p:nvPr/>
            </p:nvGrpSpPr>
            <p:grpSpPr>
              <a:xfrm rot="5400000">
                <a:off x="8024436" y="1550521"/>
                <a:ext cx="1275844" cy="476741"/>
                <a:chOff x="1029776" y="-2882299"/>
                <a:chExt cx="700397" cy="261744"/>
              </a:xfrm>
            </p:grpSpPr>
            <p:sp>
              <p:nvSpPr>
                <p:cNvPr id="40" name="Google Shape;40;p3"/>
                <p:cNvSpPr/>
                <p:nvPr/>
              </p:nvSpPr>
              <p:spPr>
                <a:xfrm>
                  <a:off x="1029776" y="-2882299"/>
                  <a:ext cx="700397" cy="109751"/>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41;p3"/>
                <p:cNvSpPr/>
                <p:nvPr/>
              </p:nvSpPr>
              <p:spPr>
                <a:xfrm>
                  <a:off x="1029776" y="-2730306"/>
                  <a:ext cx="700397" cy="109751"/>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2" name="Google Shape;42;p3"/>
              <p:cNvSpPr/>
              <p:nvPr/>
            </p:nvSpPr>
            <p:spPr>
              <a:xfrm flipH="1">
                <a:off x="8185693" y="4262963"/>
                <a:ext cx="476681" cy="476681"/>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3" name="Google Shape;43;p3"/>
              <p:cNvGrpSpPr/>
              <p:nvPr/>
            </p:nvGrpSpPr>
            <p:grpSpPr>
              <a:xfrm flipH="1">
                <a:off x="237135" y="4834532"/>
                <a:ext cx="951919" cy="475959"/>
                <a:chOff x="6896277" y="-5142175"/>
                <a:chExt cx="803104" cy="401551"/>
              </a:xfrm>
            </p:grpSpPr>
            <p:sp>
              <p:nvSpPr>
                <p:cNvPr id="44" name="Google Shape;44;p3"/>
                <p:cNvSpPr/>
                <p:nvPr/>
              </p:nvSpPr>
              <p:spPr>
                <a:xfrm>
                  <a:off x="6896277" y="-5142175"/>
                  <a:ext cx="803104" cy="4015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45;p3"/>
                <p:cNvSpPr/>
                <p:nvPr/>
              </p:nvSpPr>
              <p:spPr>
                <a:xfrm>
                  <a:off x="7118908" y="-4919517"/>
                  <a:ext cx="357788" cy="178893"/>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6" name="Google Shape;46;p3"/>
              <p:cNvSpPr/>
              <p:nvPr/>
            </p:nvSpPr>
            <p:spPr>
              <a:xfrm>
                <a:off x="93902" y="4358096"/>
                <a:ext cx="286459" cy="286459"/>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47;p3"/>
              <p:cNvSpPr/>
              <p:nvPr/>
            </p:nvSpPr>
            <p:spPr>
              <a:xfrm>
                <a:off x="7842424" y="281626"/>
                <a:ext cx="343267" cy="343267"/>
              </a:xfrm>
              <a:custGeom>
                <a:avLst/>
                <a:gdLst/>
                <a:ahLst/>
                <a:cxnLst/>
                <a:rect l="l" t="t" r="r" b="b"/>
                <a:pathLst>
                  <a:path w="635679" h="635679" extrusionOk="0">
                    <a:moveTo>
                      <a:pt x="635680" y="317840"/>
                    </a:moveTo>
                    <a:cubicBezTo>
                      <a:pt x="635680" y="493378"/>
                      <a:pt x="493378" y="635680"/>
                      <a:pt x="317840" y="635680"/>
                    </a:cubicBezTo>
                    <a:cubicBezTo>
                      <a:pt x="142302" y="635680"/>
                      <a:pt x="0" y="493378"/>
                      <a:pt x="0" y="317840"/>
                    </a:cubicBezTo>
                    <a:cubicBezTo>
                      <a:pt x="0" y="142302"/>
                      <a:pt x="142302" y="0"/>
                      <a:pt x="317840" y="0"/>
                    </a:cubicBezTo>
                    <a:cubicBezTo>
                      <a:pt x="493378" y="0"/>
                      <a:pt x="635680" y="142302"/>
                      <a:pt x="635680" y="31784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8" name="Google Shape;48;p3"/>
              <p:cNvGrpSpPr/>
              <p:nvPr/>
            </p:nvGrpSpPr>
            <p:grpSpPr>
              <a:xfrm rot="5400000">
                <a:off x="648185" y="-379941"/>
                <a:ext cx="1085831" cy="675413"/>
                <a:chOff x="4274895" y="3432746"/>
                <a:chExt cx="740272" cy="460467"/>
              </a:xfrm>
            </p:grpSpPr>
            <p:sp>
              <p:nvSpPr>
                <p:cNvPr id="49" name="Google Shape;49;p3"/>
                <p:cNvSpPr/>
                <p:nvPr/>
              </p:nvSpPr>
              <p:spPr>
                <a:xfrm>
                  <a:off x="4274895"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50;p3"/>
                <p:cNvSpPr/>
                <p:nvPr/>
              </p:nvSpPr>
              <p:spPr>
                <a:xfrm>
                  <a:off x="4410106"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51;p3"/>
                <p:cNvSpPr/>
                <p:nvPr/>
              </p:nvSpPr>
              <p:spPr>
                <a:xfrm>
                  <a:off x="4545290"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52;p3"/>
                <p:cNvSpPr/>
                <p:nvPr/>
              </p:nvSpPr>
              <p:spPr>
                <a:xfrm>
                  <a:off x="4680500"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53;p3"/>
                <p:cNvSpPr/>
                <p:nvPr/>
              </p:nvSpPr>
              <p:spPr>
                <a:xfrm>
                  <a:off x="4815711"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54;p3"/>
                <p:cNvSpPr/>
                <p:nvPr/>
              </p:nvSpPr>
              <p:spPr>
                <a:xfrm>
                  <a:off x="4950513"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sp>
        <p:nvSpPr>
          <p:cNvPr id="55" name="Google Shape;55;p3"/>
          <p:cNvSpPr txBox="1">
            <a:spLocks noGrp="1"/>
          </p:cNvSpPr>
          <p:nvPr>
            <p:ph type="title" hasCustomPrompt="1"/>
          </p:nvPr>
        </p:nvSpPr>
        <p:spPr>
          <a:xfrm>
            <a:off x="3815700" y="1860870"/>
            <a:ext cx="1512600" cy="9465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6000"/>
              <a:buFont typeface="Libre Franklin Black"/>
              <a:buNone/>
              <a:defRPr sz="5500" b="1">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6" name="Google Shape;56;p3"/>
          <p:cNvSpPr txBox="1">
            <a:spLocks noGrp="1"/>
          </p:cNvSpPr>
          <p:nvPr>
            <p:ph type="title" idx="2"/>
          </p:nvPr>
        </p:nvSpPr>
        <p:spPr>
          <a:xfrm>
            <a:off x="2276700" y="2807380"/>
            <a:ext cx="4590600" cy="141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4000"/>
            </a:lvl1pPr>
            <a:lvl2pPr lvl="1">
              <a:spcBef>
                <a:spcPts val="0"/>
              </a:spcBef>
              <a:spcAft>
                <a:spcPts val="0"/>
              </a:spcAft>
              <a:buSzPts val="3500"/>
              <a:buNone/>
              <a:defRPr>
                <a:latin typeface="DM Sans"/>
                <a:ea typeface="DM Sans"/>
                <a:cs typeface="DM Sans"/>
                <a:sym typeface="DM Sans"/>
              </a:defRPr>
            </a:lvl2pPr>
            <a:lvl3pPr lvl="2">
              <a:spcBef>
                <a:spcPts val="0"/>
              </a:spcBef>
              <a:spcAft>
                <a:spcPts val="0"/>
              </a:spcAft>
              <a:buSzPts val="3500"/>
              <a:buNone/>
              <a:defRPr>
                <a:latin typeface="DM Sans"/>
                <a:ea typeface="DM Sans"/>
                <a:cs typeface="DM Sans"/>
                <a:sym typeface="DM Sans"/>
              </a:defRPr>
            </a:lvl3pPr>
            <a:lvl4pPr lvl="3">
              <a:spcBef>
                <a:spcPts val="0"/>
              </a:spcBef>
              <a:spcAft>
                <a:spcPts val="0"/>
              </a:spcAft>
              <a:buSzPts val="3500"/>
              <a:buNone/>
              <a:defRPr>
                <a:latin typeface="DM Sans"/>
                <a:ea typeface="DM Sans"/>
                <a:cs typeface="DM Sans"/>
                <a:sym typeface="DM Sans"/>
              </a:defRPr>
            </a:lvl4pPr>
            <a:lvl5pPr lvl="4">
              <a:spcBef>
                <a:spcPts val="0"/>
              </a:spcBef>
              <a:spcAft>
                <a:spcPts val="0"/>
              </a:spcAft>
              <a:buSzPts val="3500"/>
              <a:buNone/>
              <a:defRPr>
                <a:latin typeface="DM Sans"/>
                <a:ea typeface="DM Sans"/>
                <a:cs typeface="DM Sans"/>
                <a:sym typeface="DM Sans"/>
              </a:defRPr>
            </a:lvl5pPr>
            <a:lvl6pPr lvl="5">
              <a:spcBef>
                <a:spcPts val="0"/>
              </a:spcBef>
              <a:spcAft>
                <a:spcPts val="0"/>
              </a:spcAft>
              <a:buSzPts val="3500"/>
              <a:buNone/>
              <a:defRPr>
                <a:latin typeface="DM Sans"/>
                <a:ea typeface="DM Sans"/>
                <a:cs typeface="DM Sans"/>
                <a:sym typeface="DM Sans"/>
              </a:defRPr>
            </a:lvl6pPr>
            <a:lvl7pPr lvl="6">
              <a:spcBef>
                <a:spcPts val="0"/>
              </a:spcBef>
              <a:spcAft>
                <a:spcPts val="0"/>
              </a:spcAft>
              <a:buSzPts val="3500"/>
              <a:buNone/>
              <a:defRPr>
                <a:latin typeface="DM Sans"/>
                <a:ea typeface="DM Sans"/>
                <a:cs typeface="DM Sans"/>
                <a:sym typeface="DM Sans"/>
              </a:defRPr>
            </a:lvl7pPr>
            <a:lvl8pPr lvl="7">
              <a:spcBef>
                <a:spcPts val="0"/>
              </a:spcBef>
              <a:spcAft>
                <a:spcPts val="0"/>
              </a:spcAft>
              <a:buSzPts val="3500"/>
              <a:buNone/>
              <a:defRPr>
                <a:latin typeface="DM Sans"/>
                <a:ea typeface="DM Sans"/>
                <a:cs typeface="DM Sans"/>
                <a:sym typeface="DM Sans"/>
              </a:defRPr>
            </a:lvl8pPr>
            <a:lvl9pPr lvl="8">
              <a:spcBef>
                <a:spcPts val="0"/>
              </a:spcBef>
              <a:spcAft>
                <a:spcPts val="0"/>
              </a:spcAft>
              <a:buSzPts val="3500"/>
              <a:buNone/>
              <a:defRPr>
                <a:latin typeface="DM Sans"/>
                <a:ea typeface="DM Sans"/>
                <a:cs typeface="DM Sans"/>
                <a:sym typeface="DM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7"/>
        <p:cNvGrpSpPr/>
        <p:nvPr/>
      </p:nvGrpSpPr>
      <p:grpSpPr>
        <a:xfrm>
          <a:off x="0" y="0"/>
          <a:ext cx="0" cy="0"/>
          <a:chOff x="0" y="0"/>
          <a:chExt cx="0" cy="0"/>
        </a:xfrm>
      </p:grpSpPr>
      <p:grpSp>
        <p:nvGrpSpPr>
          <p:cNvPr id="58" name="Google Shape;58;p4"/>
          <p:cNvGrpSpPr/>
          <p:nvPr/>
        </p:nvGrpSpPr>
        <p:grpSpPr>
          <a:xfrm>
            <a:off x="114947" y="330247"/>
            <a:ext cx="8777986" cy="4686371"/>
            <a:chOff x="114947" y="330247"/>
            <a:chExt cx="8777986" cy="4686371"/>
          </a:xfrm>
        </p:grpSpPr>
        <p:sp>
          <p:nvSpPr>
            <p:cNvPr id="59" name="Google Shape;59;p4"/>
            <p:cNvSpPr/>
            <p:nvPr/>
          </p:nvSpPr>
          <p:spPr>
            <a:xfrm flipH="1">
              <a:off x="8077404" y="330247"/>
              <a:ext cx="286544" cy="285925"/>
            </a:xfrm>
            <a:custGeom>
              <a:avLst/>
              <a:gdLst/>
              <a:ahLst/>
              <a:cxnLst/>
              <a:rect l="l" t="t" r="r" b="b"/>
              <a:pathLst>
                <a:path w="123777" h="123777" extrusionOk="0">
                  <a:moveTo>
                    <a:pt x="0" y="70720"/>
                  </a:moveTo>
                  <a:lnTo>
                    <a:pt x="40582" y="70720"/>
                  </a:lnTo>
                  <a:lnTo>
                    <a:pt x="11859" y="99407"/>
                  </a:lnTo>
                  <a:lnTo>
                    <a:pt x="24371" y="111883"/>
                  </a:lnTo>
                  <a:lnTo>
                    <a:pt x="53058" y="83196"/>
                  </a:lnTo>
                  <a:lnTo>
                    <a:pt x="53058" y="123778"/>
                  </a:lnTo>
                  <a:lnTo>
                    <a:pt x="70720" y="123778"/>
                  </a:lnTo>
                  <a:lnTo>
                    <a:pt x="70720" y="83196"/>
                  </a:lnTo>
                  <a:lnTo>
                    <a:pt x="99407" y="111883"/>
                  </a:lnTo>
                  <a:lnTo>
                    <a:pt x="111918" y="99407"/>
                  </a:lnTo>
                  <a:lnTo>
                    <a:pt x="83196" y="70720"/>
                  </a:lnTo>
                  <a:lnTo>
                    <a:pt x="123778" y="70720"/>
                  </a:lnTo>
                  <a:lnTo>
                    <a:pt x="123778" y="53058"/>
                  </a:lnTo>
                  <a:lnTo>
                    <a:pt x="83196" y="53058"/>
                  </a:lnTo>
                  <a:lnTo>
                    <a:pt x="111918" y="24371"/>
                  </a:lnTo>
                  <a:lnTo>
                    <a:pt x="99407" y="11859"/>
                  </a:lnTo>
                  <a:lnTo>
                    <a:pt x="70720" y="40582"/>
                  </a:lnTo>
                  <a:lnTo>
                    <a:pt x="70720" y="0"/>
                  </a:lnTo>
                  <a:lnTo>
                    <a:pt x="53058" y="0"/>
                  </a:lnTo>
                  <a:lnTo>
                    <a:pt x="53058" y="40582"/>
                  </a:lnTo>
                  <a:lnTo>
                    <a:pt x="24371" y="11859"/>
                  </a:lnTo>
                  <a:lnTo>
                    <a:pt x="11859" y="24371"/>
                  </a:lnTo>
                  <a:lnTo>
                    <a:pt x="40582" y="53058"/>
                  </a:lnTo>
                  <a:lnTo>
                    <a:pt x="0" y="53058"/>
                  </a:lnTo>
                  <a:lnTo>
                    <a:pt x="0" y="707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nvGrpSpPr>
            <p:cNvPr id="60" name="Google Shape;60;p4"/>
            <p:cNvGrpSpPr/>
            <p:nvPr/>
          </p:nvGrpSpPr>
          <p:grpSpPr>
            <a:xfrm rot="10800000" flipH="1">
              <a:off x="8569567" y="330253"/>
              <a:ext cx="323366" cy="865201"/>
              <a:chOff x="14298616" y="166555"/>
              <a:chExt cx="261771" cy="700397"/>
            </a:xfrm>
          </p:grpSpPr>
          <p:sp>
            <p:nvSpPr>
              <p:cNvPr id="61" name="Google Shape;61;p4"/>
              <p:cNvSpPr/>
              <p:nvPr/>
            </p:nvSpPr>
            <p:spPr>
              <a:xfrm>
                <a:off x="1429861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1"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1"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1" y="34344"/>
                      <a:pt x="50157" y="24734"/>
                      <a:pt x="50157" y="0"/>
                    </a:cubicBezTo>
                    <a:lnTo>
                      <a:pt x="146336" y="0"/>
                    </a:lnTo>
                    <a:cubicBezTo>
                      <a:pt x="146336" y="53058"/>
                      <a:pt x="127404" y="82434"/>
                      <a:pt x="113587" y="103867"/>
                    </a:cubicBezTo>
                    <a:cubicBezTo>
                      <a:pt x="102344" y="121275"/>
                      <a:pt x="96179" y="130886"/>
                      <a:pt x="96179" y="155620"/>
                    </a:cubicBezTo>
                    <a:cubicBezTo>
                      <a:pt x="96179" y="180353"/>
                      <a:pt x="102380" y="189964"/>
                      <a:pt x="113587" y="207372"/>
                    </a:cubicBezTo>
                    <a:cubicBezTo>
                      <a:pt x="127404" y="228806"/>
                      <a:pt x="146336" y="258181"/>
                      <a:pt x="146336" y="311239"/>
                    </a:cubicBezTo>
                    <a:cubicBezTo>
                      <a:pt x="146336" y="364297"/>
                      <a:pt x="127404" y="393673"/>
                      <a:pt x="113587" y="415107"/>
                    </a:cubicBezTo>
                    <a:cubicBezTo>
                      <a:pt x="102344" y="432515"/>
                      <a:pt x="96179" y="442125"/>
                      <a:pt x="96179" y="466859"/>
                    </a:cubicBezTo>
                    <a:cubicBezTo>
                      <a:pt x="96179" y="491593"/>
                      <a:pt x="102380" y="501203"/>
                      <a:pt x="113587" y="518611"/>
                    </a:cubicBezTo>
                    <a:cubicBezTo>
                      <a:pt x="127404" y="540045"/>
                      <a:pt x="146336" y="569421"/>
                      <a:pt x="146336" y="622479"/>
                    </a:cubicBezTo>
                    <a:cubicBezTo>
                      <a:pt x="146336" y="675537"/>
                      <a:pt x="127404" y="704912"/>
                      <a:pt x="113587" y="726382"/>
                    </a:cubicBezTo>
                    <a:cubicBezTo>
                      <a:pt x="102344" y="743790"/>
                      <a:pt x="96179" y="753401"/>
                      <a:pt x="96179" y="778171"/>
                    </a:cubicBezTo>
                    <a:cubicBezTo>
                      <a:pt x="96179" y="802941"/>
                      <a:pt x="102380" y="812515"/>
                      <a:pt x="113587" y="829960"/>
                    </a:cubicBezTo>
                    <a:cubicBezTo>
                      <a:pt x="127404"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sp>
            <p:nvSpPr>
              <p:cNvPr id="62" name="Google Shape;62;p4"/>
              <p:cNvSpPr/>
              <p:nvPr/>
            </p:nvSpPr>
            <p:spPr>
              <a:xfrm>
                <a:off x="1445063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2"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2"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2" y="34344"/>
                      <a:pt x="50157" y="24734"/>
                      <a:pt x="50157" y="0"/>
                    </a:cubicBezTo>
                    <a:lnTo>
                      <a:pt x="146336" y="0"/>
                    </a:lnTo>
                    <a:cubicBezTo>
                      <a:pt x="146336" y="53058"/>
                      <a:pt x="127405" y="82434"/>
                      <a:pt x="113587" y="103867"/>
                    </a:cubicBezTo>
                    <a:cubicBezTo>
                      <a:pt x="102344" y="121275"/>
                      <a:pt x="96179" y="130886"/>
                      <a:pt x="96179" y="155620"/>
                    </a:cubicBezTo>
                    <a:cubicBezTo>
                      <a:pt x="96179" y="180353"/>
                      <a:pt x="102380" y="189964"/>
                      <a:pt x="113587" y="207372"/>
                    </a:cubicBezTo>
                    <a:cubicBezTo>
                      <a:pt x="127405" y="228806"/>
                      <a:pt x="146336" y="258181"/>
                      <a:pt x="146336" y="311239"/>
                    </a:cubicBezTo>
                    <a:cubicBezTo>
                      <a:pt x="146336" y="364297"/>
                      <a:pt x="127405" y="393673"/>
                      <a:pt x="113587" y="415107"/>
                    </a:cubicBezTo>
                    <a:cubicBezTo>
                      <a:pt x="102344" y="432515"/>
                      <a:pt x="96179" y="442125"/>
                      <a:pt x="96179" y="466859"/>
                    </a:cubicBezTo>
                    <a:cubicBezTo>
                      <a:pt x="96179" y="491593"/>
                      <a:pt x="102380" y="501203"/>
                      <a:pt x="113587" y="518611"/>
                    </a:cubicBezTo>
                    <a:cubicBezTo>
                      <a:pt x="127405" y="540045"/>
                      <a:pt x="146336" y="569421"/>
                      <a:pt x="146336" y="622479"/>
                    </a:cubicBezTo>
                    <a:cubicBezTo>
                      <a:pt x="146336" y="675537"/>
                      <a:pt x="127405" y="704912"/>
                      <a:pt x="113587" y="726382"/>
                    </a:cubicBezTo>
                    <a:cubicBezTo>
                      <a:pt x="102344" y="743790"/>
                      <a:pt x="96179" y="753401"/>
                      <a:pt x="96179" y="778171"/>
                    </a:cubicBezTo>
                    <a:cubicBezTo>
                      <a:pt x="96179" y="802941"/>
                      <a:pt x="102380" y="812515"/>
                      <a:pt x="113587" y="829960"/>
                    </a:cubicBezTo>
                    <a:cubicBezTo>
                      <a:pt x="127405"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sp>
          <p:nvSpPr>
            <p:cNvPr id="63" name="Google Shape;63;p4"/>
            <p:cNvSpPr/>
            <p:nvPr/>
          </p:nvSpPr>
          <p:spPr>
            <a:xfrm flipH="1">
              <a:off x="114947" y="4848088"/>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4" name="Google Shape;64;p4"/>
          <p:cNvSpPr txBox="1">
            <a:spLocks noGrp="1"/>
          </p:cNvSpPr>
          <p:nvPr>
            <p:ph type="body" idx="1"/>
          </p:nvPr>
        </p:nvSpPr>
        <p:spPr>
          <a:xfrm>
            <a:off x="711900" y="1416500"/>
            <a:ext cx="3108000" cy="24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Roboto"/>
              <a:buChar char="■"/>
              <a:defRPr/>
            </a:lvl1pPr>
            <a:lvl2pPr marL="914400" lvl="1" indent="-317500" rtl="0">
              <a:lnSpc>
                <a:spcPct val="100000"/>
              </a:lnSpc>
              <a:spcBef>
                <a:spcPts val="0"/>
              </a:spcBef>
              <a:spcAft>
                <a:spcPts val="0"/>
              </a:spcAft>
              <a:buSzPts val="1400"/>
              <a:buFont typeface="Roboto"/>
              <a:buChar char="○"/>
              <a:defRPr/>
            </a:lvl2pPr>
            <a:lvl3pPr marL="1371600" lvl="2" indent="-317500" rtl="0">
              <a:lnSpc>
                <a:spcPct val="100000"/>
              </a:lnSpc>
              <a:spcBef>
                <a:spcPts val="0"/>
              </a:spcBef>
              <a:spcAft>
                <a:spcPts val="0"/>
              </a:spcAft>
              <a:buSzPts val="1400"/>
              <a:buFont typeface="Roboto"/>
              <a:buChar char="■"/>
              <a:defRPr/>
            </a:lvl3pPr>
            <a:lvl4pPr marL="1828800" lvl="3" indent="-317500" rtl="0">
              <a:lnSpc>
                <a:spcPct val="100000"/>
              </a:lnSpc>
              <a:spcBef>
                <a:spcPts val="0"/>
              </a:spcBef>
              <a:spcAft>
                <a:spcPts val="0"/>
              </a:spcAft>
              <a:buSzPts val="1400"/>
              <a:buFont typeface="Roboto"/>
              <a:buChar char="●"/>
              <a:defRPr/>
            </a:lvl4pPr>
            <a:lvl5pPr marL="2286000" lvl="4" indent="-317500" rtl="0">
              <a:lnSpc>
                <a:spcPct val="100000"/>
              </a:lnSpc>
              <a:spcBef>
                <a:spcPts val="0"/>
              </a:spcBef>
              <a:spcAft>
                <a:spcPts val="0"/>
              </a:spcAft>
              <a:buSzPts val="1400"/>
              <a:buFont typeface="Roboto"/>
              <a:buChar char="○"/>
              <a:defRPr/>
            </a:lvl5pPr>
            <a:lvl6pPr marL="2743200" lvl="5" indent="-317500" rtl="0">
              <a:lnSpc>
                <a:spcPct val="100000"/>
              </a:lnSpc>
              <a:spcBef>
                <a:spcPts val="0"/>
              </a:spcBef>
              <a:spcAft>
                <a:spcPts val="0"/>
              </a:spcAft>
              <a:buSzPts val="1400"/>
              <a:buFont typeface="Roboto"/>
              <a:buChar char="■"/>
              <a:defRPr/>
            </a:lvl6pPr>
            <a:lvl7pPr marL="3200400" lvl="6" indent="-317500" rtl="0">
              <a:lnSpc>
                <a:spcPct val="100000"/>
              </a:lnSpc>
              <a:spcBef>
                <a:spcPts val="0"/>
              </a:spcBef>
              <a:spcAft>
                <a:spcPts val="0"/>
              </a:spcAft>
              <a:buSzPts val="1400"/>
              <a:buFont typeface="Roboto"/>
              <a:buChar char="●"/>
              <a:defRPr/>
            </a:lvl7pPr>
            <a:lvl8pPr marL="3657600" lvl="7" indent="-317500" rtl="0">
              <a:lnSpc>
                <a:spcPct val="100000"/>
              </a:lnSpc>
              <a:spcBef>
                <a:spcPts val="0"/>
              </a:spcBef>
              <a:spcAft>
                <a:spcPts val="0"/>
              </a:spcAft>
              <a:buSzPts val="1400"/>
              <a:buFont typeface="Roboto"/>
              <a:buChar char="○"/>
              <a:defRPr/>
            </a:lvl8pPr>
            <a:lvl9pPr marL="4114800" lvl="8" indent="-317500" rtl="0">
              <a:lnSpc>
                <a:spcPct val="100000"/>
              </a:lnSpc>
              <a:spcBef>
                <a:spcPts val="0"/>
              </a:spcBef>
              <a:spcAft>
                <a:spcPts val="0"/>
              </a:spcAft>
              <a:buSzPts val="1400"/>
              <a:buFont typeface="Roboto"/>
              <a:buChar char="■"/>
              <a:defRPr/>
            </a:lvl9pPr>
          </a:lstStyle>
          <a:p>
            <a:endParaRPr/>
          </a:p>
        </p:txBody>
      </p:sp>
      <p:sp>
        <p:nvSpPr>
          <p:cNvPr id="65" name="Google Shape;65;p4"/>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6"/>
        <p:cNvGrpSpPr/>
        <p:nvPr/>
      </p:nvGrpSpPr>
      <p:grpSpPr>
        <a:xfrm>
          <a:off x="0" y="0"/>
          <a:ext cx="0" cy="0"/>
          <a:chOff x="0" y="0"/>
          <a:chExt cx="0" cy="0"/>
        </a:xfrm>
      </p:grpSpPr>
      <p:grpSp>
        <p:nvGrpSpPr>
          <p:cNvPr id="67" name="Google Shape;67;p5"/>
          <p:cNvGrpSpPr/>
          <p:nvPr/>
        </p:nvGrpSpPr>
        <p:grpSpPr>
          <a:xfrm>
            <a:off x="151423" y="118478"/>
            <a:ext cx="8864193" cy="4926629"/>
            <a:chOff x="151423" y="118478"/>
            <a:chExt cx="8864193" cy="4926629"/>
          </a:xfrm>
        </p:grpSpPr>
        <p:sp>
          <p:nvSpPr>
            <p:cNvPr id="68" name="Google Shape;68;p5"/>
            <p:cNvSpPr/>
            <p:nvPr/>
          </p:nvSpPr>
          <p:spPr>
            <a:xfrm flipH="1">
              <a:off x="8347852" y="4626725"/>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69;p5"/>
            <p:cNvSpPr/>
            <p:nvPr/>
          </p:nvSpPr>
          <p:spPr>
            <a:xfrm flipH="1">
              <a:off x="151423" y="328625"/>
              <a:ext cx="249238" cy="249238"/>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70;p5"/>
            <p:cNvSpPr/>
            <p:nvPr/>
          </p:nvSpPr>
          <p:spPr>
            <a:xfrm flipH="1">
              <a:off x="8766231" y="4377306"/>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71;p5"/>
            <p:cNvSpPr/>
            <p:nvPr/>
          </p:nvSpPr>
          <p:spPr>
            <a:xfrm flipH="1">
              <a:off x="318859" y="118478"/>
              <a:ext cx="154730" cy="154730"/>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72" name="Google Shape;72;p5"/>
          <p:cNvSpPr txBox="1">
            <a:spLocks noGrp="1"/>
          </p:cNvSpPr>
          <p:nvPr>
            <p:ph type="subTitle" idx="1"/>
          </p:nvPr>
        </p:nvSpPr>
        <p:spPr>
          <a:xfrm>
            <a:off x="4725033" y="2016775"/>
            <a:ext cx="3660900" cy="1706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2"/>
              </a:buClr>
              <a:buSzPts val="16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73" name="Google Shape;73;p5"/>
          <p:cNvSpPr txBox="1">
            <a:spLocks noGrp="1"/>
          </p:cNvSpPr>
          <p:nvPr>
            <p:ph type="subTitle" idx="2"/>
          </p:nvPr>
        </p:nvSpPr>
        <p:spPr>
          <a:xfrm>
            <a:off x="758067" y="2016775"/>
            <a:ext cx="3664800" cy="1706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74" name="Google Shape;74;p5"/>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6"/>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77" name="Google Shape;77;p6"/>
          <p:cNvGrpSpPr/>
          <p:nvPr/>
        </p:nvGrpSpPr>
        <p:grpSpPr>
          <a:xfrm>
            <a:off x="-156064" y="63997"/>
            <a:ext cx="9644769" cy="911067"/>
            <a:chOff x="-156064" y="63997"/>
            <a:chExt cx="9644769" cy="911067"/>
          </a:xfrm>
        </p:grpSpPr>
        <p:grpSp>
          <p:nvGrpSpPr>
            <p:cNvPr id="78" name="Google Shape;78;p6"/>
            <p:cNvGrpSpPr/>
            <p:nvPr/>
          </p:nvGrpSpPr>
          <p:grpSpPr>
            <a:xfrm rot="-5400000" flipH="1">
              <a:off x="-383831" y="291764"/>
              <a:ext cx="911067" cy="455533"/>
              <a:chOff x="6083802" y="754477"/>
              <a:chExt cx="1350730" cy="675364"/>
            </a:xfrm>
          </p:grpSpPr>
          <p:sp>
            <p:nvSpPr>
              <p:cNvPr id="79" name="Google Shape;79;p6"/>
              <p:cNvSpPr/>
              <p:nvPr/>
            </p:nvSpPr>
            <p:spPr>
              <a:xfrm>
                <a:off x="6083802" y="754477"/>
                <a:ext cx="1350730" cy="675364"/>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0;p6"/>
              <p:cNvSpPr/>
              <p:nvPr/>
            </p:nvSpPr>
            <p:spPr>
              <a:xfrm>
                <a:off x="6393993" y="754477"/>
                <a:ext cx="776975" cy="388487"/>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81" name="Google Shape;81;p6"/>
            <p:cNvGrpSpPr/>
            <p:nvPr/>
          </p:nvGrpSpPr>
          <p:grpSpPr>
            <a:xfrm>
              <a:off x="8212861" y="233271"/>
              <a:ext cx="1275844" cy="476741"/>
              <a:chOff x="1029776" y="-2882299"/>
              <a:chExt cx="700397" cy="261744"/>
            </a:xfrm>
          </p:grpSpPr>
          <p:sp>
            <p:nvSpPr>
              <p:cNvPr id="82" name="Google Shape;82;p6"/>
              <p:cNvSpPr/>
              <p:nvPr/>
            </p:nvSpPr>
            <p:spPr>
              <a:xfrm>
                <a:off x="1029776" y="-2882299"/>
                <a:ext cx="700397" cy="109751"/>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3;p6"/>
              <p:cNvSpPr/>
              <p:nvPr/>
            </p:nvSpPr>
            <p:spPr>
              <a:xfrm>
                <a:off x="1029776" y="-2730306"/>
                <a:ext cx="700397" cy="109751"/>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grpSp>
        <p:nvGrpSpPr>
          <p:cNvPr id="85" name="Google Shape;85;p7"/>
          <p:cNvGrpSpPr/>
          <p:nvPr/>
        </p:nvGrpSpPr>
        <p:grpSpPr>
          <a:xfrm>
            <a:off x="112447" y="62825"/>
            <a:ext cx="8915661" cy="4953072"/>
            <a:chOff x="112447" y="62825"/>
            <a:chExt cx="8915661" cy="4953072"/>
          </a:xfrm>
        </p:grpSpPr>
        <p:sp>
          <p:nvSpPr>
            <p:cNvPr id="86" name="Google Shape;86;p7"/>
            <p:cNvSpPr/>
            <p:nvPr/>
          </p:nvSpPr>
          <p:spPr>
            <a:xfrm flipH="1">
              <a:off x="8530079" y="4729972"/>
              <a:ext cx="286544" cy="285925"/>
            </a:xfrm>
            <a:custGeom>
              <a:avLst/>
              <a:gdLst/>
              <a:ahLst/>
              <a:cxnLst/>
              <a:rect l="l" t="t" r="r" b="b"/>
              <a:pathLst>
                <a:path w="123777" h="123777" extrusionOk="0">
                  <a:moveTo>
                    <a:pt x="0" y="70720"/>
                  </a:moveTo>
                  <a:lnTo>
                    <a:pt x="40582" y="70720"/>
                  </a:lnTo>
                  <a:lnTo>
                    <a:pt x="11859" y="99407"/>
                  </a:lnTo>
                  <a:lnTo>
                    <a:pt x="24371" y="111883"/>
                  </a:lnTo>
                  <a:lnTo>
                    <a:pt x="53058" y="83196"/>
                  </a:lnTo>
                  <a:lnTo>
                    <a:pt x="53058" y="123778"/>
                  </a:lnTo>
                  <a:lnTo>
                    <a:pt x="70720" y="123778"/>
                  </a:lnTo>
                  <a:lnTo>
                    <a:pt x="70720" y="83196"/>
                  </a:lnTo>
                  <a:lnTo>
                    <a:pt x="99407" y="111883"/>
                  </a:lnTo>
                  <a:lnTo>
                    <a:pt x="111918" y="99407"/>
                  </a:lnTo>
                  <a:lnTo>
                    <a:pt x="83196" y="70720"/>
                  </a:lnTo>
                  <a:lnTo>
                    <a:pt x="123778" y="70720"/>
                  </a:lnTo>
                  <a:lnTo>
                    <a:pt x="123778" y="53058"/>
                  </a:lnTo>
                  <a:lnTo>
                    <a:pt x="83196" y="53058"/>
                  </a:lnTo>
                  <a:lnTo>
                    <a:pt x="111918" y="24371"/>
                  </a:lnTo>
                  <a:lnTo>
                    <a:pt x="99407" y="11859"/>
                  </a:lnTo>
                  <a:lnTo>
                    <a:pt x="70720" y="40582"/>
                  </a:lnTo>
                  <a:lnTo>
                    <a:pt x="70720" y="0"/>
                  </a:lnTo>
                  <a:lnTo>
                    <a:pt x="53058" y="0"/>
                  </a:lnTo>
                  <a:lnTo>
                    <a:pt x="53058" y="40582"/>
                  </a:lnTo>
                  <a:lnTo>
                    <a:pt x="24371" y="11859"/>
                  </a:lnTo>
                  <a:lnTo>
                    <a:pt x="11859" y="24371"/>
                  </a:lnTo>
                  <a:lnTo>
                    <a:pt x="40582" y="53058"/>
                  </a:lnTo>
                  <a:lnTo>
                    <a:pt x="0" y="53058"/>
                  </a:lnTo>
                  <a:lnTo>
                    <a:pt x="0" y="707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nvGrpSpPr>
            <p:cNvPr id="87" name="Google Shape;87;p7"/>
            <p:cNvGrpSpPr/>
            <p:nvPr/>
          </p:nvGrpSpPr>
          <p:grpSpPr>
            <a:xfrm rot="10800000" flipH="1">
              <a:off x="8704742" y="3728878"/>
              <a:ext cx="323366" cy="865201"/>
              <a:chOff x="14340994" y="-70695"/>
              <a:chExt cx="261771" cy="700397"/>
            </a:xfrm>
          </p:grpSpPr>
          <p:sp>
            <p:nvSpPr>
              <p:cNvPr id="88" name="Google Shape;88;p7"/>
              <p:cNvSpPr/>
              <p:nvPr/>
            </p:nvSpPr>
            <p:spPr>
              <a:xfrm>
                <a:off x="14340994" y="-7069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1"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1"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1" y="34344"/>
                      <a:pt x="50157" y="24734"/>
                      <a:pt x="50157" y="0"/>
                    </a:cubicBezTo>
                    <a:lnTo>
                      <a:pt x="146336" y="0"/>
                    </a:lnTo>
                    <a:cubicBezTo>
                      <a:pt x="146336" y="53058"/>
                      <a:pt x="127404" y="82434"/>
                      <a:pt x="113587" y="103867"/>
                    </a:cubicBezTo>
                    <a:cubicBezTo>
                      <a:pt x="102344" y="121275"/>
                      <a:pt x="96179" y="130886"/>
                      <a:pt x="96179" y="155620"/>
                    </a:cubicBezTo>
                    <a:cubicBezTo>
                      <a:pt x="96179" y="180353"/>
                      <a:pt x="102380" y="189964"/>
                      <a:pt x="113587" y="207372"/>
                    </a:cubicBezTo>
                    <a:cubicBezTo>
                      <a:pt x="127404" y="228806"/>
                      <a:pt x="146336" y="258181"/>
                      <a:pt x="146336" y="311239"/>
                    </a:cubicBezTo>
                    <a:cubicBezTo>
                      <a:pt x="146336" y="364297"/>
                      <a:pt x="127404" y="393673"/>
                      <a:pt x="113587" y="415107"/>
                    </a:cubicBezTo>
                    <a:cubicBezTo>
                      <a:pt x="102344" y="432515"/>
                      <a:pt x="96179" y="442125"/>
                      <a:pt x="96179" y="466859"/>
                    </a:cubicBezTo>
                    <a:cubicBezTo>
                      <a:pt x="96179" y="491593"/>
                      <a:pt x="102380" y="501203"/>
                      <a:pt x="113587" y="518611"/>
                    </a:cubicBezTo>
                    <a:cubicBezTo>
                      <a:pt x="127404" y="540045"/>
                      <a:pt x="146336" y="569421"/>
                      <a:pt x="146336" y="622479"/>
                    </a:cubicBezTo>
                    <a:cubicBezTo>
                      <a:pt x="146336" y="675537"/>
                      <a:pt x="127404" y="704912"/>
                      <a:pt x="113587" y="726382"/>
                    </a:cubicBezTo>
                    <a:cubicBezTo>
                      <a:pt x="102344" y="743790"/>
                      <a:pt x="96179" y="753401"/>
                      <a:pt x="96179" y="778171"/>
                    </a:cubicBezTo>
                    <a:cubicBezTo>
                      <a:pt x="96179" y="802941"/>
                      <a:pt x="102380" y="812515"/>
                      <a:pt x="113587" y="829960"/>
                    </a:cubicBezTo>
                    <a:cubicBezTo>
                      <a:pt x="127404"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sp>
            <p:nvSpPr>
              <p:cNvPr id="89" name="Google Shape;89;p7"/>
              <p:cNvSpPr/>
              <p:nvPr/>
            </p:nvSpPr>
            <p:spPr>
              <a:xfrm>
                <a:off x="14493014" y="-7069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2"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2"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2" y="34344"/>
                      <a:pt x="50157" y="24734"/>
                      <a:pt x="50157" y="0"/>
                    </a:cubicBezTo>
                    <a:lnTo>
                      <a:pt x="146336" y="0"/>
                    </a:lnTo>
                    <a:cubicBezTo>
                      <a:pt x="146336" y="53058"/>
                      <a:pt x="127405" y="82434"/>
                      <a:pt x="113587" y="103867"/>
                    </a:cubicBezTo>
                    <a:cubicBezTo>
                      <a:pt x="102344" y="121275"/>
                      <a:pt x="96179" y="130886"/>
                      <a:pt x="96179" y="155620"/>
                    </a:cubicBezTo>
                    <a:cubicBezTo>
                      <a:pt x="96179" y="180353"/>
                      <a:pt x="102380" y="189964"/>
                      <a:pt x="113587" y="207372"/>
                    </a:cubicBezTo>
                    <a:cubicBezTo>
                      <a:pt x="127405" y="228806"/>
                      <a:pt x="146336" y="258181"/>
                      <a:pt x="146336" y="311239"/>
                    </a:cubicBezTo>
                    <a:cubicBezTo>
                      <a:pt x="146336" y="364297"/>
                      <a:pt x="127405" y="393673"/>
                      <a:pt x="113587" y="415107"/>
                    </a:cubicBezTo>
                    <a:cubicBezTo>
                      <a:pt x="102344" y="432515"/>
                      <a:pt x="96179" y="442125"/>
                      <a:pt x="96179" y="466859"/>
                    </a:cubicBezTo>
                    <a:cubicBezTo>
                      <a:pt x="96179" y="491593"/>
                      <a:pt x="102380" y="501203"/>
                      <a:pt x="113587" y="518611"/>
                    </a:cubicBezTo>
                    <a:cubicBezTo>
                      <a:pt x="127405" y="540045"/>
                      <a:pt x="146336" y="569421"/>
                      <a:pt x="146336" y="622479"/>
                    </a:cubicBezTo>
                    <a:cubicBezTo>
                      <a:pt x="146336" y="675537"/>
                      <a:pt x="127405" y="704912"/>
                      <a:pt x="113587" y="726382"/>
                    </a:cubicBezTo>
                    <a:cubicBezTo>
                      <a:pt x="102344" y="743790"/>
                      <a:pt x="96179" y="753401"/>
                      <a:pt x="96179" y="778171"/>
                    </a:cubicBezTo>
                    <a:cubicBezTo>
                      <a:pt x="96179" y="802941"/>
                      <a:pt x="102380" y="812515"/>
                      <a:pt x="113587" y="829960"/>
                    </a:cubicBezTo>
                    <a:cubicBezTo>
                      <a:pt x="127405"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sp>
          <p:nvSpPr>
            <p:cNvPr id="90" name="Google Shape;90;p7"/>
            <p:cNvSpPr/>
            <p:nvPr/>
          </p:nvSpPr>
          <p:spPr>
            <a:xfrm>
              <a:off x="194238" y="62825"/>
              <a:ext cx="384946" cy="384946"/>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sp>
          <p:nvSpPr>
            <p:cNvPr id="91" name="Google Shape;91;p7"/>
            <p:cNvSpPr/>
            <p:nvPr/>
          </p:nvSpPr>
          <p:spPr>
            <a:xfrm flipH="1">
              <a:off x="112447" y="523113"/>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92" name="Google Shape;92;p7"/>
          <p:cNvSpPr txBox="1">
            <a:spLocks noGrp="1"/>
          </p:cNvSpPr>
          <p:nvPr>
            <p:ph type="subTitle" idx="1"/>
          </p:nvPr>
        </p:nvSpPr>
        <p:spPr>
          <a:xfrm>
            <a:off x="905125" y="1878425"/>
            <a:ext cx="4104900" cy="179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600"/>
              <a:buFont typeface="Nunito Light"/>
              <a:buChar char="●"/>
              <a:defRPr>
                <a:solidFill>
                  <a:schemeClr val="dk2"/>
                </a:solidFill>
              </a:defRPr>
            </a:lvl1pPr>
            <a:lvl2pPr lvl="1" algn="ctr" rtl="0">
              <a:lnSpc>
                <a:spcPct val="100000"/>
              </a:lnSpc>
              <a:spcBef>
                <a:spcPts val="0"/>
              </a:spcBef>
              <a:spcAft>
                <a:spcPts val="0"/>
              </a:spcAft>
              <a:buSzPts val="1600"/>
              <a:buFont typeface="Nunito Light"/>
              <a:buChar char="○"/>
              <a:defRPr/>
            </a:lvl2pPr>
            <a:lvl3pPr lvl="2" algn="ctr" rtl="0">
              <a:lnSpc>
                <a:spcPct val="100000"/>
              </a:lnSpc>
              <a:spcBef>
                <a:spcPts val="1600"/>
              </a:spcBef>
              <a:spcAft>
                <a:spcPts val="0"/>
              </a:spcAft>
              <a:buSzPts val="1500"/>
              <a:buFont typeface="Nunito Light"/>
              <a:buChar char="■"/>
              <a:defRPr/>
            </a:lvl3pPr>
            <a:lvl4pPr lvl="3" algn="ctr" rtl="0">
              <a:lnSpc>
                <a:spcPct val="100000"/>
              </a:lnSpc>
              <a:spcBef>
                <a:spcPts val="1600"/>
              </a:spcBef>
              <a:spcAft>
                <a:spcPts val="0"/>
              </a:spcAft>
              <a:buSzPts val="1500"/>
              <a:buFont typeface="Nunito Light"/>
              <a:buChar char="●"/>
              <a:defRPr/>
            </a:lvl4pPr>
            <a:lvl5pPr lvl="4" algn="ctr" rtl="0">
              <a:lnSpc>
                <a:spcPct val="100000"/>
              </a:lnSpc>
              <a:spcBef>
                <a:spcPts val="1600"/>
              </a:spcBef>
              <a:spcAft>
                <a:spcPts val="0"/>
              </a:spcAft>
              <a:buSzPts val="1400"/>
              <a:buFont typeface="Nunito Light"/>
              <a:buChar char="○"/>
              <a:defRPr/>
            </a:lvl5pPr>
            <a:lvl6pPr lvl="5" algn="ctr" rtl="0">
              <a:lnSpc>
                <a:spcPct val="100000"/>
              </a:lnSpc>
              <a:spcBef>
                <a:spcPts val="1600"/>
              </a:spcBef>
              <a:spcAft>
                <a:spcPts val="0"/>
              </a:spcAft>
              <a:buSzPts val="1400"/>
              <a:buFont typeface="Nunito Light"/>
              <a:buChar char="■"/>
              <a:defRPr/>
            </a:lvl6pPr>
            <a:lvl7pPr lvl="6" algn="ctr" rtl="0">
              <a:lnSpc>
                <a:spcPct val="100000"/>
              </a:lnSpc>
              <a:spcBef>
                <a:spcPts val="1600"/>
              </a:spcBef>
              <a:spcAft>
                <a:spcPts val="0"/>
              </a:spcAft>
              <a:buSzPts val="1300"/>
              <a:buFont typeface="Nunito Light"/>
              <a:buChar char="●"/>
              <a:defRPr/>
            </a:lvl7pPr>
            <a:lvl8pPr lvl="7" algn="ctr" rtl="0">
              <a:lnSpc>
                <a:spcPct val="100000"/>
              </a:lnSpc>
              <a:spcBef>
                <a:spcPts val="1600"/>
              </a:spcBef>
              <a:spcAft>
                <a:spcPts val="0"/>
              </a:spcAft>
              <a:buSzPts val="1300"/>
              <a:buFont typeface="Nunito Light"/>
              <a:buChar char="○"/>
              <a:defRPr/>
            </a:lvl8pPr>
            <a:lvl9pPr lvl="8" algn="ctr" rtl="0">
              <a:lnSpc>
                <a:spcPct val="100000"/>
              </a:lnSpc>
              <a:spcBef>
                <a:spcPts val="1600"/>
              </a:spcBef>
              <a:spcAft>
                <a:spcPts val="1600"/>
              </a:spcAft>
              <a:buSzPts val="1400"/>
              <a:buFont typeface="Nunito Light"/>
              <a:buChar char="■"/>
              <a:defRPr/>
            </a:lvl9pPr>
          </a:lstStyle>
          <a:p>
            <a:endParaRPr/>
          </a:p>
        </p:txBody>
      </p:sp>
      <p:sp>
        <p:nvSpPr>
          <p:cNvPr id="93" name="Google Shape;93;p7"/>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000"/>
              <a:buNone/>
              <a:defRPr sz="5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6" name="Google Shape;96;p8"/>
          <p:cNvGrpSpPr/>
          <p:nvPr/>
        </p:nvGrpSpPr>
        <p:grpSpPr>
          <a:xfrm>
            <a:off x="-2758140" y="-1557508"/>
            <a:ext cx="14660280" cy="7961083"/>
            <a:chOff x="-2758140" y="-1557508"/>
            <a:chExt cx="14660280" cy="7961083"/>
          </a:xfrm>
        </p:grpSpPr>
        <p:grpSp>
          <p:nvGrpSpPr>
            <p:cNvPr id="97" name="Google Shape;97;p8"/>
            <p:cNvGrpSpPr/>
            <p:nvPr/>
          </p:nvGrpSpPr>
          <p:grpSpPr>
            <a:xfrm>
              <a:off x="-2758140" y="-1557508"/>
              <a:ext cx="14660280" cy="2441322"/>
              <a:chOff x="-3148866" y="-1557508"/>
              <a:chExt cx="14660280" cy="2441322"/>
            </a:xfrm>
          </p:grpSpPr>
          <p:sp>
            <p:nvSpPr>
              <p:cNvPr id="98" name="Google Shape;98;p8"/>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sp>
            <p:nvSpPr>
              <p:cNvPr id="99" name="Google Shape;99;p8"/>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grpSp>
        <p:grpSp>
          <p:nvGrpSpPr>
            <p:cNvPr id="100" name="Google Shape;100;p8"/>
            <p:cNvGrpSpPr/>
            <p:nvPr/>
          </p:nvGrpSpPr>
          <p:grpSpPr>
            <a:xfrm>
              <a:off x="96643" y="-185591"/>
              <a:ext cx="9511162" cy="6589166"/>
              <a:chOff x="96643" y="-185591"/>
              <a:chExt cx="9511162" cy="6589166"/>
            </a:xfrm>
          </p:grpSpPr>
          <p:sp>
            <p:nvSpPr>
              <p:cNvPr id="101" name="Google Shape;101;p8"/>
              <p:cNvSpPr/>
              <p:nvPr/>
            </p:nvSpPr>
            <p:spPr>
              <a:xfrm flipH="1">
                <a:off x="988224" y="372624"/>
                <a:ext cx="251315" cy="251315"/>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2" name="Google Shape;102;p8"/>
              <p:cNvGrpSpPr/>
              <p:nvPr/>
            </p:nvGrpSpPr>
            <p:grpSpPr>
              <a:xfrm>
                <a:off x="7409911" y="-185591"/>
                <a:ext cx="1275844" cy="476741"/>
                <a:chOff x="1029776" y="-2882299"/>
                <a:chExt cx="700397" cy="261744"/>
              </a:xfrm>
            </p:grpSpPr>
            <p:sp>
              <p:nvSpPr>
                <p:cNvPr id="103" name="Google Shape;103;p8"/>
                <p:cNvSpPr/>
                <p:nvPr/>
              </p:nvSpPr>
              <p:spPr>
                <a:xfrm>
                  <a:off x="1029776" y="-2882299"/>
                  <a:ext cx="700397" cy="109751"/>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04;p8"/>
                <p:cNvSpPr/>
                <p:nvPr/>
              </p:nvSpPr>
              <p:spPr>
                <a:xfrm>
                  <a:off x="1029776" y="-2730306"/>
                  <a:ext cx="700397" cy="109751"/>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05" name="Google Shape;105;p8"/>
              <p:cNvSpPr/>
              <p:nvPr/>
            </p:nvSpPr>
            <p:spPr>
              <a:xfrm flipH="1">
                <a:off x="96643" y="4104588"/>
                <a:ext cx="476681" cy="476681"/>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6" name="Google Shape;106;p8"/>
              <p:cNvGrpSpPr/>
              <p:nvPr/>
            </p:nvGrpSpPr>
            <p:grpSpPr>
              <a:xfrm rot="-5400000" flipH="1">
                <a:off x="7832003" y="4627772"/>
                <a:ext cx="2367791" cy="1183814"/>
                <a:chOff x="6896277" y="-5142175"/>
                <a:chExt cx="803104" cy="401551"/>
              </a:xfrm>
            </p:grpSpPr>
            <p:sp>
              <p:nvSpPr>
                <p:cNvPr id="107" name="Google Shape;107;p8"/>
                <p:cNvSpPr/>
                <p:nvPr/>
              </p:nvSpPr>
              <p:spPr>
                <a:xfrm>
                  <a:off x="6896277" y="-5142175"/>
                  <a:ext cx="803104" cy="4015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08;p8"/>
                <p:cNvSpPr/>
                <p:nvPr/>
              </p:nvSpPr>
              <p:spPr>
                <a:xfrm>
                  <a:off x="7118908" y="-4919517"/>
                  <a:ext cx="357788" cy="178893"/>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09" name="Google Shape;109;p8"/>
              <p:cNvSpPr/>
              <p:nvPr/>
            </p:nvSpPr>
            <p:spPr>
              <a:xfrm>
                <a:off x="461777" y="4695133"/>
                <a:ext cx="286459" cy="286459"/>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sp>
        <p:nvSpPr>
          <p:cNvPr id="111" name="Google Shape;111;p9"/>
          <p:cNvSpPr txBox="1">
            <a:spLocks noGrp="1"/>
          </p:cNvSpPr>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2" name="Google Shape;11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6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13" name="Google Shape;113;p9"/>
          <p:cNvGrpSpPr/>
          <p:nvPr/>
        </p:nvGrpSpPr>
        <p:grpSpPr>
          <a:xfrm>
            <a:off x="96569" y="-786514"/>
            <a:ext cx="8785186" cy="5831337"/>
            <a:chOff x="96569" y="-786514"/>
            <a:chExt cx="8785186" cy="5831337"/>
          </a:xfrm>
        </p:grpSpPr>
        <p:grpSp>
          <p:nvGrpSpPr>
            <p:cNvPr id="114" name="Google Shape;114;p9"/>
            <p:cNvGrpSpPr/>
            <p:nvPr/>
          </p:nvGrpSpPr>
          <p:grpSpPr>
            <a:xfrm rot="5400000" flipH="1">
              <a:off x="1324312" y="-380059"/>
              <a:ext cx="1298070" cy="485159"/>
              <a:chOff x="540500" y="421329"/>
              <a:chExt cx="1298070" cy="485159"/>
            </a:xfrm>
          </p:grpSpPr>
          <p:sp>
            <p:nvSpPr>
              <p:cNvPr id="115" name="Google Shape;115;p9"/>
              <p:cNvSpPr/>
              <p:nvPr/>
            </p:nvSpPr>
            <p:spPr>
              <a:xfrm>
                <a:off x="540500" y="421329"/>
                <a:ext cx="1298070" cy="203406"/>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16;p9"/>
              <p:cNvSpPr/>
              <p:nvPr/>
            </p:nvSpPr>
            <p:spPr>
              <a:xfrm>
                <a:off x="540500" y="703082"/>
                <a:ext cx="1298070" cy="203406"/>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17" name="Google Shape;117;p9"/>
            <p:cNvSpPr/>
            <p:nvPr/>
          </p:nvSpPr>
          <p:spPr>
            <a:xfrm flipH="1">
              <a:off x="8463373" y="3719475"/>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8" name="Google Shape;118;p9"/>
            <p:cNvGrpSpPr/>
            <p:nvPr/>
          </p:nvGrpSpPr>
          <p:grpSpPr>
            <a:xfrm flipH="1">
              <a:off x="7750729" y="4369409"/>
              <a:ext cx="1085831" cy="675413"/>
              <a:chOff x="4274895" y="3528397"/>
              <a:chExt cx="740272" cy="460467"/>
            </a:xfrm>
          </p:grpSpPr>
          <p:sp>
            <p:nvSpPr>
              <p:cNvPr id="119" name="Google Shape;119;p9"/>
              <p:cNvSpPr/>
              <p:nvPr/>
            </p:nvSpPr>
            <p:spPr>
              <a:xfrm>
                <a:off x="4274895"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9"/>
              <p:cNvSpPr/>
              <p:nvPr/>
            </p:nvSpPr>
            <p:spPr>
              <a:xfrm>
                <a:off x="4410106"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 name="Google Shape;121;p9"/>
              <p:cNvSpPr/>
              <p:nvPr/>
            </p:nvSpPr>
            <p:spPr>
              <a:xfrm>
                <a:off x="454529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9"/>
              <p:cNvSpPr/>
              <p:nvPr/>
            </p:nvSpPr>
            <p:spPr>
              <a:xfrm>
                <a:off x="468050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 name="Google Shape;123;p9"/>
              <p:cNvSpPr/>
              <p:nvPr/>
            </p:nvSpPr>
            <p:spPr>
              <a:xfrm>
                <a:off x="4815711"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 name="Google Shape;124;p9"/>
              <p:cNvSpPr/>
              <p:nvPr/>
            </p:nvSpPr>
            <p:spPr>
              <a:xfrm>
                <a:off x="4950513"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25" name="Google Shape;125;p9"/>
            <p:cNvGrpSpPr/>
            <p:nvPr/>
          </p:nvGrpSpPr>
          <p:grpSpPr>
            <a:xfrm flipH="1">
              <a:off x="6730545" y="-201421"/>
              <a:ext cx="1425966" cy="712982"/>
              <a:chOff x="6083802" y="754477"/>
              <a:chExt cx="1350730" cy="675364"/>
            </a:xfrm>
          </p:grpSpPr>
          <p:sp>
            <p:nvSpPr>
              <p:cNvPr id="126" name="Google Shape;126;p9"/>
              <p:cNvSpPr/>
              <p:nvPr/>
            </p:nvSpPr>
            <p:spPr>
              <a:xfrm>
                <a:off x="6083802" y="754477"/>
                <a:ext cx="1350730" cy="675364"/>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 name="Google Shape;127;p9"/>
              <p:cNvSpPr/>
              <p:nvPr/>
            </p:nvSpPr>
            <p:spPr>
              <a:xfrm>
                <a:off x="6393993" y="754477"/>
                <a:ext cx="776975" cy="388487"/>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28" name="Google Shape;128;p9"/>
            <p:cNvSpPr/>
            <p:nvPr/>
          </p:nvSpPr>
          <p:spPr>
            <a:xfrm flipH="1">
              <a:off x="560201" y="511556"/>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 name="Google Shape;129;p9"/>
            <p:cNvSpPr/>
            <p:nvPr/>
          </p:nvSpPr>
          <p:spPr>
            <a:xfrm flipH="1">
              <a:off x="96569" y="760963"/>
              <a:ext cx="713012" cy="713012"/>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0"/>
        <p:cNvGrpSpPr/>
        <p:nvPr/>
      </p:nvGrpSpPr>
      <p:grpSpPr>
        <a:xfrm>
          <a:off x="0" y="0"/>
          <a:ext cx="0" cy="0"/>
          <a:chOff x="0" y="0"/>
          <a:chExt cx="0" cy="0"/>
        </a:xfrm>
      </p:grpSpPr>
      <p:sp>
        <p:nvSpPr>
          <p:cNvPr id="131" name="Google Shape;131;p10"/>
          <p:cNvSpPr>
            <a:spLocks noGrp="1"/>
          </p:cNvSpPr>
          <p:nvPr>
            <p:ph type="pic" idx="2"/>
          </p:nvPr>
        </p:nvSpPr>
        <p:spPr>
          <a:xfrm>
            <a:off x="-11250" y="0"/>
            <a:ext cx="9144000" cy="5143500"/>
          </a:xfrm>
          <a:prstGeom prst="rect">
            <a:avLst/>
          </a:prstGeom>
          <a:noFill/>
          <a:ln>
            <a:noFill/>
          </a:ln>
        </p:spPr>
      </p:sp>
      <p:sp>
        <p:nvSpPr>
          <p:cNvPr id="132" name="Google Shape;132;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Montserrat"/>
              <a:buNone/>
              <a:defRPr sz="3000">
                <a:latin typeface="Montserrat"/>
                <a:ea typeface="Montserrat"/>
                <a:cs typeface="Montserrat"/>
                <a:sym typeface="Montserrat"/>
              </a:defRPr>
            </a:lvl2pPr>
            <a:lvl3pPr lvl="2" algn="ctr" rtl="0">
              <a:spcBef>
                <a:spcPts val="0"/>
              </a:spcBef>
              <a:spcAft>
                <a:spcPts val="0"/>
              </a:spcAft>
              <a:buSzPts val="3000"/>
              <a:buFont typeface="Montserrat"/>
              <a:buNone/>
              <a:defRPr sz="3000">
                <a:latin typeface="Montserrat"/>
                <a:ea typeface="Montserrat"/>
                <a:cs typeface="Montserrat"/>
                <a:sym typeface="Montserrat"/>
              </a:defRPr>
            </a:lvl3pPr>
            <a:lvl4pPr lvl="3" algn="ctr" rtl="0">
              <a:spcBef>
                <a:spcPts val="0"/>
              </a:spcBef>
              <a:spcAft>
                <a:spcPts val="0"/>
              </a:spcAft>
              <a:buSzPts val="3000"/>
              <a:buFont typeface="Montserrat"/>
              <a:buNone/>
              <a:defRPr sz="3000">
                <a:latin typeface="Montserrat"/>
                <a:ea typeface="Montserrat"/>
                <a:cs typeface="Montserrat"/>
                <a:sym typeface="Montserrat"/>
              </a:defRPr>
            </a:lvl4pPr>
            <a:lvl5pPr lvl="4" algn="ctr" rtl="0">
              <a:spcBef>
                <a:spcPts val="0"/>
              </a:spcBef>
              <a:spcAft>
                <a:spcPts val="0"/>
              </a:spcAft>
              <a:buSzPts val="3000"/>
              <a:buFont typeface="Montserrat"/>
              <a:buNone/>
              <a:defRPr sz="3000">
                <a:latin typeface="Montserrat"/>
                <a:ea typeface="Montserrat"/>
                <a:cs typeface="Montserrat"/>
                <a:sym typeface="Montserrat"/>
              </a:defRPr>
            </a:lvl5pPr>
            <a:lvl6pPr lvl="5" algn="ctr" rtl="0">
              <a:spcBef>
                <a:spcPts val="0"/>
              </a:spcBef>
              <a:spcAft>
                <a:spcPts val="0"/>
              </a:spcAft>
              <a:buSzPts val="3000"/>
              <a:buFont typeface="Montserrat"/>
              <a:buNone/>
              <a:defRPr sz="3000">
                <a:latin typeface="Montserrat"/>
                <a:ea typeface="Montserrat"/>
                <a:cs typeface="Montserrat"/>
                <a:sym typeface="Montserrat"/>
              </a:defRPr>
            </a:lvl6pPr>
            <a:lvl7pPr lvl="6" algn="ctr" rtl="0">
              <a:spcBef>
                <a:spcPts val="0"/>
              </a:spcBef>
              <a:spcAft>
                <a:spcPts val="0"/>
              </a:spcAft>
              <a:buSzPts val="3000"/>
              <a:buFont typeface="Montserrat"/>
              <a:buNone/>
              <a:defRPr sz="3000">
                <a:latin typeface="Montserrat"/>
                <a:ea typeface="Montserrat"/>
                <a:cs typeface="Montserrat"/>
                <a:sym typeface="Montserrat"/>
              </a:defRPr>
            </a:lvl7pPr>
            <a:lvl8pPr lvl="7" algn="ctr" rtl="0">
              <a:spcBef>
                <a:spcPts val="0"/>
              </a:spcBef>
              <a:spcAft>
                <a:spcPts val="0"/>
              </a:spcAft>
              <a:buSzPts val="3000"/>
              <a:buFont typeface="Montserrat"/>
              <a:buNone/>
              <a:defRPr sz="3000">
                <a:latin typeface="Montserrat"/>
                <a:ea typeface="Montserrat"/>
                <a:cs typeface="Montserrat"/>
                <a:sym typeface="Montserrat"/>
              </a:defRPr>
            </a:lvl8pPr>
            <a:lvl9pPr lvl="8" algn="ctr" rtl="0">
              <a:spcBef>
                <a:spcPts val="0"/>
              </a:spcBef>
              <a:spcAft>
                <a:spcPts val="0"/>
              </a:spcAft>
              <a:buSzPts val="3000"/>
              <a:buFont typeface="Montserrat"/>
              <a:buNone/>
              <a:defRPr sz="3000">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1pPr>
            <a:lvl2pPr lvl="1"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2pPr>
            <a:lvl3pPr lvl="2"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3pPr>
            <a:lvl4pPr lvl="3"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4pPr>
            <a:lvl5pPr lvl="4"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5pPr>
            <a:lvl6pPr lvl="5"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6pPr>
            <a:lvl7pPr lvl="6"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7pPr>
            <a:lvl8pPr lvl="7"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8pPr>
            <a:lvl9pPr lvl="8"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1pPr>
            <a:lvl2pPr marL="914400" lvl="1"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2pPr>
            <a:lvl3pPr marL="1371600" lvl="2"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3pPr>
            <a:lvl4pPr marL="1828800" lvl="3"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4pPr>
            <a:lvl5pPr marL="2286000" lvl="4"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5pPr>
            <a:lvl6pPr marL="2743200" lvl="5"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6pPr>
            <a:lvl7pPr marL="3200400" lvl="6"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7pPr>
            <a:lvl8pPr marL="3657600" lvl="7"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8pPr>
            <a:lvl9pPr marL="4114800" lvl="8" indent="-317500">
              <a:lnSpc>
                <a:spcPct val="115000"/>
              </a:lnSpc>
              <a:spcBef>
                <a:spcPts val="1600"/>
              </a:spcBef>
              <a:spcAft>
                <a:spcPts val="1600"/>
              </a:spcAft>
              <a:buClr>
                <a:schemeClr val="dk2"/>
              </a:buClr>
              <a:buSzPts val="1400"/>
              <a:buFont typeface="Inter"/>
              <a:buChar char="■"/>
              <a:defRPr>
                <a:solidFill>
                  <a:schemeClr val="dk2"/>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2" r:id="rId13"/>
    <p:sldLayoutId id="2147483663"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1"/>
          <p:cNvSpPr txBox="1">
            <a:spLocks noGrp="1"/>
          </p:cNvSpPr>
          <p:nvPr>
            <p:ph type="ctrTitle"/>
          </p:nvPr>
        </p:nvSpPr>
        <p:spPr>
          <a:xfrm>
            <a:off x="817711" y="1438683"/>
            <a:ext cx="8670047" cy="195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KONVERSI UNIT</a:t>
            </a:r>
            <a:endParaRPr/>
          </a:p>
        </p:txBody>
      </p:sp>
      <p:sp>
        <p:nvSpPr>
          <p:cNvPr id="232" name="Google Shape;232;p21"/>
          <p:cNvSpPr/>
          <p:nvPr/>
        </p:nvSpPr>
        <p:spPr>
          <a:xfrm rot="10800000" flipH="1">
            <a:off x="1014717" y="2415633"/>
            <a:ext cx="50655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4" name="Google Shape;231;p21">
            <a:extLst>
              <a:ext uri="{FF2B5EF4-FFF2-40B4-BE49-F238E27FC236}">
                <a16:creationId xmlns:a16="http://schemas.microsoft.com/office/drawing/2014/main" id="{BC9358DA-ABB6-4787-8A4D-479499C12A75}"/>
              </a:ext>
            </a:extLst>
          </p:cNvPr>
          <p:cNvSpPr txBox="1">
            <a:spLocks/>
          </p:cNvSpPr>
          <p:nvPr/>
        </p:nvSpPr>
        <p:spPr>
          <a:xfrm>
            <a:off x="1170834" y="498334"/>
            <a:ext cx="3743137" cy="549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Patua One"/>
              <a:buNone/>
              <a:defRPr sz="6000" b="0" i="0" u="none" strike="noStrike" cap="none">
                <a:solidFill>
                  <a:schemeClr val="dk1"/>
                </a:solidFill>
                <a:latin typeface="Patua One"/>
                <a:ea typeface="Patua One"/>
                <a:cs typeface="Patua One"/>
                <a:sym typeface="Patua One"/>
              </a:defRPr>
            </a:lvl1pPr>
            <a:lvl2pPr marR="0" lvl="1" algn="ctr" rtl="0">
              <a:lnSpc>
                <a:spcPct val="115000"/>
              </a:lnSpc>
              <a:spcBef>
                <a:spcPts val="0"/>
              </a:spcBef>
              <a:spcAft>
                <a:spcPts val="0"/>
              </a:spcAft>
              <a:buClr>
                <a:srgbClr val="191919"/>
              </a:buClr>
              <a:buSzPts val="5200"/>
              <a:buFont typeface="Patua One"/>
              <a:buNone/>
              <a:defRPr sz="5200" b="0" i="0" u="none" strike="noStrike" cap="none">
                <a:solidFill>
                  <a:srgbClr val="191919"/>
                </a:solidFill>
                <a:latin typeface="Patua One"/>
                <a:ea typeface="Patua One"/>
                <a:cs typeface="Patua One"/>
                <a:sym typeface="Patua One"/>
              </a:defRPr>
            </a:lvl2pPr>
            <a:lvl3pPr marR="0" lvl="2" algn="ctr" rtl="0">
              <a:lnSpc>
                <a:spcPct val="115000"/>
              </a:lnSpc>
              <a:spcBef>
                <a:spcPts val="0"/>
              </a:spcBef>
              <a:spcAft>
                <a:spcPts val="0"/>
              </a:spcAft>
              <a:buClr>
                <a:srgbClr val="191919"/>
              </a:buClr>
              <a:buSzPts val="5200"/>
              <a:buFont typeface="Patua One"/>
              <a:buNone/>
              <a:defRPr sz="5200" b="0" i="0" u="none" strike="noStrike" cap="none">
                <a:solidFill>
                  <a:srgbClr val="191919"/>
                </a:solidFill>
                <a:latin typeface="Patua One"/>
                <a:ea typeface="Patua One"/>
                <a:cs typeface="Patua One"/>
                <a:sym typeface="Patua One"/>
              </a:defRPr>
            </a:lvl3pPr>
            <a:lvl4pPr marR="0" lvl="3" algn="ctr" rtl="0">
              <a:lnSpc>
                <a:spcPct val="115000"/>
              </a:lnSpc>
              <a:spcBef>
                <a:spcPts val="0"/>
              </a:spcBef>
              <a:spcAft>
                <a:spcPts val="0"/>
              </a:spcAft>
              <a:buClr>
                <a:srgbClr val="191919"/>
              </a:buClr>
              <a:buSzPts val="5200"/>
              <a:buFont typeface="Patua One"/>
              <a:buNone/>
              <a:defRPr sz="5200" b="0" i="0" u="none" strike="noStrike" cap="none">
                <a:solidFill>
                  <a:srgbClr val="191919"/>
                </a:solidFill>
                <a:latin typeface="Patua One"/>
                <a:ea typeface="Patua One"/>
                <a:cs typeface="Patua One"/>
                <a:sym typeface="Patua One"/>
              </a:defRPr>
            </a:lvl4pPr>
            <a:lvl5pPr marR="0" lvl="4" algn="ctr" rtl="0">
              <a:lnSpc>
                <a:spcPct val="115000"/>
              </a:lnSpc>
              <a:spcBef>
                <a:spcPts val="0"/>
              </a:spcBef>
              <a:spcAft>
                <a:spcPts val="0"/>
              </a:spcAft>
              <a:buClr>
                <a:srgbClr val="191919"/>
              </a:buClr>
              <a:buSzPts val="5200"/>
              <a:buFont typeface="Patua One"/>
              <a:buNone/>
              <a:defRPr sz="5200" b="0" i="0" u="none" strike="noStrike" cap="none">
                <a:solidFill>
                  <a:srgbClr val="191919"/>
                </a:solidFill>
                <a:latin typeface="Patua One"/>
                <a:ea typeface="Patua One"/>
                <a:cs typeface="Patua One"/>
                <a:sym typeface="Patua One"/>
              </a:defRPr>
            </a:lvl5pPr>
            <a:lvl6pPr marR="0" lvl="5" algn="ctr" rtl="0">
              <a:lnSpc>
                <a:spcPct val="115000"/>
              </a:lnSpc>
              <a:spcBef>
                <a:spcPts val="0"/>
              </a:spcBef>
              <a:spcAft>
                <a:spcPts val="0"/>
              </a:spcAft>
              <a:buClr>
                <a:srgbClr val="191919"/>
              </a:buClr>
              <a:buSzPts val="5200"/>
              <a:buFont typeface="Patua One"/>
              <a:buNone/>
              <a:defRPr sz="5200" b="0" i="0" u="none" strike="noStrike" cap="none">
                <a:solidFill>
                  <a:srgbClr val="191919"/>
                </a:solidFill>
                <a:latin typeface="Patua One"/>
                <a:ea typeface="Patua One"/>
                <a:cs typeface="Patua One"/>
                <a:sym typeface="Patua One"/>
              </a:defRPr>
            </a:lvl6pPr>
            <a:lvl7pPr marR="0" lvl="6" algn="ctr" rtl="0">
              <a:lnSpc>
                <a:spcPct val="115000"/>
              </a:lnSpc>
              <a:spcBef>
                <a:spcPts val="0"/>
              </a:spcBef>
              <a:spcAft>
                <a:spcPts val="0"/>
              </a:spcAft>
              <a:buClr>
                <a:srgbClr val="191919"/>
              </a:buClr>
              <a:buSzPts val="5200"/>
              <a:buFont typeface="Patua One"/>
              <a:buNone/>
              <a:defRPr sz="5200" b="0" i="0" u="none" strike="noStrike" cap="none">
                <a:solidFill>
                  <a:srgbClr val="191919"/>
                </a:solidFill>
                <a:latin typeface="Patua One"/>
                <a:ea typeface="Patua One"/>
                <a:cs typeface="Patua One"/>
                <a:sym typeface="Patua One"/>
              </a:defRPr>
            </a:lvl7pPr>
            <a:lvl8pPr marR="0" lvl="7" algn="ctr" rtl="0">
              <a:lnSpc>
                <a:spcPct val="115000"/>
              </a:lnSpc>
              <a:spcBef>
                <a:spcPts val="0"/>
              </a:spcBef>
              <a:spcAft>
                <a:spcPts val="0"/>
              </a:spcAft>
              <a:buClr>
                <a:srgbClr val="191919"/>
              </a:buClr>
              <a:buSzPts val="5200"/>
              <a:buFont typeface="Patua One"/>
              <a:buNone/>
              <a:defRPr sz="5200" b="0" i="0" u="none" strike="noStrike" cap="none">
                <a:solidFill>
                  <a:srgbClr val="191919"/>
                </a:solidFill>
                <a:latin typeface="Patua One"/>
                <a:ea typeface="Patua One"/>
                <a:cs typeface="Patua One"/>
                <a:sym typeface="Patua One"/>
              </a:defRPr>
            </a:lvl8pPr>
            <a:lvl9pPr marR="0" lvl="8" algn="ctr" rtl="0">
              <a:lnSpc>
                <a:spcPct val="115000"/>
              </a:lnSpc>
              <a:spcBef>
                <a:spcPts val="0"/>
              </a:spcBef>
              <a:spcAft>
                <a:spcPts val="0"/>
              </a:spcAft>
              <a:buClr>
                <a:srgbClr val="191919"/>
              </a:buClr>
              <a:buSzPts val="5200"/>
              <a:buFont typeface="Patua One"/>
              <a:buNone/>
              <a:defRPr sz="5200" b="0" i="0" u="none" strike="noStrike" cap="none">
                <a:solidFill>
                  <a:srgbClr val="191919"/>
                </a:solidFill>
                <a:latin typeface="Patua One"/>
                <a:ea typeface="Patua One"/>
                <a:cs typeface="Patua One"/>
                <a:sym typeface="Patua One"/>
              </a:defRPr>
            </a:lvl9pPr>
          </a:lstStyle>
          <a:p>
            <a:r>
              <a:rPr lang="en-ID" sz="1800" err="1"/>
              <a:t>Pemograman</a:t>
            </a:r>
            <a:r>
              <a:rPr lang="en-ID" sz="1800"/>
              <a:t> </a:t>
            </a:r>
            <a:r>
              <a:rPr lang="en-ID" sz="1800" err="1"/>
              <a:t>Berorientasi</a:t>
            </a:r>
            <a:r>
              <a:rPr lang="en-ID" sz="1800"/>
              <a:t> </a:t>
            </a:r>
            <a:r>
              <a:rPr lang="en-ID" sz="1800" err="1"/>
              <a:t>Objek</a:t>
            </a:r>
            <a:endParaRPr lang="en-ID" sz="1800"/>
          </a:p>
        </p:txBody>
      </p:sp>
      <p:sp>
        <p:nvSpPr>
          <p:cNvPr id="5" name="Google Shape;231;p21">
            <a:extLst>
              <a:ext uri="{FF2B5EF4-FFF2-40B4-BE49-F238E27FC236}">
                <a16:creationId xmlns:a16="http://schemas.microsoft.com/office/drawing/2014/main" id="{2E1A8005-FAF1-4E35-B611-1A15D2119B0B}"/>
              </a:ext>
            </a:extLst>
          </p:cNvPr>
          <p:cNvSpPr txBox="1">
            <a:spLocks/>
          </p:cNvSpPr>
          <p:nvPr/>
        </p:nvSpPr>
        <p:spPr>
          <a:xfrm>
            <a:off x="1942393" y="2691267"/>
            <a:ext cx="3743137" cy="549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Patua One"/>
              <a:buNone/>
              <a:defRPr sz="6000" b="0" i="0" u="none" strike="noStrike" cap="none">
                <a:solidFill>
                  <a:schemeClr val="dk1"/>
                </a:solidFill>
                <a:latin typeface="Patua One"/>
                <a:ea typeface="Patua One"/>
                <a:cs typeface="Patua One"/>
                <a:sym typeface="Patua One"/>
              </a:defRPr>
            </a:lvl1pPr>
            <a:lvl2pPr marR="0" lvl="1" algn="ctr" rtl="0">
              <a:lnSpc>
                <a:spcPct val="115000"/>
              </a:lnSpc>
              <a:spcBef>
                <a:spcPts val="0"/>
              </a:spcBef>
              <a:spcAft>
                <a:spcPts val="0"/>
              </a:spcAft>
              <a:buClr>
                <a:srgbClr val="191919"/>
              </a:buClr>
              <a:buSzPts val="5200"/>
              <a:buFont typeface="Patua One"/>
              <a:buNone/>
              <a:defRPr sz="5200" b="0" i="0" u="none" strike="noStrike" cap="none">
                <a:solidFill>
                  <a:srgbClr val="191919"/>
                </a:solidFill>
                <a:latin typeface="Patua One"/>
                <a:ea typeface="Patua One"/>
                <a:cs typeface="Patua One"/>
                <a:sym typeface="Patua One"/>
              </a:defRPr>
            </a:lvl2pPr>
            <a:lvl3pPr marR="0" lvl="2" algn="ctr" rtl="0">
              <a:lnSpc>
                <a:spcPct val="115000"/>
              </a:lnSpc>
              <a:spcBef>
                <a:spcPts val="0"/>
              </a:spcBef>
              <a:spcAft>
                <a:spcPts val="0"/>
              </a:spcAft>
              <a:buClr>
                <a:srgbClr val="191919"/>
              </a:buClr>
              <a:buSzPts val="5200"/>
              <a:buFont typeface="Patua One"/>
              <a:buNone/>
              <a:defRPr sz="5200" b="0" i="0" u="none" strike="noStrike" cap="none">
                <a:solidFill>
                  <a:srgbClr val="191919"/>
                </a:solidFill>
                <a:latin typeface="Patua One"/>
                <a:ea typeface="Patua One"/>
                <a:cs typeface="Patua One"/>
                <a:sym typeface="Patua One"/>
              </a:defRPr>
            </a:lvl3pPr>
            <a:lvl4pPr marR="0" lvl="3" algn="ctr" rtl="0">
              <a:lnSpc>
                <a:spcPct val="115000"/>
              </a:lnSpc>
              <a:spcBef>
                <a:spcPts val="0"/>
              </a:spcBef>
              <a:spcAft>
                <a:spcPts val="0"/>
              </a:spcAft>
              <a:buClr>
                <a:srgbClr val="191919"/>
              </a:buClr>
              <a:buSzPts val="5200"/>
              <a:buFont typeface="Patua One"/>
              <a:buNone/>
              <a:defRPr sz="5200" b="0" i="0" u="none" strike="noStrike" cap="none">
                <a:solidFill>
                  <a:srgbClr val="191919"/>
                </a:solidFill>
                <a:latin typeface="Patua One"/>
                <a:ea typeface="Patua One"/>
                <a:cs typeface="Patua One"/>
                <a:sym typeface="Patua One"/>
              </a:defRPr>
            </a:lvl4pPr>
            <a:lvl5pPr marR="0" lvl="4" algn="ctr" rtl="0">
              <a:lnSpc>
                <a:spcPct val="115000"/>
              </a:lnSpc>
              <a:spcBef>
                <a:spcPts val="0"/>
              </a:spcBef>
              <a:spcAft>
                <a:spcPts val="0"/>
              </a:spcAft>
              <a:buClr>
                <a:srgbClr val="191919"/>
              </a:buClr>
              <a:buSzPts val="5200"/>
              <a:buFont typeface="Patua One"/>
              <a:buNone/>
              <a:defRPr sz="5200" b="0" i="0" u="none" strike="noStrike" cap="none">
                <a:solidFill>
                  <a:srgbClr val="191919"/>
                </a:solidFill>
                <a:latin typeface="Patua One"/>
                <a:ea typeface="Patua One"/>
                <a:cs typeface="Patua One"/>
                <a:sym typeface="Patua One"/>
              </a:defRPr>
            </a:lvl5pPr>
            <a:lvl6pPr marR="0" lvl="5" algn="ctr" rtl="0">
              <a:lnSpc>
                <a:spcPct val="115000"/>
              </a:lnSpc>
              <a:spcBef>
                <a:spcPts val="0"/>
              </a:spcBef>
              <a:spcAft>
                <a:spcPts val="0"/>
              </a:spcAft>
              <a:buClr>
                <a:srgbClr val="191919"/>
              </a:buClr>
              <a:buSzPts val="5200"/>
              <a:buFont typeface="Patua One"/>
              <a:buNone/>
              <a:defRPr sz="5200" b="0" i="0" u="none" strike="noStrike" cap="none">
                <a:solidFill>
                  <a:srgbClr val="191919"/>
                </a:solidFill>
                <a:latin typeface="Patua One"/>
                <a:ea typeface="Patua One"/>
                <a:cs typeface="Patua One"/>
                <a:sym typeface="Patua One"/>
              </a:defRPr>
            </a:lvl6pPr>
            <a:lvl7pPr marR="0" lvl="6" algn="ctr" rtl="0">
              <a:lnSpc>
                <a:spcPct val="115000"/>
              </a:lnSpc>
              <a:spcBef>
                <a:spcPts val="0"/>
              </a:spcBef>
              <a:spcAft>
                <a:spcPts val="0"/>
              </a:spcAft>
              <a:buClr>
                <a:srgbClr val="191919"/>
              </a:buClr>
              <a:buSzPts val="5200"/>
              <a:buFont typeface="Patua One"/>
              <a:buNone/>
              <a:defRPr sz="5200" b="0" i="0" u="none" strike="noStrike" cap="none">
                <a:solidFill>
                  <a:srgbClr val="191919"/>
                </a:solidFill>
                <a:latin typeface="Patua One"/>
                <a:ea typeface="Patua One"/>
                <a:cs typeface="Patua One"/>
                <a:sym typeface="Patua One"/>
              </a:defRPr>
            </a:lvl7pPr>
            <a:lvl8pPr marR="0" lvl="7" algn="ctr" rtl="0">
              <a:lnSpc>
                <a:spcPct val="115000"/>
              </a:lnSpc>
              <a:spcBef>
                <a:spcPts val="0"/>
              </a:spcBef>
              <a:spcAft>
                <a:spcPts val="0"/>
              </a:spcAft>
              <a:buClr>
                <a:srgbClr val="191919"/>
              </a:buClr>
              <a:buSzPts val="5200"/>
              <a:buFont typeface="Patua One"/>
              <a:buNone/>
              <a:defRPr sz="5200" b="0" i="0" u="none" strike="noStrike" cap="none">
                <a:solidFill>
                  <a:srgbClr val="191919"/>
                </a:solidFill>
                <a:latin typeface="Patua One"/>
                <a:ea typeface="Patua One"/>
                <a:cs typeface="Patua One"/>
                <a:sym typeface="Patua One"/>
              </a:defRPr>
            </a:lvl8pPr>
            <a:lvl9pPr marR="0" lvl="8" algn="ctr" rtl="0">
              <a:lnSpc>
                <a:spcPct val="115000"/>
              </a:lnSpc>
              <a:spcBef>
                <a:spcPts val="0"/>
              </a:spcBef>
              <a:spcAft>
                <a:spcPts val="0"/>
              </a:spcAft>
              <a:buClr>
                <a:srgbClr val="191919"/>
              </a:buClr>
              <a:buSzPts val="5200"/>
              <a:buFont typeface="Patua One"/>
              <a:buNone/>
              <a:defRPr sz="5200" b="0" i="0" u="none" strike="noStrike" cap="none">
                <a:solidFill>
                  <a:srgbClr val="191919"/>
                </a:solidFill>
                <a:latin typeface="Patua One"/>
                <a:ea typeface="Patua One"/>
                <a:cs typeface="Patua One"/>
                <a:sym typeface="Patua One"/>
              </a:defRPr>
            </a:lvl9pPr>
          </a:lstStyle>
          <a:p>
            <a:r>
              <a:rPr lang="en-ID" sz="1800"/>
              <a:t>Nama : Rendy Zulianda</a:t>
            </a:r>
          </a:p>
          <a:p>
            <a:r>
              <a:rPr lang="en-ID" sz="1800"/>
              <a:t>NIM    : 2200018179	</a:t>
            </a:r>
          </a:p>
          <a:p>
            <a:r>
              <a:rPr lang="en-ID" sz="1800"/>
              <a:t>Kelas E</a:t>
            </a:r>
          </a:p>
          <a:p>
            <a:endParaRPr lang="en-ID" sz="1800"/>
          </a:p>
          <a:p>
            <a:endParaRPr lang="en-ID" sz="1800"/>
          </a:p>
          <a:p>
            <a:r>
              <a:rPr lang="en-ID" sz="1200"/>
              <a:t>https://github.com/Rendy-Zulianda-UAD/Konversi-Unit-2200018179-RendyZulianda.git</a:t>
            </a:r>
            <a:r>
              <a:rPr lang="en-ID" sz="1800"/>
              <a:t>	</a:t>
            </a:r>
          </a:p>
          <a:p>
            <a:endParaRPr lang="en-ID"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22"/>
          <p:cNvSpPr txBox="1">
            <a:spLocks noGrp="1"/>
          </p:cNvSpPr>
          <p:nvPr>
            <p:ph type="title" idx="2"/>
          </p:nvPr>
        </p:nvSpPr>
        <p:spPr>
          <a:xfrm>
            <a:off x="830580" y="1752600"/>
            <a:ext cx="7124700" cy="178797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err="1"/>
              <a:t>Aplikasi</a:t>
            </a:r>
            <a:r>
              <a:rPr lang="en-US" sz="1800"/>
              <a:t> </a:t>
            </a:r>
            <a:r>
              <a:rPr lang="en-US" sz="1800" err="1"/>
              <a:t>Konverter</a:t>
            </a:r>
            <a:r>
              <a:rPr lang="en-US" sz="1800"/>
              <a:t> Unit </a:t>
            </a:r>
            <a:r>
              <a:rPr lang="en-US" sz="1800" err="1"/>
              <a:t>ini</a:t>
            </a:r>
            <a:r>
              <a:rPr lang="en-US" sz="1800"/>
              <a:t> </a:t>
            </a:r>
            <a:r>
              <a:rPr lang="en-US" sz="1800" err="1"/>
              <a:t>dirancang</a:t>
            </a:r>
            <a:r>
              <a:rPr lang="en-US" sz="1800"/>
              <a:t> </a:t>
            </a:r>
            <a:r>
              <a:rPr lang="en-US" sz="1800" err="1"/>
              <a:t>untuk</a:t>
            </a:r>
            <a:r>
              <a:rPr lang="en-US" sz="1800"/>
              <a:t> </a:t>
            </a:r>
            <a:r>
              <a:rPr lang="en-US" sz="1800" err="1"/>
              <a:t>memberikan</a:t>
            </a:r>
            <a:r>
              <a:rPr lang="en-US" sz="1800"/>
              <a:t> </a:t>
            </a:r>
            <a:r>
              <a:rPr lang="en-US" sz="1800" err="1"/>
              <a:t>kemudahan</a:t>
            </a:r>
            <a:r>
              <a:rPr lang="en-US" sz="1800"/>
              <a:t> </a:t>
            </a:r>
            <a:r>
              <a:rPr lang="en-US" sz="1800" err="1"/>
              <a:t>dalam</a:t>
            </a:r>
            <a:r>
              <a:rPr lang="en-US" sz="1800"/>
              <a:t> </a:t>
            </a:r>
            <a:r>
              <a:rPr lang="en-US" sz="1800" err="1"/>
              <a:t>melakukan</a:t>
            </a:r>
            <a:r>
              <a:rPr lang="en-US" sz="1800"/>
              <a:t> </a:t>
            </a:r>
            <a:r>
              <a:rPr lang="en-US" sz="1800" err="1"/>
              <a:t>konversi</a:t>
            </a:r>
            <a:r>
              <a:rPr lang="en-US" sz="1800"/>
              <a:t> </a:t>
            </a:r>
            <a:r>
              <a:rPr lang="en-US" sz="1800" err="1"/>
              <a:t>berbagai</a:t>
            </a:r>
            <a:r>
              <a:rPr lang="en-US" sz="1800"/>
              <a:t> </a:t>
            </a:r>
            <a:r>
              <a:rPr lang="en-US" sz="1800" err="1"/>
              <a:t>jenis</a:t>
            </a:r>
            <a:r>
              <a:rPr lang="en-US" sz="1800"/>
              <a:t> unit </a:t>
            </a:r>
            <a:r>
              <a:rPr lang="en-US" sz="1800" err="1"/>
              <a:t>seperti</a:t>
            </a:r>
            <a:r>
              <a:rPr lang="en-US" sz="1800"/>
              <a:t> </a:t>
            </a:r>
            <a:r>
              <a:rPr lang="en-US" sz="1800" err="1"/>
              <a:t>panjang</a:t>
            </a:r>
            <a:r>
              <a:rPr lang="en-US" sz="1800"/>
              <a:t>, </a:t>
            </a:r>
            <a:r>
              <a:rPr lang="en-US" sz="1800" err="1"/>
              <a:t>berat</a:t>
            </a:r>
            <a:r>
              <a:rPr lang="en-US" sz="1800"/>
              <a:t>, dan </a:t>
            </a:r>
            <a:r>
              <a:rPr lang="en-US" sz="1800" err="1"/>
              <a:t>suhu</a:t>
            </a:r>
            <a:r>
              <a:rPr lang="en-US" sz="1800"/>
              <a:t>. </a:t>
            </a:r>
            <a:r>
              <a:rPr lang="en-US" sz="1800" err="1"/>
              <a:t>Aplikasi</a:t>
            </a:r>
            <a:r>
              <a:rPr lang="en-US" sz="1800"/>
              <a:t> </a:t>
            </a:r>
            <a:r>
              <a:rPr lang="en-US" sz="1800" err="1"/>
              <a:t>ini</a:t>
            </a:r>
            <a:r>
              <a:rPr lang="en-US" sz="1800"/>
              <a:t> </a:t>
            </a:r>
            <a:r>
              <a:rPr lang="en-US" sz="1800" err="1"/>
              <a:t>memiliki</a:t>
            </a:r>
            <a:r>
              <a:rPr lang="en-US" sz="1800"/>
              <a:t> </a:t>
            </a:r>
            <a:r>
              <a:rPr lang="en-US" sz="1800" err="1"/>
              <a:t>antarmuka</a:t>
            </a:r>
            <a:r>
              <a:rPr lang="en-US" sz="1800"/>
              <a:t> yang </a:t>
            </a:r>
            <a:r>
              <a:rPr lang="en-US" sz="1800" err="1"/>
              <a:t>sederhana</a:t>
            </a:r>
            <a:r>
              <a:rPr lang="en-US" sz="1800"/>
              <a:t> dan </a:t>
            </a:r>
            <a:r>
              <a:rPr lang="en-US" sz="1800" err="1"/>
              <a:t>mudah</a:t>
            </a:r>
            <a:r>
              <a:rPr lang="en-US" sz="1800"/>
              <a:t> </a:t>
            </a:r>
            <a:r>
              <a:rPr lang="en-US" sz="1800" err="1"/>
              <a:t>digunakan</a:t>
            </a:r>
            <a:r>
              <a:rPr lang="en-US" sz="1800"/>
              <a:t>, </a:t>
            </a:r>
            <a:r>
              <a:rPr lang="en-US" sz="1800" err="1"/>
              <a:t>memungkinkan</a:t>
            </a:r>
            <a:r>
              <a:rPr lang="en-US" sz="1800"/>
              <a:t> </a:t>
            </a:r>
            <a:r>
              <a:rPr lang="en-US" sz="1800" err="1"/>
              <a:t>pengguna</a:t>
            </a:r>
            <a:r>
              <a:rPr lang="en-US" sz="1800"/>
              <a:t> </a:t>
            </a:r>
            <a:r>
              <a:rPr lang="en-US" sz="1800" err="1"/>
              <a:t>untuk</a:t>
            </a:r>
            <a:r>
              <a:rPr lang="en-US" sz="1800"/>
              <a:t> </a:t>
            </a:r>
            <a:r>
              <a:rPr lang="en-US" sz="1800" err="1"/>
              <a:t>dengan</a:t>
            </a:r>
            <a:r>
              <a:rPr lang="en-US" sz="1800"/>
              <a:t> </a:t>
            </a:r>
            <a:r>
              <a:rPr lang="en-US" sz="1800" err="1"/>
              <a:t>cepat</a:t>
            </a:r>
            <a:r>
              <a:rPr lang="en-US" sz="1800"/>
              <a:t> dan </a:t>
            </a:r>
            <a:r>
              <a:rPr lang="en-US" sz="1800" err="1"/>
              <a:t>akurat</a:t>
            </a:r>
            <a:r>
              <a:rPr lang="en-US" sz="1800"/>
              <a:t> </a:t>
            </a:r>
            <a:r>
              <a:rPr lang="en-US" sz="1800" err="1"/>
              <a:t>mengonversi</a:t>
            </a:r>
            <a:r>
              <a:rPr lang="en-US" sz="1800"/>
              <a:t> </a:t>
            </a:r>
            <a:r>
              <a:rPr lang="en-US" sz="1800" err="1"/>
              <a:t>nilai</a:t>
            </a:r>
            <a:r>
              <a:rPr lang="en-US" sz="1800"/>
              <a:t> </a:t>
            </a:r>
            <a:r>
              <a:rPr lang="en-US" sz="1800" err="1"/>
              <a:t>dari</a:t>
            </a:r>
            <a:r>
              <a:rPr lang="en-US" sz="1800"/>
              <a:t> </a:t>
            </a:r>
            <a:r>
              <a:rPr lang="en-US" sz="1800" err="1"/>
              <a:t>satu</a:t>
            </a:r>
            <a:r>
              <a:rPr lang="en-US" sz="1800"/>
              <a:t> unit </a:t>
            </a:r>
            <a:r>
              <a:rPr lang="en-US" sz="1800" err="1"/>
              <a:t>ke</a:t>
            </a:r>
            <a:r>
              <a:rPr lang="en-US" sz="1800"/>
              <a:t> unit </a:t>
            </a:r>
            <a:r>
              <a:rPr lang="en-US" sz="1800" err="1"/>
              <a:t>lainnya</a:t>
            </a:r>
            <a:r>
              <a:rPr lang="en-US" sz="1800"/>
              <a:t>.</a:t>
            </a:r>
          </a:p>
        </p:txBody>
      </p:sp>
      <p:sp>
        <p:nvSpPr>
          <p:cNvPr id="239" name="Google Shape;239;p22"/>
          <p:cNvSpPr/>
          <p:nvPr/>
        </p:nvSpPr>
        <p:spPr>
          <a:xfrm>
            <a:off x="918240" y="3540574"/>
            <a:ext cx="7037040" cy="71305"/>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7" name="Google Shape;238;p22">
            <a:extLst>
              <a:ext uri="{FF2B5EF4-FFF2-40B4-BE49-F238E27FC236}">
                <a16:creationId xmlns:a16="http://schemas.microsoft.com/office/drawing/2014/main" id="{66C90E14-9DD6-4037-BF8C-DB3CBA99AE2C}"/>
              </a:ext>
            </a:extLst>
          </p:cNvPr>
          <p:cNvSpPr txBox="1">
            <a:spLocks/>
          </p:cNvSpPr>
          <p:nvPr/>
        </p:nvSpPr>
        <p:spPr>
          <a:xfrm>
            <a:off x="400500" y="732223"/>
            <a:ext cx="4535580" cy="8222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atua One"/>
              <a:buNone/>
              <a:defRPr sz="4000" b="0" i="0" u="none" strike="noStrike" cap="none">
                <a:solidFill>
                  <a:schemeClr val="dk1"/>
                </a:solidFill>
                <a:latin typeface="Patua One"/>
                <a:ea typeface="Patua One"/>
                <a:cs typeface="Patua One"/>
                <a:sym typeface="Patua One"/>
              </a:defRPr>
            </a:lvl1pPr>
            <a:lvl2pPr marR="0" lvl="1" algn="l" rtl="0">
              <a:lnSpc>
                <a:spcPct val="115000"/>
              </a:lnSpc>
              <a:spcBef>
                <a:spcPts val="0"/>
              </a:spcBef>
              <a:spcAft>
                <a:spcPts val="0"/>
              </a:spcAft>
              <a:buClr>
                <a:schemeClr val="dk1"/>
              </a:buClr>
              <a:buSzPts val="3500"/>
              <a:buFont typeface="Patua One"/>
              <a:buNone/>
              <a:defRPr sz="3500" b="0" i="0" u="none" strike="noStrike" cap="none">
                <a:solidFill>
                  <a:schemeClr val="dk1"/>
                </a:solidFill>
                <a:latin typeface="DM Sans"/>
                <a:ea typeface="DM Sans"/>
                <a:cs typeface="DM Sans"/>
                <a:sym typeface="DM Sans"/>
              </a:defRPr>
            </a:lvl2pPr>
            <a:lvl3pPr marR="0" lvl="2" algn="l" rtl="0">
              <a:lnSpc>
                <a:spcPct val="115000"/>
              </a:lnSpc>
              <a:spcBef>
                <a:spcPts val="0"/>
              </a:spcBef>
              <a:spcAft>
                <a:spcPts val="0"/>
              </a:spcAft>
              <a:buClr>
                <a:schemeClr val="dk1"/>
              </a:buClr>
              <a:buSzPts val="3500"/>
              <a:buFont typeface="Patua One"/>
              <a:buNone/>
              <a:defRPr sz="3500" b="0" i="0" u="none" strike="noStrike" cap="none">
                <a:solidFill>
                  <a:schemeClr val="dk1"/>
                </a:solidFill>
                <a:latin typeface="DM Sans"/>
                <a:ea typeface="DM Sans"/>
                <a:cs typeface="DM Sans"/>
                <a:sym typeface="DM Sans"/>
              </a:defRPr>
            </a:lvl3pPr>
            <a:lvl4pPr marR="0" lvl="3" algn="l" rtl="0">
              <a:lnSpc>
                <a:spcPct val="115000"/>
              </a:lnSpc>
              <a:spcBef>
                <a:spcPts val="0"/>
              </a:spcBef>
              <a:spcAft>
                <a:spcPts val="0"/>
              </a:spcAft>
              <a:buClr>
                <a:schemeClr val="dk1"/>
              </a:buClr>
              <a:buSzPts val="3500"/>
              <a:buFont typeface="Patua One"/>
              <a:buNone/>
              <a:defRPr sz="3500" b="0" i="0" u="none" strike="noStrike" cap="none">
                <a:solidFill>
                  <a:schemeClr val="dk1"/>
                </a:solidFill>
                <a:latin typeface="DM Sans"/>
                <a:ea typeface="DM Sans"/>
                <a:cs typeface="DM Sans"/>
                <a:sym typeface="DM Sans"/>
              </a:defRPr>
            </a:lvl4pPr>
            <a:lvl5pPr marR="0" lvl="4" algn="l" rtl="0">
              <a:lnSpc>
                <a:spcPct val="115000"/>
              </a:lnSpc>
              <a:spcBef>
                <a:spcPts val="0"/>
              </a:spcBef>
              <a:spcAft>
                <a:spcPts val="0"/>
              </a:spcAft>
              <a:buClr>
                <a:schemeClr val="dk1"/>
              </a:buClr>
              <a:buSzPts val="3500"/>
              <a:buFont typeface="Patua One"/>
              <a:buNone/>
              <a:defRPr sz="3500" b="0" i="0" u="none" strike="noStrike" cap="none">
                <a:solidFill>
                  <a:schemeClr val="dk1"/>
                </a:solidFill>
                <a:latin typeface="DM Sans"/>
                <a:ea typeface="DM Sans"/>
                <a:cs typeface="DM Sans"/>
                <a:sym typeface="DM Sans"/>
              </a:defRPr>
            </a:lvl5pPr>
            <a:lvl6pPr marR="0" lvl="5" algn="l" rtl="0">
              <a:lnSpc>
                <a:spcPct val="115000"/>
              </a:lnSpc>
              <a:spcBef>
                <a:spcPts val="0"/>
              </a:spcBef>
              <a:spcAft>
                <a:spcPts val="0"/>
              </a:spcAft>
              <a:buClr>
                <a:schemeClr val="dk1"/>
              </a:buClr>
              <a:buSzPts val="3500"/>
              <a:buFont typeface="Patua One"/>
              <a:buNone/>
              <a:defRPr sz="3500" b="0" i="0" u="none" strike="noStrike" cap="none">
                <a:solidFill>
                  <a:schemeClr val="dk1"/>
                </a:solidFill>
                <a:latin typeface="DM Sans"/>
                <a:ea typeface="DM Sans"/>
                <a:cs typeface="DM Sans"/>
                <a:sym typeface="DM Sans"/>
              </a:defRPr>
            </a:lvl6pPr>
            <a:lvl7pPr marR="0" lvl="6" algn="l" rtl="0">
              <a:lnSpc>
                <a:spcPct val="115000"/>
              </a:lnSpc>
              <a:spcBef>
                <a:spcPts val="0"/>
              </a:spcBef>
              <a:spcAft>
                <a:spcPts val="0"/>
              </a:spcAft>
              <a:buClr>
                <a:schemeClr val="dk1"/>
              </a:buClr>
              <a:buSzPts val="3500"/>
              <a:buFont typeface="Patua One"/>
              <a:buNone/>
              <a:defRPr sz="3500" b="0" i="0" u="none" strike="noStrike" cap="none">
                <a:solidFill>
                  <a:schemeClr val="dk1"/>
                </a:solidFill>
                <a:latin typeface="DM Sans"/>
                <a:ea typeface="DM Sans"/>
                <a:cs typeface="DM Sans"/>
                <a:sym typeface="DM Sans"/>
              </a:defRPr>
            </a:lvl7pPr>
            <a:lvl8pPr marR="0" lvl="7" algn="l" rtl="0">
              <a:lnSpc>
                <a:spcPct val="115000"/>
              </a:lnSpc>
              <a:spcBef>
                <a:spcPts val="0"/>
              </a:spcBef>
              <a:spcAft>
                <a:spcPts val="0"/>
              </a:spcAft>
              <a:buClr>
                <a:schemeClr val="dk1"/>
              </a:buClr>
              <a:buSzPts val="3500"/>
              <a:buFont typeface="Patua One"/>
              <a:buNone/>
              <a:defRPr sz="3500" b="0" i="0" u="none" strike="noStrike" cap="none">
                <a:solidFill>
                  <a:schemeClr val="dk1"/>
                </a:solidFill>
                <a:latin typeface="DM Sans"/>
                <a:ea typeface="DM Sans"/>
                <a:cs typeface="DM Sans"/>
                <a:sym typeface="DM Sans"/>
              </a:defRPr>
            </a:lvl8pPr>
            <a:lvl9pPr marR="0" lvl="8" algn="l" rtl="0">
              <a:lnSpc>
                <a:spcPct val="115000"/>
              </a:lnSpc>
              <a:spcBef>
                <a:spcPts val="0"/>
              </a:spcBef>
              <a:spcAft>
                <a:spcPts val="0"/>
              </a:spcAft>
              <a:buClr>
                <a:schemeClr val="dk1"/>
              </a:buClr>
              <a:buSzPts val="3500"/>
              <a:buFont typeface="Patua One"/>
              <a:buNone/>
              <a:defRPr sz="3500" b="0" i="0" u="none" strike="noStrike" cap="none">
                <a:solidFill>
                  <a:schemeClr val="dk1"/>
                </a:solidFill>
                <a:latin typeface="DM Sans"/>
                <a:ea typeface="DM Sans"/>
                <a:cs typeface="DM Sans"/>
                <a:sym typeface="DM Sans"/>
              </a:defRPr>
            </a:lvl9pPr>
          </a:lstStyle>
          <a:p>
            <a:r>
              <a:rPr lang="en-US" sz="3600" err="1"/>
              <a:t>Deskripsi</a:t>
            </a:r>
            <a:r>
              <a:rPr lang="en-US" sz="3600"/>
              <a:t> </a:t>
            </a:r>
            <a:r>
              <a:rPr lang="en-US" sz="3600" err="1"/>
              <a:t>Aplikasi</a:t>
            </a:r>
            <a:endParaRPr 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23"/>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Fitur Aplikasi</a:t>
            </a:r>
            <a:endParaRPr/>
          </a:p>
        </p:txBody>
      </p:sp>
      <p:sp>
        <p:nvSpPr>
          <p:cNvPr id="248" name="Google Shape;248;p23"/>
          <p:cNvSpPr/>
          <p:nvPr/>
        </p:nvSpPr>
        <p:spPr>
          <a:xfrm>
            <a:off x="822200" y="1076624"/>
            <a:ext cx="7601800" cy="45719"/>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5" name="Google Shape;404;p32">
            <a:extLst>
              <a:ext uri="{FF2B5EF4-FFF2-40B4-BE49-F238E27FC236}">
                <a16:creationId xmlns:a16="http://schemas.microsoft.com/office/drawing/2014/main" id="{9CEBBBC8-326C-4D52-9316-51B8E3D30875}"/>
              </a:ext>
            </a:extLst>
          </p:cNvPr>
          <p:cNvSpPr/>
          <p:nvPr/>
        </p:nvSpPr>
        <p:spPr>
          <a:xfrm>
            <a:off x="818166" y="1505603"/>
            <a:ext cx="2228857" cy="2483200"/>
          </a:xfrm>
          <a:prstGeom prst="roundRect">
            <a:avLst>
              <a:gd name="adj" fmla="val 16667"/>
            </a:avLst>
          </a:prstGeom>
          <a:solidFill>
            <a:srgbClr val="882E0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68;p34">
            <a:extLst>
              <a:ext uri="{FF2B5EF4-FFF2-40B4-BE49-F238E27FC236}">
                <a16:creationId xmlns:a16="http://schemas.microsoft.com/office/drawing/2014/main" id="{CDAB51F5-3CCD-4C60-8052-371983A10C62}"/>
              </a:ext>
            </a:extLst>
          </p:cNvPr>
          <p:cNvGrpSpPr/>
          <p:nvPr/>
        </p:nvGrpSpPr>
        <p:grpSpPr>
          <a:xfrm>
            <a:off x="973673" y="1577096"/>
            <a:ext cx="2007419" cy="511899"/>
            <a:chOff x="4411970" y="2726085"/>
            <a:chExt cx="648526" cy="193659"/>
          </a:xfrm>
          <a:solidFill>
            <a:schemeClr val="bg2">
              <a:lumMod val="60000"/>
              <a:lumOff val="40000"/>
            </a:schemeClr>
          </a:solidFill>
        </p:grpSpPr>
        <p:sp>
          <p:nvSpPr>
            <p:cNvPr id="12" name="Google Shape;669;p34">
              <a:extLst>
                <a:ext uri="{FF2B5EF4-FFF2-40B4-BE49-F238E27FC236}">
                  <a16:creationId xmlns:a16="http://schemas.microsoft.com/office/drawing/2014/main" id="{26908EE3-DD57-4A9B-966B-5A02F7543B34}"/>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3" name="Google Shape;670;p34">
              <a:extLst>
                <a:ext uri="{FF2B5EF4-FFF2-40B4-BE49-F238E27FC236}">
                  <a16:creationId xmlns:a16="http://schemas.microsoft.com/office/drawing/2014/main" id="{FC0C1CA5-2DF1-4A55-853D-602806FCC64F}"/>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4" name="Google Shape;671;p34">
              <a:extLst>
                <a:ext uri="{FF2B5EF4-FFF2-40B4-BE49-F238E27FC236}">
                  <a16:creationId xmlns:a16="http://schemas.microsoft.com/office/drawing/2014/main" id="{F2FA4180-72F4-4D34-8014-9B5526DB177B}"/>
                </a:ext>
              </a:extLst>
            </p:cNvPr>
            <p:cNvSpPr/>
            <p:nvPr/>
          </p:nvSpPr>
          <p:spPr>
            <a:xfrm>
              <a:off x="4462225" y="2743920"/>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sp>
        <p:nvSpPr>
          <p:cNvPr id="32" name="Google Shape;404;p32">
            <a:extLst>
              <a:ext uri="{FF2B5EF4-FFF2-40B4-BE49-F238E27FC236}">
                <a16:creationId xmlns:a16="http://schemas.microsoft.com/office/drawing/2014/main" id="{025B0076-673D-46C8-9587-56575D70F2DD}"/>
              </a:ext>
            </a:extLst>
          </p:cNvPr>
          <p:cNvSpPr/>
          <p:nvPr/>
        </p:nvSpPr>
        <p:spPr>
          <a:xfrm>
            <a:off x="3609688" y="1505603"/>
            <a:ext cx="2228857" cy="2483200"/>
          </a:xfrm>
          <a:prstGeom prst="roundRect">
            <a:avLst>
              <a:gd name="adj" fmla="val 16667"/>
            </a:avLst>
          </a:prstGeom>
          <a:solidFill>
            <a:srgbClr val="882E0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668;p34">
            <a:extLst>
              <a:ext uri="{FF2B5EF4-FFF2-40B4-BE49-F238E27FC236}">
                <a16:creationId xmlns:a16="http://schemas.microsoft.com/office/drawing/2014/main" id="{675D2314-64D2-4AA7-969C-20E84AD03C96}"/>
              </a:ext>
            </a:extLst>
          </p:cNvPr>
          <p:cNvGrpSpPr/>
          <p:nvPr/>
        </p:nvGrpSpPr>
        <p:grpSpPr>
          <a:xfrm>
            <a:off x="3765195" y="1577096"/>
            <a:ext cx="2007419" cy="511899"/>
            <a:chOff x="4411970" y="2726085"/>
            <a:chExt cx="648526" cy="193659"/>
          </a:xfrm>
          <a:solidFill>
            <a:schemeClr val="bg2">
              <a:lumMod val="60000"/>
              <a:lumOff val="40000"/>
            </a:schemeClr>
          </a:solidFill>
        </p:grpSpPr>
        <p:sp>
          <p:nvSpPr>
            <p:cNvPr id="34" name="Google Shape;669;p34">
              <a:extLst>
                <a:ext uri="{FF2B5EF4-FFF2-40B4-BE49-F238E27FC236}">
                  <a16:creationId xmlns:a16="http://schemas.microsoft.com/office/drawing/2014/main" id="{5D8E7F3F-A239-41E8-BF1D-67D0A37AF8A7}"/>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35" name="Google Shape;670;p34">
              <a:extLst>
                <a:ext uri="{FF2B5EF4-FFF2-40B4-BE49-F238E27FC236}">
                  <a16:creationId xmlns:a16="http://schemas.microsoft.com/office/drawing/2014/main" id="{D155A898-3559-4ACE-98D0-0C69F4CE72CF}"/>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36" name="Google Shape;671;p34">
              <a:extLst>
                <a:ext uri="{FF2B5EF4-FFF2-40B4-BE49-F238E27FC236}">
                  <a16:creationId xmlns:a16="http://schemas.microsoft.com/office/drawing/2014/main" id="{CCC32FA9-828A-426E-8145-899C3AB91988}"/>
                </a:ext>
              </a:extLst>
            </p:cNvPr>
            <p:cNvSpPr/>
            <p:nvPr/>
          </p:nvSpPr>
          <p:spPr>
            <a:xfrm>
              <a:off x="4462225" y="2743920"/>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sp>
        <p:nvSpPr>
          <p:cNvPr id="37" name="Google Shape;404;p32">
            <a:extLst>
              <a:ext uri="{FF2B5EF4-FFF2-40B4-BE49-F238E27FC236}">
                <a16:creationId xmlns:a16="http://schemas.microsoft.com/office/drawing/2014/main" id="{C4108142-7FC8-4976-B417-37B10BE2FA63}"/>
              </a:ext>
            </a:extLst>
          </p:cNvPr>
          <p:cNvSpPr/>
          <p:nvPr/>
        </p:nvSpPr>
        <p:spPr>
          <a:xfrm>
            <a:off x="6401210" y="1505603"/>
            <a:ext cx="2228857" cy="2483200"/>
          </a:xfrm>
          <a:prstGeom prst="roundRect">
            <a:avLst>
              <a:gd name="adj" fmla="val 16667"/>
            </a:avLst>
          </a:prstGeom>
          <a:solidFill>
            <a:srgbClr val="882E0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668;p34">
            <a:extLst>
              <a:ext uri="{FF2B5EF4-FFF2-40B4-BE49-F238E27FC236}">
                <a16:creationId xmlns:a16="http://schemas.microsoft.com/office/drawing/2014/main" id="{EE67A816-4A8F-4C74-998E-36E599D55F1A}"/>
              </a:ext>
            </a:extLst>
          </p:cNvPr>
          <p:cNvGrpSpPr/>
          <p:nvPr/>
        </p:nvGrpSpPr>
        <p:grpSpPr>
          <a:xfrm>
            <a:off x="6556717" y="1577096"/>
            <a:ext cx="2007419" cy="511899"/>
            <a:chOff x="4411970" y="2726085"/>
            <a:chExt cx="648526" cy="193659"/>
          </a:xfrm>
          <a:solidFill>
            <a:schemeClr val="bg2">
              <a:lumMod val="60000"/>
              <a:lumOff val="40000"/>
            </a:schemeClr>
          </a:solidFill>
        </p:grpSpPr>
        <p:sp>
          <p:nvSpPr>
            <p:cNvPr id="39" name="Google Shape;669;p34">
              <a:extLst>
                <a:ext uri="{FF2B5EF4-FFF2-40B4-BE49-F238E27FC236}">
                  <a16:creationId xmlns:a16="http://schemas.microsoft.com/office/drawing/2014/main" id="{742821DD-4117-4B4A-976B-DA64FFAC8997}"/>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40" name="Google Shape;670;p34">
              <a:extLst>
                <a:ext uri="{FF2B5EF4-FFF2-40B4-BE49-F238E27FC236}">
                  <a16:creationId xmlns:a16="http://schemas.microsoft.com/office/drawing/2014/main" id="{8C9D7345-1DF2-4EAD-BAB2-A658A19EE819}"/>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41" name="Google Shape;671;p34">
              <a:extLst>
                <a:ext uri="{FF2B5EF4-FFF2-40B4-BE49-F238E27FC236}">
                  <a16:creationId xmlns:a16="http://schemas.microsoft.com/office/drawing/2014/main" id="{EE95FCA6-4EEB-4F92-8F02-0B5224CC35B1}"/>
                </a:ext>
              </a:extLst>
            </p:cNvPr>
            <p:cNvSpPr/>
            <p:nvPr/>
          </p:nvSpPr>
          <p:spPr>
            <a:xfrm>
              <a:off x="4462225" y="2743920"/>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sp>
        <p:nvSpPr>
          <p:cNvPr id="20" name="TextBox 19">
            <a:extLst>
              <a:ext uri="{FF2B5EF4-FFF2-40B4-BE49-F238E27FC236}">
                <a16:creationId xmlns:a16="http://schemas.microsoft.com/office/drawing/2014/main" id="{B56D9FD2-9AFE-4D95-8B86-7AA556D62EFE}"/>
              </a:ext>
            </a:extLst>
          </p:cNvPr>
          <p:cNvSpPr txBox="1"/>
          <p:nvPr/>
        </p:nvSpPr>
        <p:spPr>
          <a:xfrm>
            <a:off x="1302089" y="1679156"/>
            <a:ext cx="1483587" cy="307777"/>
          </a:xfrm>
          <a:prstGeom prst="rect">
            <a:avLst/>
          </a:prstGeom>
          <a:noFill/>
        </p:spPr>
        <p:txBody>
          <a:bodyPr wrap="square" rtlCol="0">
            <a:spAutoFit/>
          </a:bodyPr>
          <a:lstStyle/>
          <a:p>
            <a:r>
              <a:rPr lang="en-ID" b="1" i="0">
                <a:solidFill>
                  <a:schemeClr val="tx1">
                    <a:lumMod val="50000"/>
                  </a:schemeClr>
                </a:solidFill>
                <a:effectLst/>
                <a:latin typeface="Söhne"/>
              </a:rPr>
              <a:t>Konversi Panjang</a:t>
            </a:r>
            <a:endParaRPr lang="en-ID">
              <a:solidFill>
                <a:schemeClr val="tx1">
                  <a:lumMod val="50000"/>
                </a:schemeClr>
              </a:solidFill>
            </a:endParaRPr>
          </a:p>
        </p:txBody>
      </p:sp>
      <p:sp>
        <p:nvSpPr>
          <p:cNvPr id="44" name="TextBox 43">
            <a:extLst>
              <a:ext uri="{FF2B5EF4-FFF2-40B4-BE49-F238E27FC236}">
                <a16:creationId xmlns:a16="http://schemas.microsoft.com/office/drawing/2014/main" id="{B94F6236-440B-4EBB-896C-FFFF97CA617E}"/>
              </a:ext>
            </a:extLst>
          </p:cNvPr>
          <p:cNvSpPr txBox="1"/>
          <p:nvPr/>
        </p:nvSpPr>
        <p:spPr>
          <a:xfrm>
            <a:off x="4076259" y="1679156"/>
            <a:ext cx="1483587" cy="307777"/>
          </a:xfrm>
          <a:prstGeom prst="rect">
            <a:avLst/>
          </a:prstGeom>
          <a:noFill/>
        </p:spPr>
        <p:txBody>
          <a:bodyPr wrap="square" rtlCol="0">
            <a:spAutoFit/>
          </a:bodyPr>
          <a:lstStyle/>
          <a:p>
            <a:r>
              <a:rPr lang="en-ID" b="1" i="0">
                <a:solidFill>
                  <a:schemeClr val="tx1">
                    <a:lumMod val="50000"/>
                  </a:schemeClr>
                </a:solidFill>
                <a:effectLst/>
                <a:latin typeface="Söhne"/>
              </a:rPr>
              <a:t>Konversi Berat</a:t>
            </a:r>
            <a:endParaRPr lang="en-ID">
              <a:solidFill>
                <a:schemeClr val="tx1">
                  <a:lumMod val="50000"/>
                </a:schemeClr>
              </a:solidFill>
            </a:endParaRPr>
          </a:p>
        </p:txBody>
      </p:sp>
      <p:sp>
        <p:nvSpPr>
          <p:cNvPr id="45" name="TextBox 44">
            <a:extLst>
              <a:ext uri="{FF2B5EF4-FFF2-40B4-BE49-F238E27FC236}">
                <a16:creationId xmlns:a16="http://schemas.microsoft.com/office/drawing/2014/main" id="{BBD4F68C-CC88-4FEF-BCC7-53633EA36295}"/>
              </a:ext>
            </a:extLst>
          </p:cNvPr>
          <p:cNvSpPr txBox="1"/>
          <p:nvPr/>
        </p:nvSpPr>
        <p:spPr>
          <a:xfrm>
            <a:off x="6867831" y="1679155"/>
            <a:ext cx="1483587" cy="307777"/>
          </a:xfrm>
          <a:prstGeom prst="rect">
            <a:avLst/>
          </a:prstGeom>
          <a:noFill/>
        </p:spPr>
        <p:txBody>
          <a:bodyPr wrap="square" rtlCol="0">
            <a:spAutoFit/>
          </a:bodyPr>
          <a:lstStyle/>
          <a:p>
            <a:r>
              <a:rPr lang="en-ID" b="1" i="0">
                <a:solidFill>
                  <a:schemeClr val="tx1">
                    <a:lumMod val="50000"/>
                  </a:schemeClr>
                </a:solidFill>
                <a:effectLst/>
                <a:latin typeface="Söhne"/>
              </a:rPr>
              <a:t>Konversi Suhu</a:t>
            </a:r>
            <a:endParaRPr lang="en-ID">
              <a:solidFill>
                <a:schemeClr val="tx1">
                  <a:lumMod val="50000"/>
                </a:schemeClr>
              </a:solidFill>
            </a:endParaRPr>
          </a:p>
        </p:txBody>
      </p:sp>
      <p:sp>
        <p:nvSpPr>
          <p:cNvPr id="46" name="Google Shape;402;p32">
            <a:extLst>
              <a:ext uri="{FF2B5EF4-FFF2-40B4-BE49-F238E27FC236}">
                <a16:creationId xmlns:a16="http://schemas.microsoft.com/office/drawing/2014/main" id="{BE7B68B1-DBEE-4177-973D-12A7EC9D4BCE}"/>
              </a:ext>
            </a:extLst>
          </p:cNvPr>
          <p:cNvSpPr/>
          <p:nvPr/>
        </p:nvSpPr>
        <p:spPr>
          <a:xfrm>
            <a:off x="1011332" y="2215028"/>
            <a:ext cx="1851862" cy="1534011"/>
          </a:xfrm>
          <a:prstGeom prst="roundRect">
            <a:avLst>
              <a:gd name="adj" fmla="val 16667"/>
            </a:avLst>
          </a:prstGeom>
          <a:solidFill>
            <a:srgbClr val="DA622E"/>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2;p32">
            <a:extLst>
              <a:ext uri="{FF2B5EF4-FFF2-40B4-BE49-F238E27FC236}">
                <a16:creationId xmlns:a16="http://schemas.microsoft.com/office/drawing/2014/main" id="{65476CD9-9C98-413A-A577-FD82FB35E732}"/>
              </a:ext>
            </a:extLst>
          </p:cNvPr>
          <p:cNvSpPr/>
          <p:nvPr/>
        </p:nvSpPr>
        <p:spPr>
          <a:xfrm>
            <a:off x="3808802" y="2215028"/>
            <a:ext cx="1851862" cy="1534011"/>
          </a:xfrm>
          <a:prstGeom prst="roundRect">
            <a:avLst>
              <a:gd name="adj" fmla="val 16667"/>
            </a:avLst>
          </a:prstGeom>
          <a:solidFill>
            <a:srgbClr val="DA622E"/>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2;p32">
            <a:extLst>
              <a:ext uri="{FF2B5EF4-FFF2-40B4-BE49-F238E27FC236}">
                <a16:creationId xmlns:a16="http://schemas.microsoft.com/office/drawing/2014/main" id="{A446355B-BE31-4368-8AEE-4DE7E0DE7F6A}"/>
              </a:ext>
            </a:extLst>
          </p:cNvPr>
          <p:cNvSpPr/>
          <p:nvPr/>
        </p:nvSpPr>
        <p:spPr>
          <a:xfrm>
            <a:off x="6600324" y="2185369"/>
            <a:ext cx="1851862" cy="1534011"/>
          </a:xfrm>
          <a:prstGeom prst="roundRect">
            <a:avLst>
              <a:gd name="adj" fmla="val 16667"/>
            </a:avLst>
          </a:prstGeom>
          <a:solidFill>
            <a:srgbClr val="DA622E"/>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TextBox 49">
            <a:extLst>
              <a:ext uri="{FF2B5EF4-FFF2-40B4-BE49-F238E27FC236}">
                <a16:creationId xmlns:a16="http://schemas.microsoft.com/office/drawing/2014/main" id="{AD294D3A-93F7-4185-A8BD-CDF2945A47D5}"/>
              </a:ext>
            </a:extLst>
          </p:cNvPr>
          <p:cNvSpPr txBox="1"/>
          <p:nvPr/>
        </p:nvSpPr>
        <p:spPr>
          <a:xfrm>
            <a:off x="1190800" y="2235971"/>
            <a:ext cx="1483587" cy="861774"/>
          </a:xfrm>
          <a:prstGeom prst="rect">
            <a:avLst/>
          </a:prstGeom>
          <a:noFill/>
        </p:spPr>
        <p:txBody>
          <a:bodyPr wrap="square" rtlCol="0">
            <a:spAutoFit/>
          </a:bodyPr>
          <a:lstStyle/>
          <a:p>
            <a:pPr algn="l">
              <a:buFont typeface="Arial" panose="020B0604020202020204" pitchFamily="34" charset="0"/>
              <a:buChar char="•"/>
            </a:pPr>
            <a:r>
              <a:rPr lang="en-ID" sz="1200" b="0" i="0">
                <a:solidFill>
                  <a:schemeClr val="tx1">
                    <a:lumMod val="50000"/>
                  </a:schemeClr>
                </a:solidFill>
                <a:effectLst/>
                <a:latin typeface="Söhne"/>
              </a:rPr>
              <a:t>Meter ke Kilometer</a:t>
            </a:r>
          </a:p>
          <a:p>
            <a:pPr algn="l">
              <a:buFont typeface="Arial" panose="020B0604020202020204" pitchFamily="34" charset="0"/>
              <a:buChar char="•"/>
            </a:pPr>
            <a:r>
              <a:rPr lang="en-ID" sz="1200" b="0" i="0">
                <a:solidFill>
                  <a:schemeClr val="tx1">
                    <a:lumMod val="50000"/>
                  </a:schemeClr>
                </a:solidFill>
                <a:effectLst/>
                <a:latin typeface="Söhne"/>
              </a:rPr>
              <a:t>Meter ke Mil</a:t>
            </a:r>
          </a:p>
          <a:p>
            <a:pPr algn="l">
              <a:buFont typeface="Arial" panose="020B0604020202020204" pitchFamily="34" charset="0"/>
              <a:buChar char="•"/>
            </a:pPr>
            <a:r>
              <a:rPr lang="en-ID" sz="1200" b="0" i="0">
                <a:solidFill>
                  <a:schemeClr val="tx1">
                    <a:lumMod val="50000"/>
                  </a:schemeClr>
                </a:solidFill>
                <a:effectLst/>
                <a:latin typeface="Söhne"/>
              </a:rPr>
              <a:t>Kilometer ke Meter</a:t>
            </a:r>
          </a:p>
          <a:p>
            <a:pPr algn="l">
              <a:buFont typeface="Arial" panose="020B0604020202020204" pitchFamily="34" charset="0"/>
              <a:buChar char="•"/>
            </a:pPr>
            <a:r>
              <a:rPr lang="en-ID" sz="1200" b="0" i="0">
                <a:solidFill>
                  <a:schemeClr val="tx1">
                    <a:lumMod val="50000"/>
                  </a:schemeClr>
                </a:solidFill>
                <a:effectLst/>
                <a:latin typeface="Söhne"/>
              </a:rPr>
              <a:t>Mil ke Meter</a:t>
            </a:r>
          </a:p>
        </p:txBody>
      </p:sp>
      <p:sp>
        <p:nvSpPr>
          <p:cNvPr id="51" name="TextBox 50">
            <a:extLst>
              <a:ext uri="{FF2B5EF4-FFF2-40B4-BE49-F238E27FC236}">
                <a16:creationId xmlns:a16="http://schemas.microsoft.com/office/drawing/2014/main" id="{2A251FA6-93F0-4E37-8656-71CD980F4A98}"/>
              </a:ext>
            </a:extLst>
          </p:cNvPr>
          <p:cNvSpPr txBox="1"/>
          <p:nvPr/>
        </p:nvSpPr>
        <p:spPr>
          <a:xfrm>
            <a:off x="3920752" y="2235970"/>
            <a:ext cx="1639094" cy="1384995"/>
          </a:xfrm>
          <a:prstGeom prst="rect">
            <a:avLst/>
          </a:prstGeom>
          <a:noFill/>
        </p:spPr>
        <p:txBody>
          <a:bodyPr wrap="square" rtlCol="0">
            <a:spAutoFit/>
          </a:bodyPr>
          <a:lstStyle/>
          <a:p>
            <a:pPr algn="l">
              <a:buFont typeface="Arial" panose="020B0604020202020204" pitchFamily="34" charset="0"/>
              <a:buChar char="•"/>
            </a:pPr>
            <a:r>
              <a:rPr lang="en-ID" b="0" i="0">
                <a:solidFill>
                  <a:schemeClr val="tx1">
                    <a:lumMod val="50000"/>
                  </a:schemeClr>
                </a:solidFill>
                <a:effectLst/>
                <a:latin typeface="Söhne"/>
              </a:rPr>
              <a:t>Gram ke Kilogram</a:t>
            </a:r>
          </a:p>
          <a:p>
            <a:pPr algn="l">
              <a:buFont typeface="Arial" panose="020B0604020202020204" pitchFamily="34" charset="0"/>
              <a:buChar char="•"/>
            </a:pPr>
            <a:r>
              <a:rPr lang="en-ID" b="0" i="0">
                <a:solidFill>
                  <a:schemeClr val="tx1">
                    <a:lumMod val="50000"/>
                  </a:schemeClr>
                </a:solidFill>
                <a:effectLst/>
                <a:latin typeface="Söhne"/>
              </a:rPr>
              <a:t>Gram ke Pound</a:t>
            </a:r>
          </a:p>
          <a:p>
            <a:pPr algn="l">
              <a:buFont typeface="Arial" panose="020B0604020202020204" pitchFamily="34" charset="0"/>
              <a:buChar char="•"/>
            </a:pPr>
            <a:r>
              <a:rPr lang="en-ID" b="0" i="0">
                <a:solidFill>
                  <a:schemeClr val="tx1">
                    <a:lumMod val="50000"/>
                  </a:schemeClr>
                </a:solidFill>
                <a:effectLst/>
                <a:latin typeface="Söhne"/>
              </a:rPr>
              <a:t>Kilogram ke Gram</a:t>
            </a:r>
          </a:p>
          <a:p>
            <a:pPr algn="l">
              <a:buFont typeface="Arial" panose="020B0604020202020204" pitchFamily="34" charset="0"/>
              <a:buChar char="•"/>
            </a:pPr>
            <a:r>
              <a:rPr lang="en-ID" b="0" i="0">
                <a:solidFill>
                  <a:schemeClr val="tx1">
                    <a:lumMod val="50000"/>
                  </a:schemeClr>
                </a:solidFill>
                <a:effectLst/>
                <a:latin typeface="Söhne"/>
              </a:rPr>
              <a:t>Kilogram ke Pound</a:t>
            </a:r>
          </a:p>
          <a:p>
            <a:pPr algn="l">
              <a:buFont typeface="Arial" panose="020B0604020202020204" pitchFamily="34" charset="0"/>
              <a:buChar char="•"/>
            </a:pPr>
            <a:r>
              <a:rPr lang="en-ID" b="0" i="0">
                <a:solidFill>
                  <a:schemeClr val="tx1">
                    <a:lumMod val="50000"/>
                  </a:schemeClr>
                </a:solidFill>
                <a:effectLst/>
                <a:latin typeface="Söhne"/>
              </a:rPr>
              <a:t>Pound ke Gram</a:t>
            </a:r>
          </a:p>
          <a:p>
            <a:pPr algn="l">
              <a:buFont typeface="Arial" panose="020B0604020202020204" pitchFamily="34" charset="0"/>
              <a:buChar char="•"/>
            </a:pPr>
            <a:r>
              <a:rPr lang="en-ID" b="0" i="0">
                <a:solidFill>
                  <a:schemeClr val="tx1">
                    <a:lumMod val="50000"/>
                  </a:schemeClr>
                </a:solidFill>
                <a:effectLst/>
                <a:latin typeface="Söhne"/>
              </a:rPr>
              <a:t>Pound ke Kilogram</a:t>
            </a:r>
          </a:p>
        </p:txBody>
      </p:sp>
      <p:sp>
        <p:nvSpPr>
          <p:cNvPr id="52" name="TextBox 51">
            <a:extLst>
              <a:ext uri="{FF2B5EF4-FFF2-40B4-BE49-F238E27FC236}">
                <a16:creationId xmlns:a16="http://schemas.microsoft.com/office/drawing/2014/main" id="{66AB7858-A8AB-4D42-9456-EC32E41F5452}"/>
              </a:ext>
            </a:extLst>
          </p:cNvPr>
          <p:cNvSpPr txBox="1"/>
          <p:nvPr/>
        </p:nvSpPr>
        <p:spPr>
          <a:xfrm>
            <a:off x="6773844" y="2234036"/>
            <a:ext cx="1551990" cy="830997"/>
          </a:xfrm>
          <a:prstGeom prst="rect">
            <a:avLst/>
          </a:prstGeom>
          <a:noFill/>
        </p:spPr>
        <p:txBody>
          <a:bodyPr wrap="square" rtlCol="0">
            <a:spAutoFit/>
          </a:bodyPr>
          <a:lstStyle/>
          <a:p>
            <a:pPr algn="l">
              <a:buFont typeface="Arial" panose="020B0604020202020204" pitchFamily="34" charset="0"/>
              <a:buChar char="•"/>
            </a:pPr>
            <a:r>
              <a:rPr lang="en-ID" sz="1200" b="0" i="0">
                <a:solidFill>
                  <a:schemeClr val="tx1">
                    <a:lumMod val="50000"/>
                  </a:schemeClr>
                </a:solidFill>
                <a:effectLst/>
                <a:latin typeface="Söhne"/>
              </a:rPr>
              <a:t>Celsius ke Fahrenheit</a:t>
            </a:r>
          </a:p>
          <a:p>
            <a:pPr algn="l">
              <a:buFont typeface="Arial" panose="020B0604020202020204" pitchFamily="34" charset="0"/>
              <a:buChar char="•"/>
            </a:pPr>
            <a:r>
              <a:rPr lang="en-ID" sz="1200" b="0" i="0">
                <a:solidFill>
                  <a:schemeClr val="tx1">
                    <a:lumMod val="50000"/>
                  </a:schemeClr>
                </a:solidFill>
                <a:effectLst/>
                <a:latin typeface="Söhne"/>
              </a:rPr>
              <a:t>Fahrenheit ke Celsius</a:t>
            </a:r>
          </a:p>
          <a:p>
            <a:pPr algn="l">
              <a:buFont typeface="Arial" panose="020B0604020202020204" pitchFamily="34" charset="0"/>
              <a:buChar char="•"/>
            </a:pPr>
            <a:r>
              <a:rPr lang="en-ID" sz="1200" b="0" i="0">
                <a:solidFill>
                  <a:schemeClr val="tx1">
                    <a:lumMod val="50000"/>
                  </a:schemeClr>
                </a:solidFill>
                <a:effectLst/>
                <a:latin typeface="Söhne"/>
              </a:rPr>
              <a:t>Celsius ke Kelvin</a:t>
            </a:r>
          </a:p>
          <a:p>
            <a:pPr algn="l">
              <a:buFont typeface="Arial" panose="020B0604020202020204" pitchFamily="34" charset="0"/>
              <a:buChar char="•"/>
            </a:pPr>
            <a:r>
              <a:rPr lang="en-ID" sz="1200" b="0" i="0">
                <a:solidFill>
                  <a:schemeClr val="tx1">
                    <a:lumMod val="50000"/>
                  </a:schemeClr>
                </a:solidFill>
                <a:effectLst/>
                <a:latin typeface="Söhne"/>
              </a:rPr>
              <a:t>Kelvin ke Celsius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4"/>
          <p:cNvSpPr txBox="1">
            <a:spLocks noGrp="1"/>
          </p:cNvSpPr>
          <p:nvPr>
            <p:ph type="subTitle" idx="1"/>
          </p:nvPr>
        </p:nvSpPr>
        <p:spPr>
          <a:xfrm>
            <a:off x="822200" y="1170361"/>
            <a:ext cx="7601800" cy="2803278"/>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a:solidFill>
                  <a:schemeClr val="dk2"/>
                </a:solidFill>
              </a:rPr>
              <a:t>1. Pemilihan Jenis Konversi:</a:t>
            </a:r>
          </a:p>
          <a:p>
            <a:pPr marL="0" lvl="0" indent="0" algn="l" rtl="0">
              <a:lnSpc>
                <a:spcPct val="115000"/>
              </a:lnSpc>
              <a:spcBef>
                <a:spcPts val="0"/>
              </a:spcBef>
              <a:spcAft>
                <a:spcPts val="0"/>
              </a:spcAft>
              <a:buNone/>
            </a:pPr>
            <a:r>
              <a:rPr lang="en-US" sz="1100">
                <a:solidFill>
                  <a:schemeClr val="dk2"/>
                </a:solidFill>
              </a:rPr>
              <a:t>Pengguna memulai dengan memilih jenis konversi yang diinginkan melalui dropdown (ComboBox). Pilihan jenis konversi mencakup panjang, berat, dan suhu.</a:t>
            </a:r>
          </a:p>
          <a:p>
            <a:pPr marL="0" lvl="0" indent="0" algn="l" rtl="0">
              <a:lnSpc>
                <a:spcPct val="115000"/>
              </a:lnSpc>
              <a:spcBef>
                <a:spcPts val="0"/>
              </a:spcBef>
              <a:spcAft>
                <a:spcPts val="0"/>
              </a:spcAft>
              <a:buNone/>
            </a:pPr>
            <a:endParaRPr lang="en-US" sz="1100">
              <a:solidFill>
                <a:schemeClr val="dk2"/>
              </a:solidFill>
            </a:endParaRPr>
          </a:p>
          <a:p>
            <a:pPr marL="0" lvl="0" indent="0" algn="l" rtl="0">
              <a:lnSpc>
                <a:spcPct val="115000"/>
              </a:lnSpc>
              <a:spcBef>
                <a:spcPts val="0"/>
              </a:spcBef>
              <a:spcAft>
                <a:spcPts val="0"/>
              </a:spcAft>
              <a:buNone/>
            </a:pPr>
            <a:r>
              <a:rPr lang="en-US" sz="1100">
                <a:solidFill>
                  <a:schemeClr val="dk2"/>
                </a:solidFill>
              </a:rPr>
              <a:t>2. Input Nilai:</a:t>
            </a:r>
          </a:p>
          <a:p>
            <a:pPr marL="0" lvl="0" indent="0" algn="l" rtl="0">
              <a:lnSpc>
                <a:spcPct val="115000"/>
              </a:lnSpc>
              <a:spcBef>
                <a:spcPts val="0"/>
              </a:spcBef>
              <a:spcAft>
                <a:spcPts val="0"/>
              </a:spcAft>
              <a:buNone/>
            </a:pPr>
            <a:r>
              <a:rPr lang="en-US" sz="1100">
                <a:solidFill>
                  <a:schemeClr val="dk2"/>
                </a:solidFill>
              </a:rPr>
              <a:t>Setelah memilih jenis konversi, pengguna diminta untuk memasukkan nilai yang akan dikonversi melalui TextField. Aplikasi memastikan masukan berupa nilai numerik yang valid.</a:t>
            </a:r>
          </a:p>
          <a:p>
            <a:pPr marL="0" lvl="0" indent="0" algn="l" rtl="0">
              <a:lnSpc>
                <a:spcPct val="115000"/>
              </a:lnSpc>
              <a:spcBef>
                <a:spcPts val="0"/>
              </a:spcBef>
              <a:spcAft>
                <a:spcPts val="0"/>
              </a:spcAft>
              <a:buNone/>
            </a:pPr>
            <a:endParaRPr lang="en-US" sz="1100">
              <a:solidFill>
                <a:schemeClr val="dk2"/>
              </a:solidFill>
            </a:endParaRPr>
          </a:p>
          <a:p>
            <a:pPr marL="0" lvl="0" indent="0" algn="l" rtl="0">
              <a:lnSpc>
                <a:spcPct val="115000"/>
              </a:lnSpc>
              <a:spcBef>
                <a:spcPts val="0"/>
              </a:spcBef>
              <a:spcAft>
                <a:spcPts val="0"/>
              </a:spcAft>
              <a:buNone/>
            </a:pPr>
            <a:r>
              <a:rPr lang="en-US" sz="1100">
                <a:solidFill>
                  <a:schemeClr val="dk2"/>
                </a:solidFill>
              </a:rPr>
              <a:t>3. Konversi Unit:</a:t>
            </a:r>
          </a:p>
          <a:p>
            <a:pPr marL="0" lvl="0" indent="0" algn="l" rtl="0">
              <a:lnSpc>
                <a:spcPct val="115000"/>
              </a:lnSpc>
              <a:spcBef>
                <a:spcPts val="0"/>
              </a:spcBef>
              <a:spcAft>
                <a:spcPts val="0"/>
              </a:spcAft>
              <a:buNone/>
            </a:pPr>
            <a:r>
              <a:rPr lang="en-US" sz="1100">
                <a:solidFill>
                  <a:schemeClr val="dk2"/>
                </a:solidFill>
              </a:rPr>
              <a:t>Setelah memasukkan nilai, pengguna dapat mengeksekusi konversi dengan menekan tombol "Konversi". Algoritma konversi yang telah diimplementasikan dalam aplikasi akan mengubah nilai tersebut ke unit yang diinginkan.</a:t>
            </a:r>
          </a:p>
          <a:p>
            <a:pPr marL="0" lvl="0" indent="0" algn="l" rtl="0">
              <a:lnSpc>
                <a:spcPct val="115000"/>
              </a:lnSpc>
              <a:spcBef>
                <a:spcPts val="0"/>
              </a:spcBef>
              <a:spcAft>
                <a:spcPts val="0"/>
              </a:spcAft>
              <a:buNone/>
            </a:pPr>
            <a:endParaRPr lang="en-US" sz="1100">
              <a:solidFill>
                <a:schemeClr val="dk2"/>
              </a:solidFill>
            </a:endParaRPr>
          </a:p>
          <a:p>
            <a:pPr marL="0" lvl="0" indent="0" algn="l" rtl="0">
              <a:lnSpc>
                <a:spcPct val="115000"/>
              </a:lnSpc>
              <a:spcBef>
                <a:spcPts val="0"/>
              </a:spcBef>
              <a:spcAft>
                <a:spcPts val="0"/>
              </a:spcAft>
              <a:buNone/>
            </a:pPr>
            <a:r>
              <a:rPr lang="en-US" sz="1100">
                <a:solidFill>
                  <a:schemeClr val="dk2"/>
                </a:solidFill>
              </a:rPr>
              <a:t>4. Tampilan Hasil Konversi:</a:t>
            </a:r>
          </a:p>
          <a:p>
            <a:pPr marL="0" lvl="0" indent="0" algn="l" rtl="0">
              <a:lnSpc>
                <a:spcPct val="115000"/>
              </a:lnSpc>
              <a:spcBef>
                <a:spcPts val="0"/>
              </a:spcBef>
              <a:spcAft>
                <a:spcPts val="0"/>
              </a:spcAft>
              <a:buNone/>
            </a:pPr>
            <a:r>
              <a:rPr lang="en-US" sz="1100">
                <a:solidFill>
                  <a:schemeClr val="dk2"/>
                </a:solidFill>
              </a:rPr>
              <a:t>Hasil konversi ditampilkan dengan rapi di bawah tombol konversi. Untuk meningkatkan keterbacaan, hasil konversi disusun secara vertikal dan dapat mencakup beberapa konversi sekaligus.</a:t>
            </a:r>
            <a:endParaRPr lang="en-US" sz="1100" b="1">
              <a:solidFill>
                <a:schemeClr val="dk2"/>
              </a:solidFill>
            </a:endParaRPr>
          </a:p>
        </p:txBody>
      </p:sp>
      <p:sp>
        <p:nvSpPr>
          <p:cNvPr id="254" name="Google Shape;254;p24"/>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Alur Kerja</a:t>
            </a:r>
            <a:endParaRPr/>
          </a:p>
        </p:txBody>
      </p:sp>
      <p:sp>
        <p:nvSpPr>
          <p:cNvPr id="256" name="Google Shape;256;p24"/>
          <p:cNvSpPr/>
          <p:nvPr/>
        </p:nvSpPr>
        <p:spPr>
          <a:xfrm>
            <a:off x="822200" y="1076625"/>
            <a:ext cx="59178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5"/>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Diagram Class</a:t>
            </a:r>
            <a:endParaRPr/>
          </a:p>
        </p:txBody>
      </p:sp>
      <p:sp>
        <p:nvSpPr>
          <p:cNvPr id="262" name="Google Shape;262;p25"/>
          <p:cNvSpPr/>
          <p:nvPr/>
        </p:nvSpPr>
        <p:spPr>
          <a:xfrm>
            <a:off x="822200" y="1076625"/>
            <a:ext cx="42708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pic>
        <p:nvPicPr>
          <p:cNvPr id="10" name="Picture 9">
            <a:extLst>
              <a:ext uri="{FF2B5EF4-FFF2-40B4-BE49-F238E27FC236}">
                <a16:creationId xmlns:a16="http://schemas.microsoft.com/office/drawing/2014/main" id="{4B36CB07-37EF-4B29-B330-7F9918C0D435}"/>
              </a:ext>
            </a:extLst>
          </p:cNvPr>
          <p:cNvPicPr/>
          <p:nvPr/>
        </p:nvPicPr>
        <p:blipFill>
          <a:blip r:embed="rId3"/>
          <a:stretch>
            <a:fillRect/>
          </a:stretch>
        </p:blipFill>
        <p:spPr>
          <a:xfrm>
            <a:off x="822200" y="1289113"/>
            <a:ext cx="7511032" cy="32280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6"/>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Rancangan Antarmuka</a:t>
            </a:r>
          </a:p>
        </p:txBody>
      </p:sp>
      <p:sp>
        <p:nvSpPr>
          <p:cNvPr id="270" name="Google Shape;270;p26"/>
          <p:cNvSpPr/>
          <p:nvPr/>
        </p:nvSpPr>
        <p:spPr>
          <a:xfrm>
            <a:off x="822200" y="1076625"/>
            <a:ext cx="62118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pic>
        <p:nvPicPr>
          <p:cNvPr id="12" name="Picture 11">
            <a:extLst>
              <a:ext uri="{FF2B5EF4-FFF2-40B4-BE49-F238E27FC236}">
                <a16:creationId xmlns:a16="http://schemas.microsoft.com/office/drawing/2014/main" id="{0B72E0E0-B04A-4F84-B72E-1655024E2C7F}"/>
              </a:ext>
            </a:extLst>
          </p:cNvPr>
          <p:cNvPicPr/>
          <p:nvPr/>
        </p:nvPicPr>
        <p:blipFill>
          <a:blip r:embed="rId3"/>
          <a:stretch>
            <a:fillRect/>
          </a:stretch>
        </p:blipFill>
        <p:spPr>
          <a:xfrm>
            <a:off x="2693670" y="1219200"/>
            <a:ext cx="3756660" cy="2705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6"/>
          <p:cNvSpPr txBox="1">
            <a:spLocks noGrp="1"/>
          </p:cNvSpPr>
          <p:nvPr>
            <p:ph type="title"/>
          </p:nvPr>
        </p:nvSpPr>
        <p:spPr>
          <a:xfrm>
            <a:off x="385392" y="-60115"/>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Screenshoot codingan</a:t>
            </a:r>
          </a:p>
        </p:txBody>
      </p:sp>
      <p:sp>
        <p:nvSpPr>
          <p:cNvPr id="270" name="Google Shape;270;p26"/>
          <p:cNvSpPr/>
          <p:nvPr/>
        </p:nvSpPr>
        <p:spPr>
          <a:xfrm>
            <a:off x="456440" y="515885"/>
            <a:ext cx="62118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pic>
        <p:nvPicPr>
          <p:cNvPr id="5" name="Picture 4">
            <a:extLst>
              <a:ext uri="{FF2B5EF4-FFF2-40B4-BE49-F238E27FC236}">
                <a16:creationId xmlns:a16="http://schemas.microsoft.com/office/drawing/2014/main" id="{4C387CB8-12A1-475C-B2B3-A681C11FCB4C}"/>
              </a:ext>
            </a:extLst>
          </p:cNvPr>
          <p:cNvPicPr>
            <a:picLocks noChangeAspect="1"/>
          </p:cNvPicPr>
          <p:nvPr/>
        </p:nvPicPr>
        <p:blipFill>
          <a:blip r:embed="rId3"/>
          <a:stretch>
            <a:fillRect/>
          </a:stretch>
        </p:blipFill>
        <p:spPr>
          <a:xfrm>
            <a:off x="416914" y="1057354"/>
            <a:ext cx="2767358" cy="1473135"/>
          </a:xfrm>
          <a:prstGeom prst="rect">
            <a:avLst/>
          </a:prstGeom>
        </p:spPr>
      </p:pic>
      <p:pic>
        <p:nvPicPr>
          <p:cNvPr id="7" name="Picture 6">
            <a:extLst>
              <a:ext uri="{FF2B5EF4-FFF2-40B4-BE49-F238E27FC236}">
                <a16:creationId xmlns:a16="http://schemas.microsoft.com/office/drawing/2014/main" id="{FBFB2CD0-0368-4284-96C9-EB579333F831}"/>
              </a:ext>
            </a:extLst>
          </p:cNvPr>
          <p:cNvPicPr>
            <a:picLocks noChangeAspect="1"/>
          </p:cNvPicPr>
          <p:nvPr/>
        </p:nvPicPr>
        <p:blipFill>
          <a:blip r:embed="rId4"/>
          <a:stretch>
            <a:fillRect/>
          </a:stretch>
        </p:blipFill>
        <p:spPr>
          <a:xfrm>
            <a:off x="3404794" y="1073592"/>
            <a:ext cx="2693924" cy="1399936"/>
          </a:xfrm>
          <a:prstGeom prst="rect">
            <a:avLst/>
          </a:prstGeom>
        </p:spPr>
      </p:pic>
      <p:pic>
        <p:nvPicPr>
          <p:cNvPr id="9" name="Picture 8">
            <a:extLst>
              <a:ext uri="{FF2B5EF4-FFF2-40B4-BE49-F238E27FC236}">
                <a16:creationId xmlns:a16="http://schemas.microsoft.com/office/drawing/2014/main" id="{F4FD68BF-7807-4D96-AF39-B90B6FD95167}"/>
              </a:ext>
            </a:extLst>
          </p:cNvPr>
          <p:cNvPicPr>
            <a:picLocks noChangeAspect="1"/>
          </p:cNvPicPr>
          <p:nvPr/>
        </p:nvPicPr>
        <p:blipFill>
          <a:blip r:embed="rId5"/>
          <a:stretch>
            <a:fillRect/>
          </a:stretch>
        </p:blipFill>
        <p:spPr>
          <a:xfrm>
            <a:off x="6295195" y="1057354"/>
            <a:ext cx="2712820" cy="1451077"/>
          </a:xfrm>
          <a:prstGeom prst="rect">
            <a:avLst/>
          </a:prstGeom>
        </p:spPr>
      </p:pic>
      <p:pic>
        <p:nvPicPr>
          <p:cNvPr id="11" name="Picture 10">
            <a:extLst>
              <a:ext uri="{FF2B5EF4-FFF2-40B4-BE49-F238E27FC236}">
                <a16:creationId xmlns:a16="http://schemas.microsoft.com/office/drawing/2014/main" id="{70BF183F-DA99-4D14-B8A1-7344407C6BAA}"/>
              </a:ext>
            </a:extLst>
          </p:cNvPr>
          <p:cNvPicPr>
            <a:picLocks noChangeAspect="1"/>
          </p:cNvPicPr>
          <p:nvPr/>
        </p:nvPicPr>
        <p:blipFill>
          <a:blip r:embed="rId6"/>
          <a:stretch>
            <a:fillRect/>
          </a:stretch>
        </p:blipFill>
        <p:spPr>
          <a:xfrm>
            <a:off x="6234241" y="3057416"/>
            <a:ext cx="2723428" cy="1451077"/>
          </a:xfrm>
          <a:prstGeom prst="rect">
            <a:avLst/>
          </a:prstGeom>
        </p:spPr>
      </p:pic>
      <p:pic>
        <p:nvPicPr>
          <p:cNvPr id="16" name="Picture 15">
            <a:extLst>
              <a:ext uri="{FF2B5EF4-FFF2-40B4-BE49-F238E27FC236}">
                <a16:creationId xmlns:a16="http://schemas.microsoft.com/office/drawing/2014/main" id="{1EFD1E08-CFDD-4AA4-8BD3-BB299729C2EF}"/>
              </a:ext>
            </a:extLst>
          </p:cNvPr>
          <p:cNvPicPr>
            <a:picLocks noChangeAspect="1"/>
          </p:cNvPicPr>
          <p:nvPr/>
        </p:nvPicPr>
        <p:blipFill>
          <a:blip r:embed="rId7"/>
          <a:stretch>
            <a:fillRect/>
          </a:stretch>
        </p:blipFill>
        <p:spPr>
          <a:xfrm>
            <a:off x="3333478" y="3016909"/>
            <a:ext cx="2753010" cy="1465404"/>
          </a:xfrm>
          <a:prstGeom prst="rect">
            <a:avLst/>
          </a:prstGeom>
        </p:spPr>
      </p:pic>
      <p:pic>
        <p:nvPicPr>
          <p:cNvPr id="18" name="Picture 17">
            <a:extLst>
              <a:ext uri="{FF2B5EF4-FFF2-40B4-BE49-F238E27FC236}">
                <a16:creationId xmlns:a16="http://schemas.microsoft.com/office/drawing/2014/main" id="{79E2008A-2C79-4D87-A054-4301B8DBCFE3}"/>
              </a:ext>
            </a:extLst>
          </p:cNvPr>
          <p:cNvPicPr>
            <a:picLocks noChangeAspect="1"/>
          </p:cNvPicPr>
          <p:nvPr/>
        </p:nvPicPr>
        <p:blipFill>
          <a:blip r:embed="rId8"/>
          <a:stretch>
            <a:fillRect/>
          </a:stretch>
        </p:blipFill>
        <p:spPr>
          <a:xfrm>
            <a:off x="385392" y="2994636"/>
            <a:ext cx="2800333" cy="1487677"/>
          </a:xfrm>
          <a:prstGeom prst="rect">
            <a:avLst/>
          </a:prstGeom>
        </p:spPr>
      </p:pic>
    </p:spTree>
    <p:extLst>
      <p:ext uri="{BB962C8B-B14F-4D97-AF65-F5344CB8AC3E}">
        <p14:creationId xmlns:p14="http://schemas.microsoft.com/office/powerpoint/2010/main" val="420263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6"/>
          <p:cNvSpPr txBox="1">
            <a:spLocks noGrp="1"/>
          </p:cNvSpPr>
          <p:nvPr>
            <p:ph type="title"/>
          </p:nvPr>
        </p:nvSpPr>
        <p:spPr>
          <a:xfrm>
            <a:off x="385392" y="-60115"/>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Screenshoot Tampilan luar program</a:t>
            </a:r>
          </a:p>
        </p:txBody>
      </p:sp>
      <p:sp>
        <p:nvSpPr>
          <p:cNvPr id="270" name="Google Shape;270;p26"/>
          <p:cNvSpPr/>
          <p:nvPr/>
        </p:nvSpPr>
        <p:spPr>
          <a:xfrm>
            <a:off x="456440" y="515885"/>
            <a:ext cx="62118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pic>
        <p:nvPicPr>
          <p:cNvPr id="10" name="Picture 9">
            <a:extLst>
              <a:ext uri="{FF2B5EF4-FFF2-40B4-BE49-F238E27FC236}">
                <a16:creationId xmlns:a16="http://schemas.microsoft.com/office/drawing/2014/main" id="{CE986AC2-DAAE-4A85-9485-4514F0C0EBFC}"/>
              </a:ext>
            </a:extLst>
          </p:cNvPr>
          <p:cNvPicPr/>
          <p:nvPr/>
        </p:nvPicPr>
        <p:blipFill>
          <a:blip r:embed="rId3"/>
          <a:stretch>
            <a:fillRect/>
          </a:stretch>
        </p:blipFill>
        <p:spPr>
          <a:xfrm>
            <a:off x="385392" y="1606320"/>
            <a:ext cx="2621280" cy="2333220"/>
          </a:xfrm>
          <a:prstGeom prst="rect">
            <a:avLst/>
          </a:prstGeom>
        </p:spPr>
      </p:pic>
      <p:pic>
        <p:nvPicPr>
          <p:cNvPr id="12" name="Picture 11">
            <a:extLst>
              <a:ext uri="{FF2B5EF4-FFF2-40B4-BE49-F238E27FC236}">
                <a16:creationId xmlns:a16="http://schemas.microsoft.com/office/drawing/2014/main" id="{20114E21-9E41-4852-93E3-8C280E9C6F5E}"/>
              </a:ext>
            </a:extLst>
          </p:cNvPr>
          <p:cNvPicPr/>
          <p:nvPr/>
        </p:nvPicPr>
        <p:blipFill>
          <a:blip r:embed="rId4"/>
          <a:stretch>
            <a:fillRect/>
          </a:stretch>
        </p:blipFill>
        <p:spPr>
          <a:xfrm>
            <a:off x="3159072" y="1606320"/>
            <a:ext cx="2621280" cy="2296621"/>
          </a:xfrm>
          <a:prstGeom prst="rect">
            <a:avLst/>
          </a:prstGeom>
        </p:spPr>
      </p:pic>
      <p:pic>
        <p:nvPicPr>
          <p:cNvPr id="13" name="Picture 12">
            <a:extLst>
              <a:ext uri="{FF2B5EF4-FFF2-40B4-BE49-F238E27FC236}">
                <a16:creationId xmlns:a16="http://schemas.microsoft.com/office/drawing/2014/main" id="{B3F40683-1DE2-42ED-9837-29057FBE5F77}"/>
              </a:ext>
            </a:extLst>
          </p:cNvPr>
          <p:cNvPicPr/>
          <p:nvPr/>
        </p:nvPicPr>
        <p:blipFill>
          <a:blip r:embed="rId5"/>
          <a:stretch>
            <a:fillRect/>
          </a:stretch>
        </p:blipFill>
        <p:spPr>
          <a:xfrm>
            <a:off x="6031812" y="1606320"/>
            <a:ext cx="2517828" cy="2333220"/>
          </a:xfrm>
          <a:prstGeom prst="rect">
            <a:avLst/>
          </a:prstGeom>
        </p:spPr>
      </p:pic>
    </p:spTree>
    <p:extLst>
      <p:ext uri="{BB962C8B-B14F-4D97-AF65-F5344CB8AC3E}">
        <p14:creationId xmlns:p14="http://schemas.microsoft.com/office/powerpoint/2010/main" val="3788907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6"/>
          <p:cNvSpPr txBox="1">
            <a:spLocks noGrp="1"/>
          </p:cNvSpPr>
          <p:nvPr>
            <p:ph type="title"/>
          </p:nvPr>
        </p:nvSpPr>
        <p:spPr>
          <a:xfrm>
            <a:off x="385392" y="-60115"/>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Screenshoot Tampilan unggahan github</a:t>
            </a:r>
          </a:p>
        </p:txBody>
      </p:sp>
      <p:sp>
        <p:nvSpPr>
          <p:cNvPr id="270" name="Google Shape;270;p26"/>
          <p:cNvSpPr/>
          <p:nvPr/>
        </p:nvSpPr>
        <p:spPr>
          <a:xfrm>
            <a:off x="456440" y="515885"/>
            <a:ext cx="62118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pic>
        <p:nvPicPr>
          <p:cNvPr id="3" name="Picture 2">
            <a:extLst>
              <a:ext uri="{FF2B5EF4-FFF2-40B4-BE49-F238E27FC236}">
                <a16:creationId xmlns:a16="http://schemas.microsoft.com/office/drawing/2014/main" id="{C7F12070-705D-4D24-A05A-577A313C0831}"/>
              </a:ext>
            </a:extLst>
          </p:cNvPr>
          <p:cNvPicPr>
            <a:picLocks noChangeAspect="1"/>
          </p:cNvPicPr>
          <p:nvPr/>
        </p:nvPicPr>
        <p:blipFill>
          <a:blip r:embed="rId3"/>
          <a:stretch>
            <a:fillRect/>
          </a:stretch>
        </p:blipFill>
        <p:spPr>
          <a:xfrm>
            <a:off x="652272" y="835458"/>
            <a:ext cx="7437120" cy="3792157"/>
          </a:xfrm>
          <a:prstGeom prst="rect">
            <a:avLst/>
          </a:prstGeom>
        </p:spPr>
      </p:pic>
    </p:spTree>
    <p:extLst>
      <p:ext uri="{BB962C8B-B14F-4D97-AF65-F5344CB8AC3E}">
        <p14:creationId xmlns:p14="http://schemas.microsoft.com/office/powerpoint/2010/main" val="2158511150"/>
      </p:ext>
    </p:extLst>
  </p:cSld>
  <p:clrMapOvr>
    <a:masterClrMapping/>
  </p:clrMapOvr>
</p:sld>
</file>

<file path=ppt/theme/theme1.xml><?xml version="1.0" encoding="utf-8"?>
<a:theme xmlns:a="http://schemas.openxmlformats.org/drawingml/2006/main" name="Second Derivative Test by Slidesgo">
  <a:themeElements>
    <a:clrScheme name="Simple Light">
      <a:dk1>
        <a:srgbClr val="DA622E"/>
      </a:dk1>
      <a:lt1>
        <a:srgbClr val="FDFCF8"/>
      </a:lt1>
      <a:dk2>
        <a:srgbClr val="882E06"/>
      </a:dk2>
      <a:lt2>
        <a:srgbClr val="FFA900"/>
      </a:lt2>
      <a:accent1>
        <a:srgbClr val="FFFFFF"/>
      </a:accent1>
      <a:accent2>
        <a:srgbClr val="FFFFFF"/>
      </a:accent2>
      <a:accent3>
        <a:srgbClr val="FFFFFF"/>
      </a:accent3>
      <a:accent4>
        <a:srgbClr val="FDFCFD"/>
      </a:accent4>
      <a:accent5>
        <a:srgbClr val="FDFCFD"/>
      </a:accent5>
      <a:accent6>
        <a:srgbClr val="FDFCFD"/>
      </a:accent6>
      <a:hlink>
        <a:srgbClr val="882E0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270</Words>
  <Application>Microsoft Office PowerPoint</Application>
  <PresentationFormat>On-screen Show (16:9)</PresentationFormat>
  <Paragraphs>45</Paragraphs>
  <Slides>9</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DM Sans</vt:lpstr>
      <vt:lpstr>Libre Franklin Black</vt:lpstr>
      <vt:lpstr>Calibri</vt:lpstr>
      <vt:lpstr>Arial</vt:lpstr>
      <vt:lpstr>Söhne</vt:lpstr>
      <vt:lpstr>Roboto</vt:lpstr>
      <vt:lpstr>Montserrat</vt:lpstr>
      <vt:lpstr>Nunito Light</vt:lpstr>
      <vt:lpstr>Patua One</vt:lpstr>
      <vt:lpstr>Inter</vt:lpstr>
      <vt:lpstr>Second Derivative Test by Slidesgo</vt:lpstr>
      <vt:lpstr>KONVERSI UNIT</vt:lpstr>
      <vt:lpstr>Aplikasi Konverter Unit ini dirancang untuk memberikan kemudahan dalam melakukan konversi berbagai jenis unit seperti panjang, berat, dan suhu. Aplikasi ini memiliki antarmuka yang sederhana dan mudah digunakan, memungkinkan pengguna untuk dengan cepat dan akurat mengonversi nilai dari satu unit ke unit lainnya.</vt:lpstr>
      <vt:lpstr>Fitur Aplikasi</vt:lpstr>
      <vt:lpstr>Alur Kerja</vt:lpstr>
      <vt:lpstr>Diagram Class</vt:lpstr>
      <vt:lpstr>Rancangan Antarmuka</vt:lpstr>
      <vt:lpstr>Screenshoot codingan</vt:lpstr>
      <vt:lpstr>Screenshoot Tampilan luar program</vt:lpstr>
      <vt:lpstr>Screenshoot Tampilan unggahan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KONVERSI UNIT</dc:title>
  <dc:creator>Sweet Poison</dc:creator>
  <cp:lastModifiedBy>Rendy Zulianda</cp:lastModifiedBy>
  <cp:revision>2</cp:revision>
  <dcterms:modified xsi:type="dcterms:W3CDTF">2024-01-14T10:47:24Z</dcterms:modified>
</cp:coreProperties>
</file>